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5.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7.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5"/>
    <p:sldMasterId id="2147483716" r:id="rId6"/>
    <p:sldMasterId id="2147484022" r:id="rId7"/>
    <p:sldMasterId id="2147483983" r:id="rId8"/>
    <p:sldMasterId id="2147484061" r:id="rId9"/>
    <p:sldMasterId id="2147483688" r:id="rId10"/>
    <p:sldMasterId id="2147483711" r:id="rId11"/>
    <p:sldMasterId id="2147484143" r:id="rId12"/>
  </p:sldMasterIdLst>
  <p:notesMasterIdLst>
    <p:notesMasterId r:id="rId36"/>
  </p:notesMasterIdLst>
  <p:sldIdLst>
    <p:sldId id="434" r:id="rId13"/>
    <p:sldId id="326" r:id="rId14"/>
    <p:sldId id="2147471516" r:id="rId15"/>
    <p:sldId id="2147471504" r:id="rId16"/>
    <p:sldId id="2147471505" r:id="rId17"/>
    <p:sldId id="2147471515" r:id="rId18"/>
    <p:sldId id="2147471521" r:id="rId19"/>
    <p:sldId id="2147471503" r:id="rId20"/>
    <p:sldId id="2147471511" r:id="rId21"/>
    <p:sldId id="2147471512" r:id="rId22"/>
    <p:sldId id="2147471520" r:id="rId23"/>
    <p:sldId id="2147471517" r:id="rId24"/>
    <p:sldId id="695" r:id="rId25"/>
    <p:sldId id="2147471522" r:id="rId26"/>
    <p:sldId id="704" r:id="rId27"/>
    <p:sldId id="720" r:id="rId28"/>
    <p:sldId id="716" r:id="rId29"/>
    <p:sldId id="2147471523" r:id="rId30"/>
    <p:sldId id="2147471502" r:id="rId31"/>
    <p:sldId id="2147471518" r:id="rId32"/>
    <p:sldId id="2147471507" r:id="rId33"/>
    <p:sldId id="2147471519" r:id="rId34"/>
    <p:sldId id="21474715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8DC777-4841-07E9-D260-01FEC8916010}" name="Matthew Campbell" initials="" userId="S::mcampbell@healthedge.com::cfbe7b76-ad27-44fd-8221-b51ff59878e6" providerId="AD"/>
  <p188:author id="{284B7286-E5EF-F21F-942A-9BC30AC5F1FA}" name="Norine Howard" initials="NH" userId="S::nhoward@healthedge.com::f5838e31-e938-45e5-90c2-2b00bf6dc3d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6634CE-AA0B-31F8-1FBD-D1AC797EE395}" v="2" dt="2026-04-27T20:09:21.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21" Type="http://schemas.openxmlformats.org/officeDocument/2006/relationships/slide" Target="slides/slide9.xml"/><Relationship Id="rId34" Type="http://schemas.openxmlformats.org/officeDocument/2006/relationships/slide" Target="slides/slide22.xml"/><Relationship Id="rId42"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notesMaster" Target="notesMasters/notesMaster1.xml"/><Relationship Id="rId10" Type="http://schemas.openxmlformats.org/officeDocument/2006/relationships/slideMaster" Target="slideMasters/slideMaster6.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7B0E7-E928-4881-98E7-F41E2FB0A3A4}"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58291-02E1-423B-AF1E-C3A94984A6F3}" type="slidenum">
              <a:rPr lang="en-US" smtClean="0"/>
              <a:t>‹#›</a:t>
            </a:fld>
            <a:endParaRPr lang="en-US"/>
          </a:p>
        </p:txBody>
      </p:sp>
    </p:spTree>
    <p:extLst>
      <p:ext uri="{BB962C8B-B14F-4D97-AF65-F5344CB8AC3E}">
        <p14:creationId xmlns:p14="http://schemas.microsoft.com/office/powerpoint/2010/main" val="4247487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15;g2313eb0520a_0_513:notes">
            <a:extLst>
              <a:ext uri="{FF2B5EF4-FFF2-40B4-BE49-F238E27FC236}">
                <a16:creationId xmlns:a16="http://schemas.microsoft.com/office/drawing/2014/main" id="{94319ACD-BC5B-76B9-A099-8CDA9920EA21}"/>
              </a:ext>
            </a:extLst>
          </p:cNvPr>
          <p:cNvSpPr>
            <a:spLocks noGrp="1" noRot="1" noChangeAspect="1"/>
          </p:cNvSpPr>
          <p:nvPr>
            <p:ph type="sldImg"/>
          </p:nvPr>
        </p:nvSpPr>
        <p:spPr>
          <a:xfrm>
            <a:off x="381000" y="685800"/>
            <a:ext cx="6096000" cy="3429000"/>
          </a:xfrm>
          <a:ln w="12701" cap="flat">
            <a:solidFill>
              <a:srgbClr val="000000"/>
            </a:solidFill>
            <a:prstDash val="solid"/>
            <a:round/>
          </a:ln>
        </p:spPr>
      </p:sp>
      <p:sp>
        <p:nvSpPr>
          <p:cNvPr id="3" name="Google Shape;216;g2313eb0520a_0_513:notes">
            <a:extLst>
              <a:ext uri="{FF2B5EF4-FFF2-40B4-BE49-F238E27FC236}">
                <a16:creationId xmlns:a16="http://schemas.microsoft.com/office/drawing/2014/main" id="{5F3EAE45-AE21-32D7-6D9A-F933C98832BA}"/>
              </a:ext>
            </a:extLst>
          </p:cNvPr>
          <p:cNvSpPr txBox="1">
            <a:spLocks noGrp="1"/>
          </p:cNvSpPr>
          <p:nvPr>
            <p:ph type="body" sz="quarter" idx="1"/>
          </p:nvPr>
        </p:nvSpPr>
        <p:spPr>
          <a:xfrm>
            <a:off x="685800" y="4343400"/>
            <a:ext cx="5486400" cy="4114800"/>
          </a:xfrm>
        </p:spPr>
        <p:txBody>
          <a:bodyPr lIns="91421" tIns="45701" rIns="91421" bIns="45701"/>
          <a:lstStyle/>
          <a:p>
            <a:pPr lvl="0">
              <a:lnSpc>
                <a:spcPct val="115000"/>
              </a:lnSpc>
              <a:spcBef>
                <a:spcPts val="1100"/>
              </a:spcBef>
            </a:pPr>
            <a:r>
              <a:rPr lang="en-US" sz="1050" b="1">
                <a:solidFill>
                  <a:srgbClr val="262D33"/>
                </a:solidFill>
                <a:latin typeface="Arial"/>
                <a:cs typeface="Arial"/>
              </a:rPr>
              <a:t>Invite: </a:t>
            </a:r>
            <a:r>
              <a:rPr lang="en-US" sz="1050">
                <a:solidFill>
                  <a:srgbClr val="262D33"/>
                </a:solidFill>
                <a:latin typeface="Arial"/>
                <a:cs typeface="Arial"/>
              </a:rPr>
              <a:t>Provide members with a personalized value story for digital care management. </a:t>
            </a:r>
          </a:p>
          <a:p>
            <a:pPr lvl="0">
              <a:lnSpc>
                <a:spcPct val="115000"/>
              </a:lnSpc>
              <a:spcBef>
                <a:spcPts val="1100"/>
              </a:spcBef>
            </a:pPr>
            <a:r>
              <a:rPr lang="en-US" sz="1050" b="1">
                <a:solidFill>
                  <a:srgbClr val="262D33"/>
                </a:solidFill>
                <a:latin typeface="Arial"/>
                <a:cs typeface="Arial"/>
              </a:rPr>
              <a:t>Onboard:</a:t>
            </a:r>
            <a:r>
              <a:rPr lang="en-US" sz="1050">
                <a:solidFill>
                  <a:srgbClr val="262D33"/>
                </a:solidFill>
                <a:latin typeface="Arial"/>
                <a:cs typeface="Arial"/>
              </a:rPr>
              <a:t> Facilitate timely member onboarding, including downloading the app and setting up their account.</a:t>
            </a:r>
          </a:p>
          <a:p>
            <a:pPr lvl="0">
              <a:lnSpc>
                <a:spcPct val="115000"/>
              </a:lnSpc>
              <a:spcBef>
                <a:spcPts val="1100"/>
              </a:spcBef>
            </a:pPr>
            <a:r>
              <a:rPr lang="en-US" sz="1050" b="1">
                <a:solidFill>
                  <a:srgbClr val="262D33"/>
                </a:solidFill>
                <a:latin typeface="Arial"/>
                <a:cs typeface="Arial"/>
              </a:rPr>
              <a:t>Activate: </a:t>
            </a:r>
            <a:r>
              <a:rPr lang="en-US" sz="1050">
                <a:solidFill>
                  <a:srgbClr val="262D33"/>
                </a:solidFill>
                <a:latin typeface="Arial"/>
                <a:cs typeface="Arial"/>
              </a:rPr>
              <a:t>Welcome the member and personalize their profile using app features and care programs to drive member engagement and retention. </a:t>
            </a:r>
          </a:p>
          <a:p>
            <a:pPr lvl="0">
              <a:lnSpc>
                <a:spcPct val="115000"/>
              </a:lnSpc>
              <a:spcBef>
                <a:spcPts val="1100"/>
              </a:spcBef>
            </a:pPr>
            <a:r>
              <a:rPr lang="en-US" sz="1050" b="1">
                <a:solidFill>
                  <a:srgbClr val="262D33"/>
                </a:solidFill>
                <a:latin typeface="Arial"/>
                <a:cs typeface="Arial"/>
              </a:rPr>
              <a:t>Engage:</a:t>
            </a:r>
            <a:r>
              <a:rPr lang="en-US" sz="1050">
                <a:solidFill>
                  <a:srgbClr val="262D33"/>
                </a:solidFill>
                <a:latin typeface="Arial"/>
                <a:cs typeface="Arial"/>
              </a:rPr>
              <a:t> Continue to engage your members regularly. Address their needs through messaging, reviewing insights and updating care plan as needed.</a:t>
            </a:r>
          </a:p>
          <a:p>
            <a:pPr lvl="0">
              <a:lnSpc>
                <a:spcPct val="115000"/>
              </a:lnSpc>
              <a:spcBef>
                <a:spcPts val="1100"/>
              </a:spcBef>
              <a:spcAft>
                <a:spcPts val="1100"/>
              </a:spcAft>
            </a:pPr>
            <a:r>
              <a:rPr lang="en-US" sz="1050" b="1">
                <a:solidFill>
                  <a:srgbClr val="262D33"/>
                </a:solidFill>
                <a:latin typeface="Arial"/>
                <a:cs typeface="Arial"/>
              </a:rPr>
              <a:t>Optimize: </a:t>
            </a:r>
            <a:r>
              <a:rPr lang="en-US" sz="1050">
                <a:solidFill>
                  <a:srgbClr val="262D33"/>
                </a:solidFill>
                <a:latin typeface="Arial"/>
                <a:cs typeface="Arial"/>
              </a:rPr>
              <a:t>Track and manage your overall caseload activity and engagement using the app efficiency features. </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a:extLst>
            <a:ext uri="{FF2B5EF4-FFF2-40B4-BE49-F238E27FC236}">
              <a16:creationId xmlns:a16="http://schemas.microsoft.com/office/drawing/2014/main" id="{20FCB32D-A18D-3D8F-CDBA-06A9FD989902}"/>
            </a:ext>
          </a:extLst>
        </p:cNvPr>
        <p:cNvGrpSpPr/>
        <p:nvPr/>
      </p:nvGrpSpPr>
      <p:grpSpPr>
        <a:xfrm>
          <a:off x="0" y="0"/>
          <a:ext cx="0" cy="0"/>
          <a:chOff x="0" y="0"/>
          <a:chExt cx="0" cy="0"/>
        </a:xfrm>
      </p:grpSpPr>
      <p:sp>
        <p:nvSpPr>
          <p:cNvPr id="477" name="Google Shape;477;g25bee4d0ce0_0_476:notes">
            <a:extLst>
              <a:ext uri="{FF2B5EF4-FFF2-40B4-BE49-F238E27FC236}">
                <a16:creationId xmlns:a16="http://schemas.microsoft.com/office/drawing/2014/main" id="{827EAB68-E3A9-0E56-0ECF-0FEEE0BD9C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5bee4d0ce0_0_476:notes">
            <a:extLst>
              <a:ext uri="{FF2B5EF4-FFF2-40B4-BE49-F238E27FC236}">
                <a16:creationId xmlns:a16="http://schemas.microsoft.com/office/drawing/2014/main" id="{9584D716-57A7-EB13-815B-C2C1B6814235}"/>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endParaRPr lang="en-US">
              <a:ea typeface="Roboto"/>
              <a:cs typeface="Roboto"/>
            </a:endParaRPr>
          </a:p>
        </p:txBody>
      </p:sp>
    </p:spTree>
    <p:extLst>
      <p:ext uri="{BB962C8B-B14F-4D97-AF65-F5344CB8AC3E}">
        <p14:creationId xmlns:p14="http://schemas.microsoft.com/office/powerpoint/2010/main" val="251806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B4E1E-F9A5-814F-A0CA-A5B169D0DE6B}" type="slidenum">
              <a:rPr lang="en-US" smtClean="0"/>
              <a:t>18</a:t>
            </a:fld>
            <a:endParaRPr lang="en-US"/>
          </a:p>
        </p:txBody>
      </p:sp>
    </p:spTree>
    <p:extLst>
      <p:ext uri="{BB962C8B-B14F-4D97-AF65-F5344CB8AC3E}">
        <p14:creationId xmlns:p14="http://schemas.microsoft.com/office/powerpoint/2010/main" val="1979324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B4E1E-F9A5-814F-A0CA-A5B169D0DE6B}" type="slidenum">
              <a:rPr lang="en-US" smtClean="0"/>
              <a:t>19</a:t>
            </a:fld>
            <a:endParaRPr lang="en-US"/>
          </a:p>
        </p:txBody>
      </p:sp>
    </p:spTree>
    <p:extLst>
      <p:ext uri="{BB962C8B-B14F-4D97-AF65-F5344CB8AC3E}">
        <p14:creationId xmlns:p14="http://schemas.microsoft.com/office/powerpoint/2010/main" val="1979324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08b9e165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08b9e1657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Example of this engagement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g116fde4e5fd_1_7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4" name="Google Shape;1884;g116fde4e5fd_1_7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Font typeface="Roboto"/>
              <a:buChar char="●"/>
            </a:pPr>
            <a:r>
              <a:rPr lang="en-US" sz="1100">
                <a:solidFill>
                  <a:schemeClr val="dk1"/>
                </a:solidFill>
              </a:rPr>
              <a:t>From the All View and the Priority View, you have the ability to do group actions which allows you to efficiently take action across a group of members.</a:t>
            </a:r>
            <a:endParaRPr sz="1100">
              <a:solidFill>
                <a:schemeClr val="dk1"/>
              </a:solidFill>
            </a:endParaRPr>
          </a:p>
          <a:p>
            <a:pPr marL="457200" lvl="0" indent="-298450" algn="l" rtl="0">
              <a:lnSpc>
                <a:spcPct val="115000"/>
              </a:lnSpc>
              <a:spcBef>
                <a:spcPts val="0"/>
              </a:spcBef>
              <a:spcAft>
                <a:spcPts val="0"/>
              </a:spcAft>
              <a:buClr>
                <a:schemeClr val="dk1"/>
              </a:buClr>
              <a:buSzPts val="1100"/>
              <a:buFont typeface="Roboto"/>
              <a:buChar char="●"/>
            </a:pPr>
            <a:r>
              <a:rPr lang="en-US" sz="1100">
                <a:solidFill>
                  <a:schemeClr val="dk1"/>
                </a:solidFill>
              </a:rPr>
              <a:t>Those actions include sending in app messages, adding a follow-up or instructions, and editing the care team and care programs.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042acc400d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2042acc400d_1_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fbc956bda1_0_3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fbc956bda1_0_37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fbc956bda1_0_3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fbc956bda1_0_38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bee4d0ce0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5bee4d0ce0_0_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endParaRPr lang="en-US">
              <a:ea typeface="Roboto"/>
              <a:cs typeface="Roboto"/>
            </a:endParaRPr>
          </a:p>
        </p:txBody>
      </p:sp>
    </p:spTree>
    <p:extLst>
      <p:ext uri="{BB962C8B-B14F-4D97-AF65-F5344CB8AC3E}">
        <p14:creationId xmlns:p14="http://schemas.microsoft.com/office/powerpoint/2010/main" val="4239403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bee4d0ce0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5bee4d0ce0_0_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en-US" b="0" i="0">
                <a:solidFill>
                  <a:srgbClr val="262D33"/>
                </a:solidFill>
                <a:effectLst/>
                <a:latin typeface="Roboto" panose="02000000000000000000" pitchFamily="2" charset="0"/>
              </a:rPr>
              <a:t> A condition-specific care program is any care program not including wellness, biometrics, gaps in care, and digital advocate. (not included in the staff performance score)</a:t>
            </a:r>
            <a:br>
              <a:rPr lang="en-US" b="0" i="0">
                <a:solidFill>
                  <a:srgbClr val="262D33"/>
                </a:solidFill>
                <a:effectLst/>
                <a:latin typeface="Roboto" panose="02000000000000000000" pitchFamily="2" charset="0"/>
              </a:rPr>
            </a:br>
            <a:br>
              <a:rPr lang="en-US" b="0" i="0">
                <a:solidFill>
                  <a:srgbClr val="262D33"/>
                </a:solidFill>
                <a:effectLst/>
                <a:latin typeface="Roboto" panose="02000000000000000000" pitchFamily="2" charset="0"/>
              </a:rPr>
            </a:br>
            <a:r>
              <a:rPr lang="en-US" sz="900">
                <a:solidFill>
                  <a:srgbClr val="172B4D"/>
                </a:solidFill>
                <a:latin typeface="Roboto" panose="02000000000000000000" pitchFamily="2" charset="0"/>
                <a:ea typeface="Roboto" panose="02000000000000000000" pitchFamily="2" charset="0"/>
                <a:cs typeface="Roboto" panose="02000000000000000000" pitchFamily="2" charset="0"/>
              </a:rPr>
              <a:t>: </a:t>
            </a:r>
            <a:r>
              <a:rPr lang="en-US" sz="900" b="0">
                <a:solidFill>
                  <a:srgbClr val="172B4D"/>
                </a:solidFill>
                <a:effectLst/>
                <a:latin typeface="Roboto" panose="02000000000000000000" pitchFamily="2" charset="0"/>
                <a:ea typeface="Roboto" panose="02000000000000000000" pitchFamily="2" charset="0"/>
                <a:cs typeface="Roboto" panose="02000000000000000000" pitchFamily="2" charset="0"/>
              </a:rPr>
              <a:t>Behavioral Health, Care Transitions, Chronic Disease, Lifestyle Management, Maternal Health, Oncology, Pain Management </a:t>
            </a:r>
            <a:endParaRPr lang="en-US">
              <a:ea typeface="Roboto"/>
              <a:cs typeface="Roboto"/>
            </a:endParaRPr>
          </a:p>
        </p:txBody>
      </p:sp>
    </p:spTree>
    <p:extLst>
      <p:ext uri="{BB962C8B-B14F-4D97-AF65-F5344CB8AC3E}">
        <p14:creationId xmlns:p14="http://schemas.microsoft.com/office/powerpoint/2010/main" val="1367718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bee4d0ce0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5bee4d0ce0_0_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endParaRPr lang="en-US">
              <a:ea typeface="Roboto"/>
              <a:cs typeface="Roboto"/>
            </a:endParaRPr>
          </a:p>
        </p:txBody>
      </p:sp>
    </p:spTree>
    <p:extLst>
      <p:ext uri="{BB962C8B-B14F-4D97-AF65-F5344CB8AC3E}">
        <p14:creationId xmlns:p14="http://schemas.microsoft.com/office/powerpoint/2010/main" val="3149372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37.svg"/><Relationship Id="rId5" Type="http://schemas.openxmlformats.org/officeDocument/2006/relationships/image" Target="../media/image34.svg"/><Relationship Id="rId4" Type="http://schemas.openxmlformats.org/officeDocument/2006/relationships/image" Target="../media/image33.sv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2.jpeg"/><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27.png"/><Relationship Id="rId2" Type="http://schemas.openxmlformats.org/officeDocument/2006/relationships/image" Target="../media/image58.png"/><Relationship Id="rId1" Type="http://schemas.openxmlformats.org/officeDocument/2006/relationships/slideMaster" Target="../slideMasters/slideMaster7.xml"/><Relationship Id="rId6" Type="http://schemas.openxmlformats.org/officeDocument/2006/relationships/image" Target="../media/image62.svg"/><Relationship Id="rId5" Type="http://schemas.openxmlformats.org/officeDocument/2006/relationships/image" Target="../media/image61.svg"/><Relationship Id="rId4" Type="http://schemas.openxmlformats.org/officeDocument/2006/relationships/image" Target="../media/image60.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27.png"/><Relationship Id="rId2" Type="http://schemas.openxmlformats.org/officeDocument/2006/relationships/image" Target="../media/image43.jpeg"/><Relationship Id="rId1" Type="http://schemas.openxmlformats.org/officeDocument/2006/relationships/slideMaster" Target="../slideMasters/slideMaster7.xml"/><Relationship Id="rId6" Type="http://schemas.openxmlformats.org/officeDocument/2006/relationships/image" Target="../media/image62.svg"/><Relationship Id="rId5" Type="http://schemas.openxmlformats.org/officeDocument/2006/relationships/image" Target="../media/image61.svg"/><Relationship Id="rId4" Type="http://schemas.openxmlformats.org/officeDocument/2006/relationships/image" Target="../media/image60.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27.png"/><Relationship Id="rId2" Type="http://schemas.openxmlformats.org/officeDocument/2006/relationships/image" Target="../media/image44.jpeg"/><Relationship Id="rId1" Type="http://schemas.openxmlformats.org/officeDocument/2006/relationships/slideMaster" Target="../slideMasters/slideMaster7.xml"/><Relationship Id="rId6" Type="http://schemas.openxmlformats.org/officeDocument/2006/relationships/image" Target="../media/image62.svg"/><Relationship Id="rId5" Type="http://schemas.openxmlformats.org/officeDocument/2006/relationships/image" Target="../media/image61.svg"/><Relationship Id="rId4" Type="http://schemas.openxmlformats.org/officeDocument/2006/relationships/image" Target="../media/image60.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9.jpeg"/><Relationship Id="rId1" Type="http://schemas.openxmlformats.org/officeDocument/2006/relationships/slideMaster" Target="../slideMasters/slideMaster7.xml"/><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3.svg"/></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37.svg"/><Relationship Id="rId5" Type="http://schemas.openxmlformats.org/officeDocument/2006/relationships/image" Target="../media/image34.svg"/><Relationship Id="rId4" Type="http://schemas.openxmlformats.org/officeDocument/2006/relationships/image" Target="../media/image33.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7" name="Google Shape;10;p2">
            <a:extLst>
              <a:ext uri="{FF2B5EF4-FFF2-40B4-BE49-F238E27FC236}">
                <a16:creationId xmlns:a16="http://schemas.microsoft.com/office/drawing/2014/main" id="{7A2BD2CC-4C8D-1773-2A46-95C76DF7A846}"/>
              </a:ext>
            </a:extLst>
          </p:cNvPr>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8" name="Google Shape;11;p2">
            <a:extLst>
              <a:ext uri="{FF2B5EF4-FFF2-40B4-BE49-F238E27FC236}">
                <a16:creationId xmlns:a16="http://schemas.microsoft.com/office/drawing/2014/main" id="{33CDDA72-7EFC-EB88-227A-A57D5FA19E7D}"/>
              </a:ext>
            </a:extLst>
          </p:cNvPr>
          <p:cNvSpPr/>
          <p:nvPr userDrawn="1"/>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pic>
        <p:nvPicPr>
          <p:cNvPr id="10" name="Google Shape;13;p2">
            <a:extLst>
              <a:ext uri="{FF2B5EF4-FFF2-40B4-BE49-F238E27FC236}">
                <a16:creationId xmlns:a16="http://schemas.microsoft.com/office/drawing/2014/main" id="{FE6F4F19-E288-5AE1-23C4-47B6E941BA5F}"/>
              </a:ext>
            </a:extLst>
          </p:cNvPr>
          <p:cNvPicPr preferRelativeResize="0"/>
          <p:nvPr userDrawn="1"/>
        </p:nvPicPr>
        <p:blipFill rotWithShape="1">
          <a:blip r:embed="rId2">
            <a:alphaModFix/>
          </a:blip>
          <a:srcRect l="18651" r="6860"/>
          <a:stretch/>
        </p:blipFill>
        <p:spPr>
          <a:xfrm>
            <a:off x="5650272" y="905316"/>
            <a:ext cx="6541728" cy="5629335"/>
          </a:xfrm>
          <a:prstGeom prst="rect">
            <a:avLst/>
          </a:prstGeom>
          <a:noFill/>
          <a:ln>
            <a:noFill/>
          </a:ln>
        </p:spPr>
      </p:pic>
    </p:spTree>
    <p:extLst>
      <p:ext uri="{BB962C8B-B14F-4D97-AF65-F5344CB8AC3E}">
        <p14:creationId xmlns:p14="http://schemas.microsoft.com/office/powerpoint/2010/main" val="622040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Google Shape;39;p8">
            <a:extLst>
              <a:ext uri="{FF2B5EF4-FFF2-40B4-BE49-F238E27FC236}">
                <a16:creationId xmlns:a16="http://schemas.microsoft.com/office/drawing/2014/main" id="{B71A557F-605B-F120-A75A-D0C53DA4F39D}"/>
              </a:ext>
            </a:extLst>
          </p:cNvPr>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41;p8">
            <a:extLst>
              <a:ext uri="{FF2B5EF4-FFF2-40B4-BE49-F238E27FC236}">
                <a16:creationId xmlns:a16="http://schemas.microsoft.com/office/drawing/2014/main" id="{8915ADE1-59F1-588C-83BC-3EC102E601D4}"/>
              </a:ext>
            </a:extLst>
          </p:cNvPr>
          <p:cNvSpPr/>
          <p:nvPr userDrawn="1"/>
        </p:nvSpPr>
        <p:spPr>
          <a:xfrm>
            <a:off x="3183" y="6726247"/>
            <a:ext cx="12192000" cy="131754"/>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5081546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10844"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5502236" y="2572988"/>
            <a:ext cx="602301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2" y="3426938"/>
            <a:ext cx="4931419"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3"/>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381000" y="762000"/>
            <a:ext cx="11430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3701144" y="1524002"/>
            <a:ext cx="5290704" cy="856009"/>
          </a:xfrm>
        </p:spPr>
        <p:txBody>
          <a:bodyPr>
            <a:normAutofit/>
          </a:bodyPr>
          <a:lstStyle>
            <a:lvl1pPr marL="0" indent="0" algn="l">
              <a:buNone/>
              <a:defRPr sz="3333"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3701144" y="2424343"/>
            <a:ext cx="7006544" cy="4399987"/>
          </a:xfrm>
        </p:spPr>
        <p:txBody>
          <a:bodyPr wrap="square">
            <a:spAutoFit/>
          </a:bodyPr>
          <a:lstStyle>
            <a:lvl1pPr marL="428591" indent="-428591">
              <a:lnSpc>
                <a:spcPct val="150000"/>
              </a:lnSpc>
              <a:buClr>
                <a:schemeClr val="accent1"/>
              </a:buClr>
              <a:buFont typeface="+mj-lt"/>
              <a:buAutoNum type="arabicPeriod"/>
              <a:defRPr sz="1667" b="1" i="0">
                <a:solidFill>
                  <a:schemeClr val="accent2"/>
                </a:solidFill>
                <a:latin typeface="Arial Nova" panose="020B0504020202020204" pitchFamily="34" charset="0"/>
              </a:defRPr>
            </a:lvl1pPr>
            <a:lvl2pPr marL="885755" indent="-428591">
              <a:buClr>
                <a:schemeClr val="accent1"/>
              </a:buClr>
              <a:buFont typeface="Courier New" panose="02070309020205020404" pitchFamily="49" charset="0"/>
              <a:buChar char="o"/>
              <a:defRPr sz="1500" b="0" i="0">
                <a:latin typeface="Arial Nova Light" panose="020B0304020202020204" pitchFamily="34" charset="0"/>
              </a:defRPr>
            </a:lvl2pPr>
            <a:lvl3pPr marL="1295297" indent="-380970">
              <a:buClr>
                <a:schemeClr val="accent1"/>
              </a:buClr>
              <a:buFont typeface="System Font Regular"/>
              <a:buChar char="–"/>
              <a:defRPr sz="1333" b="0" i="0">
                <a:latin typeface="Arial Nova Light" panose="020B0304020202020204" pitchFamily="34" charset="0"/>
              </a:defRPr>
            </a:lvl3pPr>
            <a:lvl4pPr marL="1752460" indent="-380970">
              <a:buClr>
                <a:schemeClr val="accent1"/>
              </a:buClr>
              <a:buFont typeface="Arial" panose="020B0604020202020204" pitchFamily="34" charset="0"/>
              <a:buChar char="•"/>
              <a:defRPr sz="1167" b="0" i="0">
                <a:latin typeface="Arial Nova Light" panose="020B0304020202020204" pitchFamily="34" charset="0"/>
              </a:defRPr>
            </a:lvl4pPr>
            <a:lvl5pPr marL="2209623" indent="-380970">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381001" y="176423"/>
            <a:ext cx="7506195"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381001" y="1263291"/>
            <a:ext cx="750619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381000" y="1263291"/>
            <a:ext cx="7725832"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380999"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633352" y="3070826"/>
            <a:ext cx="2840183" cy="2472472"/>
          </a:xfrm>
        </p:spPr>
        <p:txBody>
          <a:bodyPr anchor="t">
            <a:no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007924" y="3070826"/>
            <a:ext cx="2840183" cy="2472472"/>
          </a:xfrm>
        </p:spPr>
        <p:txBody>
          <a:bodyPr anchor="t">
            <a:no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spcAft>
                <a:spcPts val="0"/>
              </a:spcAft>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82576"/>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1151731"/>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Font typeface="Arial" panose="020B0604020202020204" pitchFamily="34" charset="0"/>
              <a:buNone/>
              <a:defRPr sz="1333"/>
            </a:lvl2pPr>
            <a:lvl3pPr marL="914327" indent="0">
              <a:buFont typeface="Arial" panose="020B0604020202020204" pitchFamily="34" charset="0"/>
              <a:buNone/>
              <a:defRPr sz="1167"/>
            </a:lvl3pPr>
            <a:lvl4pPr marL="1371490" indent="0">
              <a:buFont typeface="Arial" panose="020B0604020202020204" pitchFamily="34" charset="0"/>
              <a:buNone/>
              <a:defRPr sz="1000"/>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633352" y="1524001"/>
            <a:ext cx="3908961"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5165767" y="1524001"/>
            <a:ext cx="3908961"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3" cy="68579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444332"/>
            <a:ext cx="2538352" cy="1117935"/>
          </a:xfrm>
        </p:spPr>
        <p:txBody>
          <a:bodyPr wrap="square" anchor="t">
            <a:spAutoFit/>
          </a:bodyPr>
          <a:lstStyle>
            <a:lvl1pPr marL="0" indent="0">
              <a:lnSpc>
                <a:spcPct val="100000"/>
              </a:lnSpc>
              <a:buNone/>
              <a:defRPr sz="1333" b="0" i="0">
                <a:solidFill>
                  <a:schemeClr val="bg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381001" y="176423"/>
            <a:ext cx="733796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3557651" y="1506914"/>
            <a:ext cx="5388429"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3557649" y="2542556"/>
            <a:ext cx="612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3557649" y="2107282"/>
            <a:ext cx="6120740"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3695541" y="3309099"/>
            <a:ext cx="3908961"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2"/>
            <a:ext cx="12191999"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381000" y="1263291"/>
            <a:ext cx="77258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633352" y="3070826"/>
            <a:ext cx="7473483"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568"/>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0999" y="1863399"/>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565"/>
            <a:ext cx="4581896"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5729845" y="3070826"/>
            <a:ext cx="4581896"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2" y="-2"/>
            <a:ext cx="6275797" cy="863493"/>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381000" y="176423"/>
            <a:ext cx="5361608"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381000" y="2308830"/>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380999" y="1863660"/>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9586685" y="6383235"/>
            <a:ext cx="1788366" cy="372576"/>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Google Shape;43;p9">
            <a:extLst>
              <a:ext uri="{FF2B5EF4-FFF2-40B4-BE49-F238E27FC236}">
                <a16:creationId xmlns:a16="http://schemas.microsoft.com/office/drawing/2014/main" id="{72AF5615-26B9-54C4-A38F-9ED77D3363CB}"/>
              </a:ext>
            </a:extLst>
          </p:cNvPr>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9" name="Google Shape;44;p9">
            <a:extLst>
              <a:ext uri="{FF2B5EF4-FFF2-40B4-BE49-F238E27FC236}">
                <a16:creationId xmlns:a16="http://schemas.microsoft.com/office/drawing/2014/main" id="{F2083239-72A4-8611-642F-7FAC934E26C2}"/>
              </a:ext>
            </a:extLst>
          </p:cNvPr>
          <p:cNvSpPr txBox="1">
            <a:spLocks noGrp="1"/>
          </p:cNvSpPr>
          <p:nvPr>
            <p:ph type="body" idx="1"/>
          </p:nvPr>
        </p:nvSpPr>
        <p:spPr>
          <a:xfrm>
            <a:off x="426717" y="1766204"/>
            <a:ext cx="11362800" cy="4210501"/>
          </a:xfrm>
          <a:prstGeom prst="rect">
            <a:avLst/>
          </a:prstGeom>
          <a:noFill/>
          <a:ln>
            <a:noFill/>
          </a:ln>
        </p:spPr>
        <p:txBody>
          <a:bodyPr spcFirstLastPara="1" wrap="square" lIns="91425" tIns="45700" rIns="91425" bIns="45700" anchor="t" anchorCtr="0">
            <a:noAutofit/>
          </a:bodyPr>
          <a:lstStyle>
            <a:lvl1pPr marL="12688" marR="0" lvl="0" indent="0" algn="l" rtl="0">
              <a:lnSpc>
                <a:spcPct val="115000"/>
              </a:lnSpc>
              <a:spcBef>
                <a:spcPts val="0"/>
              </a:spcBef>
              <a:spcAft>
                <a:spcPts val="0"/>
              </a:spcAft>
              <a:buClr>
                <a:schemeClr val="dk1"/>
              </a:buClr>
              <a:buSzPts val="1200"/>
              <a:buFont typeface="Arial" panose="020B0604020202020204" pitchFamily="34" charset="0"/>
              <a:buNone/>
              <a:tabLst/>
              <a:defRPr sz="1599" b="0" i="0" u="none" strike="noStrike" cap="none">
                <a:solidFill>
                  <a:schemeClr val="dk1"/>
                </a:solidFill>
                <a:latin typeface="Roboto"/>
                <a:ea typeface="Roboto"/>
                <a:cs typeface="Roboto"/>
                <a:sym typeface="Roboto"/>
              </a:defRPr>
            </a:lvl1pPr>
            <a:lvl2pPr marL="1218072" marR="0" lvl="1"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2pPr>
            <a:lvl3pPr marL="1827108" marR="0" lvl="2"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3pPr>
            <a:lvl4pPr marL="2436144" marR="0" lvl="3" indent="-406024" algn="l" rtl="0">
              <a:lnSpc>
                <a:spcPct val="100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4pPr>
            <a:lvl5pPr marL="3045181" marR="0" lvl="4" indent="-406024" algn="l" rtl="0">
              <a:lnSpc>
                <a:spcPct val="100000"/>
              </a:lnSpc>
              <a:spcBef>
                <a:spcPts val="0"/>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5pPr>
            <a:lvl6pPr marL="3654217" marR="0" lvl="5"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6pPr>
            <a:lvl7pPr marL="4263253" marR="0" lvl="6"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7pPr>
            <a:lvl8pPr marL="4872289" marR="0" lvl="7"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8pPr>
            <a:lvl9pPr marL="5481325" marR="0" lvl="8"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10" name="Google Shape;46;p9">
            <a:extLst>
              <a:ext uri="{FF2B5EF4-FFF2-40B4-BE49-F238E27FC236}">
                <a16:creationId xmlns:a16="http://schemas.microsoft.com/office/drawing/2014/main" id="{F27EAAF6-A5AC-E244-97E3-62AC620FE135}"/>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8927350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4872182" cy="166254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627530" y="433062"/>
            <a:ext cx="3922059"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627528" y="1980465"/>
            <a:ext cx="1122800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627528" y="3026003"/>
            <a:ext cx="968421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627528" y="2580834"/>
            <a:ext cx="1122800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7472654" y="1197462"/>
            <a:ext cx="4719343" cy="566053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8233014" y="4110952"/>
            <a:ext cx="3958983" cy="2747047"/>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1"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1"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826"/>
            <a:ext cx="4581896"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3950092"/>
            <a:ext cx="12192001" cy="290790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3945349"/>
            <a:ext cx="3958983" cy="290545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1"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1"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6"/>
            <a:ext cx="533111" cy="365125"/>
          </a:xfrm>
        </p:spPr>
        <p:txBody>
          <a:bodyPr/>
          <a:lstStyle>
            <a:lvl1pPr algn="ctr">
              <a:defRPr sz="917">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020336"/>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004456"/>
            <a:ext cx="4389438" cy="48535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98963" y="4049656"/>
            <a:ext cx="3958983" cy="2747047"/>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381000" y="2433578"/>
            <a:ext cx="3577983" cy="2231252"/>
          </a:xfrm>
        </p:spPr>
        <p:txBody>
          <a:bodyPr wrap="square" anchor="t">
            <a:spAutoFit/>
          </a:bodyPr>
          <a:lstStyle>
            <a:lvl1pPr marL="238105" indent="-238105">
              <a:lnSpc>
                <a:spcPct val="100000"/>
              </a:lnSpc>
              <a:buClr>
                <a:schemeClr val="accent1"/>
              </a:buClr>
              <a:buFont typeface="Courier New" panose="02070309020205020404" pitchFamily="49" charset="0"/>
              <a:buChar char="o"/>
              <a:defRPr sz="1500" b="0" i="0">
                <a:solidFill>
                  <a:schemeClr val="bg1"/>
                </a:solidFill>
                <a:latin typeface="Arial Nova" panose="020B0504020202020204" pitchFamily="34" charset="0"/>
              </a:defRPr>
            </a:lvl1pPr>
            <a:lvl2pPr marL="695269" indent="-238105">
              <a:buClr>
                <a:schemeClr val="accent1"/>
              </a:buClr>
              <a:buFont typeface="System Font Regular"/>
              <a:buChar char="–"/>
              <a:defRPr sz="1333" b="0" i="0">
                <a:solidFill>
                  <a:schemeClr val="bg1"/>
                </a:solidFill>
                <a:latin typeface="Arial Nova" panose="020B0504020202020204" pitchFamily="34" charset="0"/>
              </a:defRPr>
            </a:lvl2pPr>
            <a:lvl3pPr marL="1152433" indent="-238105">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5157304" y="2467166"/>
            <a:ext cx="619545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5157304" y="2021996"/>
            <a:ext cx="674770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52401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030937"/>
            <a:ext cx="2538352" cy="1477328"/>
          </a:xfrm>
        </p:spPr>
        <p:txBody>
          <a:bodyPr wrap="square" anchor="t">
            <a:spAutoFit/>
          </a:bodyPr>
          <a:lstStyle>
            <a:lvl1pPr marL="0" indent="0">
              <a:lnSpc>
                <a:spcPct val="100000"/>
              </a:lnSpc>
              <a:buNone/>
              <a:defRPr sz="1500" b="0" i="0">
                <a:solidFill>
                  <a:schemeClr val="bg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380999" y="176423"/>
            <a:ext cx="936666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3626923" y="1263291"/>
            <a:ext cx="8278091"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3626924"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3626923" y="1863660"/>
            <a:ext cx="8278091"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3750624" y="3228898"/>
            <a:ext cx="2840183"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8426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5206" y="0"/>
            <a:ext cx="3036794" cy="68580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9463960" y="5007430"/>
            <a:ext cx="2538352" cy="1326081"/>
          </a:xfrm>
        </p:spPr>
        <p:txBody>
          <a:bodyPr anchor="t">
            <a:normAutofit/>
          </a:bodyPr>
          <a:lstStyle>
            <a:lvl1pPr marL="0" indent="0" algn="l">
              <a:lnSpc>
                <a:spcPct val="100000"/>
              </a:lnSpc>
              <a:buNone/>
              <a:defRPr sz="1250" b="0" i="0">
                <a:solidFill>
                  <a:schemeClr val="bg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380999" y="176423"/>
            <a:ext cx="842653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508405" y="1253396"/>
            <a:ext cx="8299126"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508407"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508405" y="1853765"/>
            <a:ext cx="8299126"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633352" y="3070826"/>
            <a:ext cx="2840183"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2"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0" y="176423"/>
            <a:ext cx="923801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6778829" y="3507361"/>
            <a:ext cx="2840183" cy="2231252"/>
          </a:xfrm>
        </p:spPr>
        <p:txBody>
          <a:bodyPr wrap="square" anchor="t">
            <a:spAutoFit/>
          </a:bodyPr>
          <a:lstStyle>
            <a:lvl1pPr marL="238105" indent="-23810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1"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0" y="421881"/>
            <a:ext cx="939635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6778833" y="3469593"/>
            <a:ext cx="2840183" cy="2231252"/>
          </a:xfrm>
        </p:spPr>
        <p:txBody>
          <a:bodyPr wrap="square" anchor="t">
            <a:spAutoFit/>
          </a:bodyPr>
          <a:lstStyle>
            <a:lvl1pPr marL="238105" indent="-23810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742890" indent="-285728">
              <a:buClr>
                <a:schemeClr val="accent1"/>
              </a:buClr>
              <a:buFont typeface="System Font Regular"/>
              <a:buChar char="–"/>
              <a:defRPr sz="1333" b="0" i="0">
                <a:latin typeface="Arial Nova Light" panose="020B0304020202020204" pitchFamily="34" charset="0"/>
              </a:defRPr>
            </a:lvl2pPr>
            <a:lvl3pPr marL="1200054" indent="-285728">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6"/>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7"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5"/>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2" y="3070826"/>
            <a:ext cx="2840183"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6"/>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7"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5"/>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2" y="3070826"/>
            <a:ext cx="2840183"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arge Stat">
    <p:spTree>
      <p:nvGrpSpPr>
        <p:cNvPr id="1" name=""/>
        <p:cNvGrpSpPr/>
        <p:nvPr/>
      </p:nvGrpSpPr>
      <p:grpSpPr>
        <a:xfrm>
          <a:off x="0" y="0"/>
          <a:ext cx="0" cy="0"/>
          <a:chOff x="0" y="0"/>
          <a:chExt cx="0" cy="0"/>
        </a:xfrm>
      </p:grpSpPr>
      <p:sp>
        <p:nvSpPr>
          <p:cNvPr id="12" name="Google Shape;48;p10">
            <a:extLst>
              <a:ext uri="{FF2B5EF4-FFF2-40B4-BE49-F238E27FC236}">
                <a16:creationId xmlns:a16="http://schemas.microsoft.com/office/drawing/2014/main" id="{0DDE1776-782F-2772-F454-3FF2E0D168E7}"/>
              </a:ext>
            </a:extLst>
          </p:cNvPr>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13" name="Google Shape;49;p10">
            <a:extLst>
              <a:ext uri="{FF2B5EF4-FFF2-40B4-BE49-F238E27FC236}">
                <a16:creationId xmlns:a16="http://schemas.microsoft.com/office/drawing/2014/main" id="{17384900-8BA2-E5B6-7346-42FD0E06827A}"/>
              </a:ext>
            </a:extLst>
          </p:cNvPr>
          <p:cNvSpPr txBox="1">
            <a:spLocks noGrp="1"/>
          </p:cNvSpPr>
          <p:nvPr>
            <p:ph type="body" idx="1" hasCustomPrompt="1"/>
          </p:nvPr>
        </p:nvSpPr>
        <p:spPr>
          <a:xfrm>
            <a:off x="426733" y="1766163"/>
            <a:ext cx="11362944" cy="2481473"/>
          </a:xfrm>
          <a:prstGeom prst="rect">
            <a:avLst/>
          </a:prstGeom>
          <a:noFill/>
          <a:ln>
            <a:noFill/>
          </a:ln>
        </p:spPr>
        <p:txBody>
          <a:bodyPr spcFirstLastPara="1" wrap="square" lIns="91425" tIns="45700" rIns="91425" bIns="45700" anchor="t" anchorCtr="0">
            <a:noAutofit/>
          </a:bodyPr>
          <a:lstStyle>
            <a:lvl1pPr marL="12688" marR="0" lvl="0" indent="0" rtl="0">
              <a:lnSpc>
                <a:spcPct val="115000"/>
              </a:lnSpc>
              <a:spcBef>
                <a:spcPts val="0"/>
              </a:spcBef>
              <a:spcAft>
                <a:spcPts val="0"/>
              </a:spcAft>
              <a:buClr>
                <a:schemeClr val="dk1"/>
              </a:buClr>
              <a:buSzPts val="1200"/>
              <a:buFont typeface="Arial" panose="020B0604020202020204" pitchFamily="34" charset="0"/>
              <a:buNone/>
              <a:tabLst/>
              <a:defRPr sz="15319" b="0" i="0" u="none" strike="noStrike" cap="none">
                <a:solidFill>
                  <a:schemeClr val="accent5"/>
                </a:solidFill>
                <a:latin typeface="Merriweather" panose="02000000000000000000" pitchFamily="2" charset="77"/>
                <a:ea typeface="Roboto"/>
                <a:cs typeface="Merriweather" panose="02000000000000000000" pitchFamily="2" charset="77"/>
                <a:sym typeface="Roboto"/>
              </a:defRPr>
            </a:lvl1pPr>
            <a:lvl2pPr marL="1218072" marR="0" lvl="1"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2pPr>
            <a:lvl3pPr marL="1827108" marR="0" lvl="2"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3pPr>
            <a:lvl4pPr marL="2436144" marR="0" lvl="3"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4pPr>
            <a:lvl5pPr marL="3045181" marR="0" lvl="4"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5pPr>
            <a:lvl6pPr marL="3654217" marR="0" lvl="5" indent="-304518" algn="l" rtl="0">
              <a:lnSpc>
                <a:spcPct val="100000"/>
              </a:lnSpc>
              <a:spcBef>
                <a:spcPts val="1332"/>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6pPr>
            <a:lvl7pPr marL="4263253" marR="0" lvl="6"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7pPr>
            <a:lvl8pPr marL="4872289" marR="0" lvl="7"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8pPr>
            <a:lvl9pPr marL="5481325" marR="0" lvl="8"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9pPr>
          </a:lstStyle>
          <a:p>
            <a:r>
              <a:rPr lang="en-US"/>
              <a:t>123%</a:t>
            </a:r>
            <a:endParaRPr/>
          </a:p>
        </p:txBody>
      </p:sp>
      <p:sp>
        <p:nvSpPr>
          <p:cNvPr id="14" name="Google Shape;51;p10">
            <a:extLst>
              <a:ext uri="{FF2B5EF4-FFF2-40B4-BE49-F238E27FC236}">
                <a16:creationId xmlns:a16="http://schemas.microsoft.com/office/drawing/2014/main" id="{BAB7D031-C0AD-A433-493E-9E478781B2B7}"/>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6" name="Text Placeholder 3">
            <a:extLst>
              <a:ext uri="{FF2B5EF4-FFF2-40B4-BE49-F238E27FC236}">
                <a16:creationId xmlns:a16="http://schemas.microsoft.com/office/drawing/2014/main" id="{A128F172-A5A2-604C-03CA-EFA8891D0D37}"/>
              </a:ext>
            </a:extLst>
          </p:cNvPr>
          <p:cNvSpPr>
            <a:spLocks noGrp="1"/>
          </p:cNvSpPr>
          <p:nvPr>
            <p:ph type="body" sz="quarter" idx="13" hasCustomPrompt="1"/>
          </p:nvPr>
        </p:nvSpPr>
        <p:spPr>
          <a:xfrm>
            <a:off x="427567" y="4419741"/>
            <a:ext cx="11362944" cy="998142"/>
          </a:xfrm>
          <a:prstGeom prst="rect">
            <a:avLst/>
          </a:prstGeom>
        </p:spPr>
        <p:txBody>
          <a:bodyPr/>
          <a:lstStyle>
            <a:lvl1pPr marL="0" indent="0">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stat info</a:t>
            </a:r>
          </a:p>
        </p:txBody>
      </p:sp>
    </p:spTree>
    <p:extLst>
      <p:ext uri="{BB962C8B-B14F-4D97-AF65-F5344CB8AC3E}">
        <p14:creationId xmlns:p14="http://schemas.microsoft.com/office/powerpoint/2010/main" val="7294956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9896"/>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5" y="3503083"/>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4720442" y="4492625"/>
            <a:ext cx="6804808"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098468" y="2939181"/>
            <a:ext cx="6125688" cy="1246623"/>
          </a:xfrm>
        </p:spPr>
        <p:txBody>
          <a:bodyPr wrap="square">
            <a:spAutoFit/>
          </a:bodyPr>
          <a:lstStyle>
            <a:lvl1pPr marL="0" indent="0" algn="l">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098468" y="4265535"/>
            <a:ext cx="654229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098468" y="6138518"/>
            <a:ext cx="5952038" cy="348685"/>
          </a:xfrm>
          <a:prstGeom prst="rect">
            <a:avLst/>
          </a:prstGeom>
          <a:noFill/>
        </p:spPr>
        <p:txBody>
          <a:bodyPr wrap="square">
            <a:spAutoFit/>
          </a:bodyPr>
          <a:lstStyle/>
          <a:p>
            <a:pPr algn="l"/>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098021" y="4492625"/>
            <a:ext cx="6383073" cy="661720"/>
          </a:xfrm>
        </p:spPr>
        <p:txBody>
          <a:bodyPr wrap="square">
            <a:spAutoFit/>
          </a:bodyPr>
          <a:lstStyle>
            <a:lvl1pPr marL="0" indent="0">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210843" cy="68579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5" y="3503083"/>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5142177" y="4479069"/>
            <a:ext cx="6383073"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234546" y="2572987"/>
            <a:ext cx="5290704"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2"/>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10844"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5502235" y="2572987"/>
            <a:ext cx="602301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2"/>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381000" y="762000"/>
            <a:ext cx="11430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3701143" y="1524001"/>
            <a:ext cx="5290704" cy="856009"/>
          </a:xfrm>
        </p:spPr>
        <p:txBody>
          <a:bodyPr>
            <a:normAutofit/>
          </a:bodyPr>
          <a:lstStyle>
            <a:lvl1pPr marL="0" indent="0" algn="l">
              <a:buNone/>
              <a:defRPr sz="3333"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3701143" y="2424342"/>
            <a:ext cx="7006544" cy="4399987"/>
          </a:xfrm>
        </p:spPr>
        <p:txBody>
          <a:bodyPr wrap="square">
            <a:spAutoFit/>
          </a:bodyPr>
          <a:lstStyle>
            <a:lvl1pPr marL="428608" indent="-428608">
              <a:lnSpc>
                <a:spcPct val="150000"/>
              </a:lnSpc>
              <a:buClr>
                <a:schemeClr val="accent1"/>
              </a:buClr>
              <a:buFont typeface="+mj-lt"/>
              <a:buAutoNum type="arabicPeriod"/>
              <a:defRPr sz="1667" b="1" i="0">
                <a:solidFill>
                  <a:schemeClr val="accent2"/>
                </a:solidFill>
                <a:latin typeface="Arial Nova" panose="020B0504020202020204" pitchFamily="34" charset="0"/>
              </a:defRPr>
            </a:lvl1pPr>
            <a:lvl2pPr marL="885790" indent="-428608">
              <a:buClr>
                <a:schemeClr val="accent1"/>
              </a:buClr>
              <a:buFont typeface="Courier New" panose="02070309020205020404" pitchFamily="49" charset="0"/>
              <a:buChar char="o"/>
              <a:defRPr sz="1500" b="0" i="0">
                <a:latin typeface="Arial Nova Light" panose="020B0304020202020204" pitchFamily="34" charset="0"/>
              </a:defRPr>
            </a:lvl2pPr>
            <a:lvl3pPr marL="1295348" indent="-380985">
              <a:buClr>
                <a:schemeClr val="accent1"/>
              </a:buClr>
              <a:buFont typeface="System Font Regular"/>
              <a:buChar char="–"/>
              <a:defRPr sz="1333" b="0" i="0">
                <a:latin typeface="Arial Nova Light" panose="020B0304020202020204" pitchFamily="34" charset="0"/>
              </a:defRPr>
            </a:lvl3pPr>
            <a:lvl4pPr marL="1752530" indent="-380985">
              <a:buClr>
                <a:schemeClr val="accent1"/>
              </a:buClr>
              <a:buFont typeface="Arial" panose="020B0604020202020204" pitchFamily="34" charset="0"/>
              <a:buChar char="•"/>
              <a:defRPr sz="1167" b="0" i="0">
                <a:latin typeface="Arial Nova Light" panose="020B0304020202020204" pitchFamily="34" charset="0"/>
              </a:defRPr>
            </a:lvl4pPr>
            <a:lvl5pPr marL="2209712" indent="-380985">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381000" y="176423"/>
            <a:ext cx="7506195"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381000" y="1263291"/>
            <a:ext cx="750619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381000" y="1263291"/>
            <a:ext cx="7725832"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380999"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633351" y="3070826"/>
            <a:ext cx="2840183" cy="2472472"/>
          </a:xfrm>
        </p:spPr>
        <p:txBody>
          <a:bodyPr anchor="t">
            <a:no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007923" y="3070826"/>
            <a:ext cx="2840183" cy="2472472"/>
          </a:xfrm>
        </p:spPr>
        <p:txBody>
          <a:bodyPr anchor="t">
            <a:no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spcAft>
                <a:spcPts val="0"/>
              </a:spcAft>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82577"/>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1151731"/>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Font typeface="Arial" panose="020B0604020202020204" pitchFamily="34" charset="0"/>
              <a:buNone/>
              <a:defRPr sz="1333"/>
            </a:lvl2pPr>
            <a:lvl3pPr marL="914363" indent="0">
              <a:buFont typeface="Arial" panose="020B0604020202020204" pitchFamily="34" charset="0"/>
              <a:buNone/>
              <a:defRPr sz="1167"/>
            </a:lvl3pPr>
            <a:lvl4pPr marL="1371545" indent="0">
              <a:buFont typeface="Arial" panose="020B0604020202020204" pitchFamily="34" charset="0"/>
              <a:buNone/>
              <a:defRPr sz="1000"/>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633351" y="1524001"/>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5165766" y="1524001"/>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17" name="Google Shape;62;p13">
            <a:extLst>
              <a:ext uri="{FF2B5EF4-FFF2-40B4-BE49-F238E27FC236}">
                <a16:creationId xmlns:a16="http://schemas.microsoft.com/office/drawing/2014/main" id="{0C2AE351-F35F-50E9-903B-807FCF5BCC92}"/>
              </a:ext>
            </a:extLst>
          </p:cNvPr>
          <p:cNvSpPr/>
          <p:nvPr userDrawn="1"/>
        </p:nvSpPr>
        <p:spPr>
          <a:xfrm flipH="1">
            <a:off x="0" y="192"/>
            <a:ext cx="12192000" cy="152239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chemeClr val="lt1"/>
              </a:solidFill>
              <a:latin typeface="Roboto"/>
              <a:ea typeface="Roboto"/>
              <a:cs typeface="Roboto"/>
              <a:sym typeface="Roboto"/>
            </a:endParaRPr>
          </a:p>
        </p:txBody>
      </p:sp>
      <p:sp>
        <p:nvSpPr>
          <p:cNvPr id="18" name="Google Shape;63;p13">
            <a:extLst>
              <a:ext uri="{FF2B5EF4-FFF2-40B4-BE49-F238E27FC236}">
                <a16:creationId xmlns:a16="http://schemas.microsoft.com/office/drawing/2014/main" id="{AAA8B80A-1199-DD21-2E51-ACE1D428A878}"/>
              </a:ext>
            </a:extLst>
          </p:cNvPr>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19" name="Google Shape;64;p13">
            <a:extLst>
              <a:ext uri="{FF2B5EF4-FFF2-40B4-BE49-F238E27FC236}">
                <a16:creationId xmlns:a16="http://schemas.microsoft.com/office/drawing/2014/main" id="{91A993BF-EBBD-61FF-69B1-0F5C50129620}"/>
              </a:ext>
            </a:extLst>
          </p:cNvPr>
          <p:cNvSpPr/>
          <p:nvPr userDrawn="1"/>
        </p:nvSpPr>
        <p:spPr>
          <a:xfrm>
            <a:off x="426720" y="288758"/>
            <a:ext cx="1760800" cy="368858"/>
          </a:xfrm>
          <a:prstGeom prst="rect">
            <a:avLst/>
          </a:prstGeom>
          <a:noFill/>
          <a:ln>
            <a:noFill/>
          </a:ln>
        </p:spPr>
        <p:txBody>
          <a:bodyPr spcFirstLastPara="1" wrap="square" lIns="121787" tIns="60877" rIns="121787" bIns="60877"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99" b="1" i="0" u="none" strike="noStrike" cap="none">
                <a:solidFill>
                  <a:srgbClr val="FFFFFF"/>
                </a:solidFill>
                <a:latin typeface="Roboto"/>
                <a:ea typeface="Roboto"/>
                <a:cs typeface="Roboto"/>
                <a:sym typeface="Roboto"/>
              </a:rPr>
              <a:t>CASE STUDY</a:t>
            </a:r>
            <a:endParaRPr sz="1599" b="1" i="0" u="none" strike="noStrike" cap="none">
              <a:solidFill>
                <a:srgbClr val="FFFFFF"/>
              </a:solidFill>
              <a:latin typeface="Roboto"/>
              <a:ea typeface="Roboto"/>
              <a:cs typeface="Roboto"/>
              <a:sym typeface="Roboto"/>
            </a:endParaRPr>
          </a:p>
        </p:txBody>
      </p:sp>
      <p:sp>
        <p:nvSpPr>
          <p:cNvPr id="21" name="Google Shape;51;p10">
            <a:extLst>
              <a:ext uri="{FF2B5EF4-FFF2-40B4-BE49-F238E27FC236}">
                <a16:creationId xmlns:a16="http://schemas.microsoft.com/office/drawing/2014/main" id="{EF82595F-2796-A6E4-C576-E07AC48BF5DB}"/>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26" name="Google Shape;44;p9">
            <a:extLst>
              <a:ext uri="{FF2B5EF4-FFF2-40B4-BE49-F238E27FC236}">
                <a16:creationId xmlns:a16="http://schemas.microsoft.com/office/drawing/2014/main" id="{19934CBB-ED24-FEAF-0708-51620B447760}"/>
              </a:ext>
            </a:extLst>
          </p:cNvPr>
          <p:cNvSpPr txBox="1">
            <a:spLocks noGrp="1"/>
          </p:cNvSpPr>
          <p:nvPr>
            <p:ph type="body" idx="1"/>
          </p:nvPr>
        </p:nvSpPr>
        <p:spPr>
          <a:xfrm>
            <a:off x="426717" y="1766204"/>
            <a:ext cx="11362800" cy="4210501"/>
          </a:xfrm>
          <a:prstGeom prst="rect">
            <a:avLst/>
          </a:prstGeom>
          <a:noFill/>
          <a:ln>
            <a:noFill/>
          </a:ln>
        </p:spPr>
        <p:txBody>
          <a:bodyPr spcFirstLastPara="1" wrap="square" lIns="91425" tIns="45700" rIns="91425" bIns="45700" anchor="t" anchorCtr="0">
            <a:noAutofit/>
          </a:bodyPr>
          <a:lstStyle>
            <a:lvl1pPr marL="12688" marR="0" lvl="0" indent="0" algn="l" rtl="0">
              <a:lnSpc>
                <a:spcPct val="115000"/>
              </a:lnSpc>
              <a:spcBef>
                <a:spcPts val="0"/>
              </a:spcBef>
              <a:spcAft>
                <a:spcPts val="0"/>
              </a:spcAft>
              <a:buClr>
                <a:schemeClr val="dk1"/>
              </a:buClr>
              <a:buSzPts val="1200"/>
              <a:buFont typeface="Arial" panose="020B0604020202020204" pitchFamily="34" charset="0"/>
              <a:buNone/>
              <a:tabLst/>
              <a:defRPr sz="1599" b="0" i="0" u="none" strike="noStrike" cap="none">
                <a:solidFill>
                  <a:schemeClr val="dk1"/>
                </a:solidFill>
                <a:latin typeface="Roboto"/>
                <a:ea typeface="Roboto"/>
                <a:cs typeface="Roboto"/>
                <a:sym typeface="Roboto"/>
              </a:defRPr>
            </a:lvl1pPr>
            <a:lvl2pPr marL="1218072" marR="0" lvl="1"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2pPr>
            <a:lvl3pPr marL="1827108" marR="0" lvl="2"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3pPr>
            <a:lvl4pPr marL="2436144" marR="0" lvl="3" indent="-406024" algn="l" rtl="0">
              <a:lnSpc>
                <a:spcPct val="100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4pPr>
            <a:lvl5pPr marL="3045181" marR="0" lvl="4" indent="-406024" algn="l" rtl="0">
              <a:lnSpc>
                <a:spcPct val="100000"/>
              </a:lnSpc>
              <a:spcBef>
                <a:spcPts val="0"/>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5pPr>
            <a:lvl6pPr marL="3654217" marR="0" lvl="5"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6pPr>
            <a:lvl7pPr marL="4263253" marR="0" lvl="6"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7pPr>
            <a:lvl8pPr marL="4872289" marR="0" lvl="7"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8pPr>
            <a:lvl9pPr marL="5481325" marR="0" lvl="8"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9pPr>
          </a:lstStyle>
          <a:p>
            <a:pPr lvl="0"/>
            <a:r>
              <a:rPr lang="en-US"/>
              <a:t>Click to edit Master text styles</a:t>
            </a:r>
          </a:p>
        </p:txBody>
      </p:sp>
    </p:spTree>
    <p:extLst>
      <p:ext uri="{BB962C8B-B14F-4D97-AF65-F5344CB8AC3E}">
        <p14:creationId xmlns:p14="http://schemas.microsoft.com/office/powerpoint/2010/main" val="23540830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444331"/>
            <a:ext cx="2538352" cy="1117935"/>
          </a:xfrm>
        </p:spPr>
        <p:txBody>
          <a:bodyPr wrap="square" anchor="t">
            <a:spAutoFit/>
          </a:bodyPr>
          <a:lstStyle>
            <a:lvl1pPr marL="0" indent="0">
              <a:lnSpc>
                <a:spcPct val="100000"/>
              </a:lnSpc>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381000" y="176423"/>
            <a:ext cx="733796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3557650" y="1506913"/>
            <a:ext cx="5388429"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3557649" y="2542556"/>
            <a:ext cx="612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3557649" y="2107282"/>
            <a:ext cx="6120740"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3695540" y="3309098"/>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381000" y="1263291"/>
            <a:ext cx="77258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633351" y="3070826"/>
            <a:ext cx="74734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568"/>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0999" y="1863398"/>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564"/>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5729845" y="3070826"/>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2"/>
            <a:ext cx="6275797" cy="863493"/>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381000" y="176423"/>
            <a:ext cx="5361608"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381000" y="2308830"/>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380999" y="1863660"/>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9586685" y="6383235"/>
            <a:ext cx="1788366" cy="372576"/>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4872182" cy="166254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627529" y="433062"/>
            <a:ext cx="3922059"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627528" y="1980464"/>
            <a:ext cx="1122800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627528" y="3026003"/>
            <a:ext cx="968421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627528" y="2580833"/>
            <a:ext cx="1122800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7472654" y="1197462"/>
            <a:ext cx="4719343" cy="566053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8233014" y="4110952"/>
            <a:ext cx="3958983" cy="2747047"/>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0"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826"/>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3950092"/>
            <a:ext cx="12192001" cy="290790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3945348"/>
            <a:ext cx="3958983" cy="290545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0"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020335"/>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004455"/>
            <a:ext cx="4389438" cy="48535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98962" y="4049655"/>
            <a:ext cx="3958983" cy="2747047"/>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381000" y="2433577"/>
            <a:ext cx="35779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chemeClr val="bg1"/>
                </a:solidFill>
                <a:latin typeface="Arial Nova" panose="020B0504020202020204" pitchFamily="34" charset="0"/>
              </a:defRPr>
            </a:lvl1pPr>
            <a:lvl2pPr marL="695297" indent="-238115">
              <a:buClr>
                <a:schemeClr val="accent1"/>
              </a:buClr>
              <a:buFont typeface="System Font Regular"/>
              <a:buChar char="–"/>
              <a:defRPr sz="1333" b="0" i="0">
                <a:solidFill>
                  <a:schemeClr val="bg1"/>
                </a:solidFill>
                <a:latin typeface="Arial Nova" panose="020B0504020202020204" pitchFamily="34" charset="0"/>
              </a:defRPr>
            </a:lvl2pPr>
            <a:lvl3pPr marL="1152479" indent="-238115">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5157304" y="2467166"/>
            <a:ext cx="619545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5157304" y="2021996"/>
            <a:ext cx="674770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52401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030937"/>
            <a:ext cx="2538352" cy="1477328"/>
          </a:xfrm>
        </p:spPr>
        <p:txBody>
          <a:bodyPr wrap="square" anchor="t">
            <a:spAutoFit/>
          </a:bodyPr>
          <a:lstStyle>
            <a:lvl1pPr marL="0" indent="0">
              <a:lnSpc>
                <a:spcPct val="100000"/>
              </a:lnSpc>
              <a:buNone/>
              <a:defRPr sz="150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380999" y="176423"/>
            <a:ext cx="936666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3626922" y="1263291"/>
            <a:ext cx="8278091"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3626923"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3626922" y="1863660"/>
            <a:ext cx="8278091"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3750624" y="3228897"/>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8426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5206" y="0"/>
            <a:ext cx="3036794" cy="68580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9463960" y="5007429"/>
            <a:ext cx="2538352" cy="1326081"/>
          </a:xfrm>
        </p:spPr>
        <p:txBody>
          <a:bodyPr anchor="t">
            <a:normAutofit/>
          </a:bodyPr>
          <a:lstStyle>
            <a:lvl1pPr marL="0" indent="0" algn="l">
              <a:lnSpc>
                <a:spcPct val="100000"/>
              </a:lnSpc>
              <a:buNone/>
              <a:defRPr sz="125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380999" y="176423"/>
            <a:ext cx="842653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508405" y="1253395"/>
            <a:ext cx="8299126"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508405" y="1853764"/>
            <a:ext cx="8299126"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1" name="Google Shape;51;p10">
            <a:extLst>
              <a:ext uri="{FF2B5EF4-FFF2-40B4-BE49-F238E27FC236}">
                <a16:creationId xmlns:a16="http://schemas.microsoft.com/office/drawing/2014/main" id="{EF82595F-2796-A6E4-C576-E07AC48BF5DB}"/>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22" name="Google Shape;51;p10">
            <a:extLst>
              <a:ext uri="{FF2B5EF4-FFF2-40B4-BE49-F238E27FC236}">
                <a16:creationId xmlns:a16="http://schemas.microsoft.com/office/drawing/2014/main" id="{B2FDE9AF-B0F1-B599-BBF9-E5123A23A269}"/>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23" name="Google Shape;51;p10">
            <a:extLst>
              <a:ext uri="{FF2B5EF4-FFF2-40B4-BE49-F238E27FC236}">
                <a16:creationId xmlns:a16="http://schemas.microsoft.com/office/drawing/2014/main" id="{D9735F07-AACE-88DE-5EB4-FC421594BCDC}"/>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26583166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1"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0" y="176423"/>
            <a:ext cx="923801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6778829" y="3507361"/>
            <a:ext cx="28401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0999" y="421881"/>
            <a:ext cx="939635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6778832" y="3469592"/>
            <a:ext cx="28401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742920" indent="-285739">
              <a:buClr>
                <a:schemeClr val="accent1"/>
              </a:buClr>
              <a:buFont typeface="System Font Regular"/>
              <a:buChar char="–"/>
              <a:defRPr sz="1333" b="0" i="0">
                <a:latin typeface="Arial Nova Light" panose="020B0304020202020204" pitchFamily="34" charset="0"/>
              </a:defRPr>
            </a:lvl2pPr>
            <a:lvl3pPr marL="1200102" indent="-285739">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5"/>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4"/>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5"/>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4"/>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1121210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33C1940-3235-9117-3F0F-715D1A13A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0551448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5612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64320" y="3093849"/>
            <a:ext cx="352425" cy="352425"/>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38615" y="3640739"/>
            <a:ext cx="249296" cy="249296"/>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38615" y="4131095"/>
            <a:ext cx="249296" cy="249296"/>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15254" y="4594812"/>
            <a:ext cx="303271" cy="303271"/>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8051999" y="2933007"/>
            <a:ext cx="3526445" cy="2556148"/>
          </a:xfrm>
          <a:prstGeom prst="rect">
            <a:avLst/>
          </a:prstGeom>
          <a:noFill/>
        </p:spPr>
        <p:txBody>
          <a:bodyPr wrap="square" rtlCol="0">
            <a:spAutoFit/>
          </a:bodyPr>
          <a:lstStyle/>
          <a:p>
            <a:pPr algn="l">
              <a:lnSpc>
                <a:spcPct val="250000"/>
              </a:lnSpc>
            </a:pPr>
            <a:r>
              <a:rPr lang="en-US" sz="1292" b="0" i="0">
                <a:solidFill>
                  <a:schemeClr val="bg1"/>
                </a:solidFill>
                <a:latin typeface="Arial Nova" panose="020B0504020202020204" pitchFamily="34" charset="0"/>
              </a:rPr>
              <a:t>30 Corporate Drive, Burlington, MA 01803</a:t>
            </a:r>
          </a:p>
          <a:p>
            <a:pPr algn="l">
              <a:lnSpc>
                <a:spcPct val="250000"/>
              </a:lnSpc>
            </a:pPr>
            <a:r>
              <a:rPr lang="en-US" sz="1292" b="0" i="0">
                <a:solidFill>
                  <a:schemeClr val="bg1"/>
                </a:solidFill>
                <a:latin typeface="Arial Nova" panose="020B0504020202020204" pitchFamily="34" charset="0"/>
              </a:rPr>
              <a:t>781-285-1300</a:t>
            </a:r>
          </a:p>
          <a:p>
            <a:pPr algn="l">
              <a:lnSpc>
                <a:spcPct val="250000"/>
              </a:lnSpc>
            </a:pPr>
            <a:r>
              <a:rPr lang="en-US" sz="1292" b="0" i="0">
                <a:solidFill>
                  <a:schemeClr val="bg1"/>
                </a:solidFill>
                <a:latin typeface="Arial Nova" panose="020B0504020202020204" pitchFamily="34" charset="0"/>
              </a:rPr>
              <a:t>781-419-6183</a:t>
            </a:r>
          </a:p>
          <a:p>
            <a:pPr algn="l">
              <a:lnSpc>
                <a:spcPct val="250000"/>
              </a:lnSpc>
            </a:pPr>
            <a:r>
              <a:rPr lang="en-US" sz="1292" b="0" i="0" err="1">
                <a:solidFill>
                  <a:schemeClr val="bg1"/>
                </a:solidFill>
                <a:latin typeface="Arial Nova" panose="020B0504020202020204" pitchFamily="34" charset="0"/>
              </a:rPr>
              <a:t>info@healthedge.com</a:t>
            </a:r>
            <a:endParaRPr lang="en-US" sz="1292" b="0" i="0">
              <a:solidFill>
                <a:schemeClr val="bg1"/>
              </a:solidFill>
              <a:latin typeface="Arial Nova" panose="020B0504020202020204" pitchFamily="34" charset="0"/>
            </a:endParaRPr>
          </a:p>
          <a:p>
            <a:pPr algn="l">
              <a:lnSpc>
                <a:spcPct val="250000"/>
              </a:lnSpc>
            </a:pPr>
            <a:r>
              <a:rPr lang="en-US" sz="1292" b="0" i="0" err="1">
                <a:solidFill>
                  <a:schemeClr val="bg1"/>
                </a:solidFill>
                <a:latin typeface="Arial Nova" panose="020B0504020202020204" pitchFamily="34" charset="0"/>
              </a:rPr>
              <a:t>healthedge.com</a:t>
            </a:r>
            <a:endParaRPr lang="en-US" sz="1292"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27235" y="5112513"/>
            <a:ext cx="299670" cy="299670"/>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Quo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AE65FB-CA8C-4444-8410-CB88F9A7ADDA}"/>
              </a:ext>
            </a:extLst>
          </p:cNvPr>
          <p:cNvSpPr/>
          <p:nvPr userDrawn="1"/>
        </p:nvSpPr>
        <p:spPr>
          <a:xfrm>
            <a:off x="227980" y="6288422"/>
            <a:ext cx="1615688" cy="4852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a:p>
        </p:txBody>
      </p:sp>
    </p:spTree>
    <p:extLst>
      <p:ext uri="{BB962C8B-B14F-4D97-AF65-F5344CB8AC3E}">
        <p14:creationId xmlns:p14="http://schemas.microsoft.com/office/powerpoint/2010/main" val="7491249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US" smtClean="0"/>
              <a:pPr/>
              <a:t>‹#›</a:t>
            </a:fld>
            <a:endParaRPr lang="en-US"/>
          </a:p>
        </p:txBody>
      </p:sp>
      <p:sp>
        <p:nvSpPr>
          <p:cNvPr id="77" name="Google Shape;77;p15"/>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1941023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Mockup 3">
    <p:spTree>
      <p:nvGrpSpPr>
        <p:cNvPr id="1" name=""/>
        <p:cNvGrpSpPr/>
        <p:nvPr/>
      </p:nvGrpSpPr>
      <p:grpSpPr>
        <a:xfrm>
          <a:off x="0" y="0"/>
          <a:ext cx="0" cy="0"/>
          <a:chOff x="0" y="0"/>
          <a:chExt cx="0" cy="0"/>
        </a:xfrm>
      </p:grpSpPr>
      <p:sp>
        <p:nvSpPr>
          <p:cNvPr id="20" name="Google Shape;12;p2">
            <a:extLst>
              <a:ext uri="{FF2B5EF4-FFF2-40B4-BE49-F238E27FC236}">
                <a16:creationId xmlns:a16="http://schemas.microsoft.com/office/drawing/2014/main" id="{E962C637-A764-0C1F-E291-0A6F6B38230C}"/>
              </a:ext>
            </a:extLst>
          </p:cNvPr>
          <p:cNvSpPr txBox="1">
            <a:spLocks noGrp="1"/>
          </p:cNvSpPr>
          <p:nvPr>
            <p:ph type="sldNum" idx="12"/>
          </p:nvPr>
        </p:nvSpPr>
        <p:spPr>
          <a:xfrm>
            <a:off x="10668000" y="6486094"/>
            <a:ext cx="1142400" cy="131878"/>
          </a:xfrm>
          <a:prstGeom prst="rect">
            <a:avLst/>
          </a:prstGeom>
        </p:spPr>
        <p:txBody>
          <a:bodyPr spcFirstLastPara="1" wrap="square" lIns="91425" tIns="91425" rIns="0"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US" smtClean="0"/>
              <a:pPr/>
              <a:t>‹#›</a:t>
            </a:fld>
            <a:endParaRPr lang="en-US"/>
          </a:p>
        </p:txBody>
      </p:sp>
      <p:sp>
        <p:nvSpPr>
          <p:cNvPr id="21" name="Google Shape;51;p10">
            <a:extLst>
              <a:ext uri="{FF2B5EF4-FFF2-40B4-BE49-F238E27FC236}">
                <a16:creationId xmlns:a16="http://schemas.microsoft.com/office/drawing/2014/main" id="{EF82595F-2796-A6E4-C576-E07AC48BF5DB}"/>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pic>
        <p:nvPicPr>
          <p:cNvPr id="4" name="Picture 3" descr="A picture containing application&#10;&#10;Description automatically generated">
            <a:extLst>
              <a:ext uri="{FF2B5EF4-FFF2-40B4-BE49-F238E27FC236}">
                <a16:creationId xmlns:a16="http://schemas.microsoft.com/office/drawing/2014/main" id="{2CFE9411-7EA1-E362-F927-73746EA5286C}"/>
              </a:ext>
            </a:extLst>
          </p:cNvPr>
          <p:cNvPicPr>
            <a:picLocks noChangeAspect="1"/>
          </p:cNvPicPr>
          <p:nvPr userDrawn="1"/>
        </p:nvPicPr>
        <p:blipFill>
          <a:blip r:embed="rId2"/>
          <a:stretch>
            <a:fillRect/>
          </a:stretch>
        </p:blipFill>
        <p:spPr>
          <a:xfrm>
            <a:off x="1923623" y="1484600"/>
            <a:ext cx="2490012" cy="4960417"/>
          </a:xfrm>
          <a:prstGeom prst="rect">
            <a:avLst/>
          </a:prstGeom>
        </p:spPr>
      </p:pic>
      <p:sp>
        <p:nvSpPr>
          <p:cNvPr id="5" name="Picture Placeholder 8">
            <a:extLst>
              <a:ext uri="{FF2B5EF4-FFF2-40B4-BE49-F238E27FC236}">
                <a16:creationId xmlns:a16="http://schemas.microsoft.com/office/drawing/2014/main" id="{69465245-12B3-11B9-3337-68D2A38F067A}"/>
              </a:ext>
            </a:extLst>
          </p:cNvPr>
          <p:cNvSpPr>
            <a:spLocks noGrp="1"/>
          </p:cNvSpPr>
          <p:nvPr>
            <p:ph type="pic" sz="quarter" idx="13" hasCustomPrompt="1"/>
          </p:nvPr>
        </p:nvSpPr>
        <p:spPr>
          <a:xfrm>
            <a:off x="2051401" y="1575943"/>
            <a:ext cx="2236268" cy="4763125"/>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865">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sp>
        <p:nvSpPr>
          <p:cNvPr id="6" name="Title 9">
            <a:extLst>
              <a:ext uri="{FF2B5EF4-FFF2-40B4-BE49-F238E27FC236}">
                <a16:creationId xmlns:a16="http://schemas.microsoft.com/office/drawing/2014/main" id="{F66FECDF-DBCE-DBEE-5E1A-4053C2C7DD55}"/>
              </a:ext>
            </a:extLst>
          </p:cNvPr>
          <p:cNvSpPr>
            <a:spLocks noGrp="1"/>
          </p:cNvSpPr>
          <p:nvPr>
            <p:ph type="title"/>
          </p:nvPr>
        </p:nvSpPr>
        <p:spPr>
          <a:xfrm>
            <a:off x="426717" y="609036"/>
            <a:ext cx="11362800" cy="767289"/>
          </a:xfrm>
        </p:spPr>
        <p:txBody>
          <a:bodyPr/>
          <a:lstStyle/>
          <a:p>
            <a:r>
              <a:rPr lang="en-US"/>
              <a:t>Click to edit Master title style</a:t>
            </a:r>
          </a:p>
        </p:txBody>
      </p:sp>
      <p:pic>
        <p:nvPicPr>
          <p:cNvPr id="7" name="Picture 6" descr="A picture containing application&#10;&#10;Description automatically generated">
            <a:extLst>
              <a:ext uri="{FF2B5EF4-FFF2-40B4-BE49-F238E27FC236}">
                <a16:creationId xmlns:a16="http://schemas.microsoft.com/office/drawing/2014/main" id="{1A48AD39-9B97-07DA-626E-BE1ECCA63CF5}"/>
              </a:ext>
            </a:extLst>
          </p:cNvPr>
          <p:cNvPicPr>
            <a:picLocks noChangeAspect="1"/>
          </p:cNvPicPr>
          <p:nvPr userDrawn="1"/>
        </p:nvPicPr>
        <p:blipFill>
          <a:blip r:embed="rId2"/>
          <a:stretch>
            <a:fillRect/>
          </a:stretch>
        </p:blipFill>
        <p:spPr>
          <a:xfrm>
            <a:off x="4869250" y="1484600"/>
            <a:ext cx="2490012" cy="4960417"/>
          </a:xfrm>
          <a:prstGeom prst="rect">
            <a:avLst/>
          </a:prstGeom>
        </p:spPr>
      </p:pic>
      <p:sp>
        <p:nvSpPr>
          <p:cNvPr id="8" name="Picture Placeholder 8">
            <a:extLst>
              <a:ext uri="{FF2B5EF4-FFF2-40B4-BE49-F238E27FC236}">
                <a16:creationId xmlns:a16="http://schemas.microsoft.com/office/drawing/2014/main" id="{92DD7D89-0376-EA14-D4B3-EF0E924D3463}"/>
              </a:ext>
            </a:extLst>
          </p:cNvPr>
          <p:cNvSpPr>
            <a:spLocks noGrp="1"/>
          </p:cNvSpPr>
          <p:nvPr>
            <p:ph type="pic" sz="quarter" idx="14" hasCustomPrompt="1"/>
          </p:nvPr>
        </p:nvSpPr>
        <p:spPr>
          <a:xfrm>
            <a:off x="4997027" y="1575943"/>
            <a:ext cx="2236268" cy="4763125"/>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865">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pic>
        <p:nvPicPr>
          <p:cNvPr id="9" name="Picture 8" descr="A picture containing application&#10;&#10;Description automatically generated">
            <a:extLst>
              <a:ext uri="{FF2B5EF4-FFF2-40B4-BE49-F238E27FC236}">
                <a16:creationId xmlns:a16="http://schemas.microsoft.com/office/drawing/2014/main" id="{1D4FBCA4-A0F6-8694-9D32-8D69E473BE33}"/>
              </a:ext>
            </a:extLst>
          </p:cNvPr>
          <p:cNvPicPr>
            <a:picLocks noChangeAspect="1"/>
          </p:cNvPicPr>
          <p:nvPr userDrawn="1"/>
        </p:nvPicPr>
        <p:blipFill>
          <a:blip r:embed="rId2"/>
          <a:stretch>
            <a:fillRect/>
          </a:stretch>
        </p:blipFill>
        <p:spPr>
          <a:xfrm>
            <a:off x="7778366" y="1484600"/>
            <a:ext cx="2490012" cy="4960417"/>
          </a:xfrm>
          <a:prstGeom prst="rect">
            <a:avLst/>
          </a:prstGeom>
        </p:spPr>
      </p:pic>
      <p:sp>
        <p:nvSpPr>
          <p:cNvPr id="10" name="Picture Placeholder 8">
            <a:extLst>
              <a:ext uri="{FF2B5EF4-FFF2-40B4-BE49-F238E27FC236}">
                <a16:creationId xmlns:a16="http://schemas.microsoft.com/office/drawing/2014/main" id="{7CB56786-73D1-74A2-5DC3-209BA1AFAE71}"/>
              </a:ext>
            </a:extLst>
          </p:cNvPr>
          <p:cNvSpPr>
            <a:spLocks noGrp="1"/>
          </p:cNvSpPr>
          <p:nvPr>
            <p:ph type="pic" sz="quarter" idx="15" hasCustomPrompt="1"/>
          </p:nvPr>
        </p:nvSpPr>
        <p:spPr>
          <a:xfrm>
            <a:off x="7906143" y="1575943"/>
            <a:ext cx="2236268" cy="4763125"/>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865">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spTree>
    <p:extLst>
      <p:ext uri="{BB962C8B-B14F-4D97-AF65-F5344CB8AC3E}">
        <p14:creationId xmlns:p14="http://schemas.microsoft.com/office/powerpoint/2010/main" val="23216770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426718" y="1766209"/>
            <a:ext cx="11362800" cy="4210400"/>
          </a:xfrm>
          <a:prstGeom prst="rect">
            <a:avLst/>
          </a:prstGeom>
          <a:noFill/>
          <a:ln>
            <a:noFill/>
          </a:ln>
        </p:spPr>
        <p:txBody>
          <a:bodyPr spcFirstLastPara="1" wrap="square" lIns="91425" tIns="45700" rIns="91425" bIns="45700" anchor="t" anchorCtr="0">
            <a:noAutofit/>
          </a:bodyPr>
          <a:lstStyle>
            <a:lvl1pPr marL="609551" marR="0" lvl="0" indent="-304776" algn="l" rtl="0">
              <a:lnSpc>
                <a:spcPct val="115000"/>
              </a:lnSpc>
              <a:spcBef>
                <a:spcPts val="0"/>
              </a:spcBef>
              <a:spcAft>
                <a:spcPts val="0"/>
              </a:spcAft>
              <a:buClr>
                <a:schemeClr val="dk1"/>
              </a:buClr>
              <a:buSzPts val="1200"/>
              <a:buNone/>
              <a:defRPr sz="1600" b="0" i="0" u="none" strike="noStrike" cap="none">
                <a:solidFill>
                  <a:schemeClr val="dk1"/>
                </a:solidFill>
                <a:latin typeface="Roboto"/>
                <a:ea typeface="Roboto"/>
                <a:cs typeface="Roboto"/>
                <a:sym typeface="Roboto"/>
              </a:defRPr>
            </a:lvl1pPr>
            <a:lvl2pPr marL="1219102" marR="0" lvl="1" indent="-406368"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654" marR="0" lvl="2" indent="-406368"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204" marR="0" lvl="3" indent="-406368"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756" marR="0" lvl="4" indent="-406368"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308" marR="0" lvl="5"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6pPr>
            <a:lvl7pPr marL="4266858" marR="0" lvl="6"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7pPr>
            <a:lvl8pPr marL="4876410" marR="0" lvl="7"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8pPr>
            <a:lvl9pPr marL="5485961" marR="0" lvl="8"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6994985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426718" y="1766209"/>
            <a:ext cx="11362800" cy="4210400"/>
          </a:xfrm>
          <a:prstGeom prst="rect">
            <a:avLst/>
          </a:prstGeom>
          <a:noFill/>
          <a:ln>
            <a:noFill/>
          </a:ln>
        </p:spPr>
        <p:txBody>
          <a:bodyPr spcFirstLastPara="1" wrap="square" lIns="91425" tIns="45700" rIns="91425" bIns="45700" anchor="t" anchorCtr="0">
            <a:noAutofit/>
          </a:bodyPr>
          <a:lstStyle>
            <a:lvl1pPr marL="609576" marR="0" lvl="0" indent="-304788" algn="l" rtl="0">
              <a:lnSpc>
                <a:spcPct val="115000"/>
              </a:lnSpc>
              <a:spcBef>
                <a:spcPts val="0"/>
              </a:spcBef>
              <a:spcAft>
                <a:spcPts val="0"/>
              </a:spcAft>
              <a:buClr>
                <a:schemeClr val="dk1"/>
              </a:buClr>
              <a:buSzPts val="1200"/>
              <a:buNone/>
              <a:defRPr sz="1600" b="0" i="0" u="none" strike="noStrike" cap="none">
                <a:solidFill>
                  <a:schemeClr val="dk1"/>
                </a:solidFill>
                <a:latin typeface="Roboto"/>
                <a:ea typeface="Roboto"/>
                <a:cs typeface="Roboto"/>
                <a:sym typeface="Roboto"/>
              </a:defRPr>
            </a:lvl1pPr>
            <a:lvl2pPr marL="1219151" marR="0" lvl="1" indent="-40638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727" marR="0" lvl="2" indent="-40638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302" marR="0" lvl="3" indent="-406384"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878" marR="0" lvl="4" indent="-406384"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454" marR="0" lvl="5"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6pPr>
            <a:lvl7pPr marL="4267029" marR="0" lvl="6"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7pPr>
            <a:lvl8pPr marL="4876605" marR="0" lvl="7"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8pPr>
            <a:lvl9pPr marL="5486181" marR="0" lvl="8"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6994985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7" name="Google Shape;57;p1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8" name="Google Shape;58;p14"/>
          <p:cNvPicPr preferRelativeResize="0"/>
          <p:nvPr/>
        </p:nvPicPr>
        <p:blipFill rotWithShape="1">
          <a:blip r:embed="rId2">
            <a:alphaModFix/>
          </a:blip>
          <a:srcRect l="18651" r="6860"/>
          <a:stretch/>
        </p:blipFill>
        <p:spPr>
          <a:xfrm>
            <a:off x="5806867" y="1040073"/>
            <a:ext cx="6385132" cy="5494592"/>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2" name="Google Shape;62;p1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15"/>
          <p:cNvPicPr preferRelativeResize="0"/>
          <p:nvPr/>
        </p:nvPicPr>
        <p:blipFill>
          <a:blip r:embed="rId2">
            <a:alphaModFix/>
          </a:blip>
          <a:stretch>
            <a:fillRect/>
          </a:stretch>
        </p:blipFill>
        <p:spPr>
          <a:xfrm>
            <a:off x="7040333" y="981062"/>
            <a:ext cx="5146912" cy="5876938"/>
          </a:xfrm>
          <a:prstGeom prst="rect">
            <a:avLst/>
          </a:prstGeom>
          <a:noFill/>
          <a:ln>
            <a:noFill/>
          </a:ln>
        </p:spPr>
      </p:pic>
      <p:sp>
        <p:nvSpPr>
          <p:cNvPr id="64" name="Google Shape;64;p15"/>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ransition screen 2 1">
  <p:cSld name="Cover_4_1">
    <p:spTree>
      <p:nvGrpSpPr>
        <p:cNvPr id="1" name="Shape 65"/>
        <p:cNvGrpSpPr/>
        <p:nvPr/>
      </p:nvGrpSpPr>
      <p:grpSpPr>
        <a:xfrm>
          <a:off x="0" y="0"/>
          <a:ext cx="0" cy="0"/>
          <a:chOff x="0" y="0"/>
          <a:chExt cx="0" cy="0"/>
        </a:xfrm>
      </p:grpSpPr>
      <p:pic>
        <p:nvPicPr>
          <p:cNvPr id="66" name="Google Shape;66;p16"/>
          <p:cNvPicPr preferRelativeResize="0"/>
          <p:nvPr/>
        </p:nvPicPr>
        <p:blipFill>
          <a:blip r:embed="rId2">
            <a:alphaModFix/>
          </a:blip>
          <a:stretch>
            <a:fillRect/>
          </a:stretch>
        </p:blipFill>
        <p:spPr>
          <a:xfrm>
            <a:off x="6509501" y="999445"/>
            <a:ext cx="5330278" cy="5330278"/>
          </a:xfrm>
          <a:prstGeom prst="rect">
            <a:avLst/>
          </a:prstGeom>
          <a:noFill/>
          <a:ln>
            <a:noFill/>
          </a:ln>
        </p:spPr>
      </p:pic>
      <p:sp>
        <p:nvSpPr>
          <p:cNvPr id="67" name="Google Shape;67;p16"/>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6"/>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9" name="Google Shape;69;p16"/>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70" name="Google Shape;70;p16"/>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7"/>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5" name="Google Shape;75;p17"/>
          <p:cNvPicPr preferRelativeResize="0"/>
          <p:nvPr/>
        </p:nvPicPr>
        <p:blipFill rotWithShape="1">
          <a:blip r:embed="rId2">
            <a:alphaModFix/>
          </a:blip>
          <a:srcRect b="5846"/>
          <a:stretch/>
        </p:blipFill>
        <p:spPr>
          <a:xfrm>
            <a:off x="6590567" y="1060455"/>
            <a:ext cx="5601432" cy="5269268"/>
          </a:xfrm>
          <a:prstGeom prst="rect">
            <a:avLst/>
          </a:prstGeom>
          <a:noFill/>
          <a:ln>
            <a:noFill/>
          </a:ln>
        </p:spPr>
      </p:pic>
      <p:sp>
        <p:nvSpPr>
          <p:cNvPr id="76" name="Google Shape;76;p17"/>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8"/>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 name="Google Shape;80;p1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81" name="Google Shape;81;p18"/>
          <p:cNvPicPr preferRelativeResize="0"/>
          <p:nvPr/>
        </p:nvPicPr>
        <p:blipFill>
          <a:blip r:embed="rId2">
            <a:alphaModFix/>
          </a:blip>
          <a:stretch>
            <a:fillRect/>
          </a:stretch>
        </p:blipFill>
        <p:spPr>
          <a:xfrm>
            <a:off x="6543334" y="1036977"/>
            <a:ext cx="5079207" cy="5335007"/>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9"/>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5" name="Google Shape;85;p1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86" name="Google Shape;86;p19"/>
          <p:cNvPicPr preferRelativeResize="0"/>
          <p:nvPr/>
        </p:nvPicPr>
        <p:blipFill>
          <a:blip r:embed="rId2">
            <a:alphaModFix/>
          </a:blip>
          <a:stretch>
            <a:fillRect/>
          </a:stretch>
        </p:blipFill>
        <p:spPr>
          <a:xfrm flipH="1">
            <a:off x="6957332" y="972603"/>
            <a:ext cx="5234667" cy="5787122"/>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ransition screen 4 2">
  <p:cSld name="Cover_3_1_2">
    <p:spTree>
      <p:nvGrpSpPr>
        <p:cNvPr id="1" name="Shape 87"/>
        <p:cNvGrpSpPr/>
        <p:nvPr/>
      </p:nvGrpSpPr>
      <p:grpSpPr>
        <a:xfrm>
          <a:off x="0" y="0"/>
          <a:ext cx="0" cy="0"/>
          <a:chOff x="0" y="0"/>
          <a:chExt cx="0" cy="0"/>
        </a:xfrm>
      </p:grpSpPr>
      <p:pic>
        <p:nvPicPr>
          <p:cNvPr id="88" name="Google Shape;88;p20"/>
          <p:cNvPicPr preferRelativeResize="0"/>
          <p:nvPr/>
        </p:nvPicPr>
        <p:blipFill>
          <a:blip r:embed="rId2">
            <a:alphaModFix/>
          </a:blip>
          <a:stretch>
            <a:fillRect/>
          </a:stretch>
        </p:blipFill>
        <p:spPr>
          <a:xfrm>
            <a:off x="5618101" y="972602"/>
            <a:ext cx="6626847" cy="5851812"/>
          </a:xfrm>
          <a:prstGeom prst="rect">
            <a:avLst/>
          </a:prstGeom>
          <a:noFill/>
          <a:ln>
            <a:noFill/>
          </a:ln>
        </p:spPr>
      </p:pic>
      <p:sp>
        <p:nvSpPr>
          <p:cNvPr id="89" name="Google Shape;89;p20"/>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20"/>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1" name="Google Shape;91;p20"/>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ransition screen 4 2 1">
  <p:cSld name="Cover_3_1_2_1">
    <p:spTree>
      <p:nvGrpSpPr>
        <p:cNvPr id="1" name="Shape 92"/>
        <p:cNvGrpSpPr/>
        <p:nvPr/>
      </p:nvGrpSpPr>
      <p:grpSpPr>
        <a:xfrm>
          <a:off x="0" y="0"/>
          <a:ext cx="0" cy="0"/>
          <a:chOff x="0" y="0"/>
          <a:chExt cx="0" cy="0"/>
        </a:xfrm>
      </p:grpSpPr>
      <p:pic>
        <p:nvPicPr>
          <p:cNvPr id="93" name="Google Shape;93;p21"/>
          <p:cNvPicPr preferRelativeResize="0"/>
          <p:nvPr/>
        </p:nvPicPr>
        <p:blipFill>
          <a:blip r:embed="rId2">
            <a:alphaModFix/>
          </a:blip>
          <a:stretch>
            <a:fillRect/>
          </a:stretch>
        </p:blipFill>
        <p:spPr>
          <a:xfrm>
            <a:off x="5513967" y="1608448"/>
            <a:ext cx="6680496" cy="5009507"/>
          </a:xfrm>
          <a:prstGeom prst="rect">
            <a:avLst/>
          </a:prstGeom>
          <a:noFill/>
          <a:ln>
            <a:noFill/>
          </a:ln>
        </p:spPr>
      </p:pic>
      <p:sp>
        <p:nvSpPr>
          <p:cNvPr id="94" name="Google Shape;94;p21"/>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1"/>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 name="Google Shape;96;p21"/>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Mockup 1">
    <p:spTree>
      <p:nvGrpSpPr>
        <p:cNvPr id="1" name=""/>
        <p:cNvGrpSpPr/>
        <p:nvPr/>
      </p:nvGrpSpPr>
      <p:grpSpPr>
        <a:xfrm>
          <a:off x="0" y="0"/>
          <a:ext cx="0" cy="0"/>
          <a:chOff x="0" y="0"/>
          <a:chExt cx="0" cy="0"/>
        </a:xfrm>
      </p:grpSpPr>
      <p:sp>
        <p:nvSpPr>
          <p:cNvPr id="11" name="Google Shape;77;p15">
            <a:extLst>
              <a:ext uri="{FF2B5EF4-FFF2-40B4-BE49-F238E27FC236}">
                <a16:creationId xmlns:a16="http://schemas.microsoft.com/office/drawing/2014/main" id="{0F26E58D-934C-3AF9-3F28-25BA1CF8E6EE}"/>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2" name="Title 9">
            <a:extLst>
              <a:ext uri="{FF2B5EF4-FFF2-40B4-BE49-F238E27FC236}">
                <a16:creationId xmlns:a16="http://schemas.microsoft.com/office/drawing/2014/main" id="{0BED3B66-86E8-8F52-4E5A-3FE5D98B3B64}"/>
              </a:ext>
            </a:extLst>
          </p:cNvPr>
          <p:cNvSpPr>
            <a:spLocks noGrp="1"/>
          </p:cNvSpPr>
          <p:nvPr>
            <p:ph type="title"/>
          </p:nvPr>
        </p:nvSpPr>
        <p:spPr>
          <a:xfrm>
            <a:off x="426718" y="609036"/>
            <a:ext cx="6907533" cy="767289"/>
          </a:xfrm>
        </p:spPr>
        <p:txBody>
          <a:bodyPr/>
          <a:lstStyle/>
          <a:p>
            <a:r>
              <a:rPr lang="en-US"/>
              <a:t>Click to edit Master title style</a:t>
            </a:r>
          </a:p>
        </p:txBody>
      </p:sp>
      <p:pic>
        <p:nvPicPr>
          <p:cNvPr id="13" name="Picture 12" descr="A picture containing application&#10;&#10;Description automatically generated">
            <a:extLst>
              <a:ext uri="{FF2B5EF4-FFF2-40B4-BE49-F238E27FC236}">
                <a16:creationId xmlns:a16="http://schemas.microsoft.com/office/drawing/2014/main" id="{EEA4350C-FA60-F885-2906-DED248A62AD4}"/>
              </a:ext>
            </a:extLst>
          </p:cNvPr>
          <p:cNvPicPr>
            <a:picLocks noChangeAspect="1"/>
          </p:cNvPicPr>
          <p:nvPr userDrawn="1"/>
        </p:nvPicPr>
        <p:blipFill>
          <a:blip r:embed="rId2"/>
          <a:stretch>
            <a:fillRect/>
          </a:stretch>
        </p:blipFill>
        <p:spPr>
          <a:xfrm>
            <a:off x="7778365" y="384901"/>
            <a:ext cx="3042035" cy="6060116"/>
          </a:xfrm>
          <a:prstGeom prst="rect">
            <a:avLst/>
          </a:prstGeom>
        </p:spPr>
      </p:pic>
      <p:sp>
        <p:nvSpPr>
          <p:cNvPr id="14" name="Picture Placeholder 8">
            <a:extLst>
              <a:ext uri="{FF2B5EF4-FFF2-40B4-BE49-F238E27FC236}">
                <a16:creationId xmlns:a16="http://schemas.microsoft.com/office/drawing/2014/main" id="{89385622-C786-0380-78A4-B4738A6D07EC}"/>
              </a:ext>
            </a:extLst>
          </p:cNvPr>
          <p:cNvSpPr>
            <a:spLocks noGrp="1"/>
          </p:cNvSpPr>
          <p:nvPr>
            <p:ph type="pic" sz="quarter" idx="15" hasCustomPrompt="1"/>
          </p:nvPr>
        </p:nvSpPr>
        <p:spPr>
          <a:xfrm>
            <a:off x="7944244" y="500949"/>
            <a:ext cx="2732037" cy="5819086"/>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sp>
        <p:nvSpPr>
          <p:cNvPr id="15" name="Google Shape;44;p9">
            <a:extLst>
              <a:ext uri="{FF2B5EF4-FFF2-40B4-BE49-F238E27FC236}">
                <a16:creationId xmlns:a16="http://schemas.microsoft.com/office/drawing/2014/main" id="{0C92AD7E-8887-9B53-00E7-B30D28EC6731}"/>
              </a:ext>
            </a:extLst>
          </p:cNvPr>
          <p:cNvSpPr txBox="1">
            <a:spLocks noGrp="1"/>
          </p:cNvSpPr>
          <p:nvPr>
            <p:ph type="body" idx="1"/>
          </p:nvPr>
        </p:nvSpPr>
        <p:spPr>
          <a:xfrm>
            <a:off x="426718" y="1766204"/>
            <a:ext cx="6907533" cy="4210501"/>
          </a:xfrm>
          <a:prstGeom prst="rect">
            <a:avLst/>
          </a:prstGeom>
          <a:noFill/>
          <a:ln>
            <a:noFill/>
          </a:ln>
        </p:spPr>
        <p:txBody>
          <a:bodyPr spcFirstLastPara="1" wrap="square" lIns="91425" tIns="45700" rIns="91425" bIns="45700" anchor="t" anchorCtr="0">
            <a:noAutofit/>
          </a:bodyPr>
          <a:lstStyle>
            <a:lvl1pPr marL="12688" marR="0" lvl="0" indent="0" algn="l" rtl="0">
              <a:lnSpc>
                <a:spcPct val="115000"/>
              </a:lnSpc>
              <a:spcBef>
                <a:spcPts val="0"/>
              </a:spcBef>
              <a:spcAft>
                <a:spcPts val="0"/>
              </a:spcAft>
              <a:buClr>
                <a:schemeClr val="dk1"/>
              </a:buClr>
              <a:buSzPts val="1200"/>
              <a:buFont typeface="Arial" panose="020B0604020202020204" pitchFamily="34" charset="0"/>
              <a:buNone/>
              <a:tabLst/>
              <a:defRPr sz="1599" b="0" i="0" u="none" strike="noStrike" cap="none">
                <a:solidFill>
                  <a:schemeClr val="dk1"/>
                </a:solidFill>
                <a:latin typeface="Roboto"/>
                <a:ea typeface="Roboto"/>
                <a:cs typeface="Roboto"/>
                <a:sym typeface="Roboto"/>
              </a:defRPr>
            </a:lvl1pPr>
            <a:lvl2pPr marL="1218072" marR="0" lvl="1"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2pPr>
            <a:lvl3pPr marL="1827108" marR="0" lvl="2"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3pPr>
            <a:lvl4pPr marL="2436144" marR="0" lvl="3" indent="-406024" algn="l" rtl="0">
              <a:lnSpc>
                <a:spcPct val="100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4pPr>
            <a:lvl5pPr marL="3045181" marR="0" lvl="4" indent="-406024" algn="l" rtl="0">
              <a:lnSpc>
                <a:spcPct val="100000"/>
              </a:lnSpc>
              <a:spcBef>
                <a:spcPts val="0"/>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5pPr>
            <a:lvl6pPr marL="3654217" marR="0" lvl="5"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6pPr>
            <a:lvl7pPr marL="4263253" marR="0" lvl="6"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7pPr>
            <a:lvl8pPr marL="4872289" marR="0" lvl="7"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8pPr>
            <a:lvl9pPr marL="5481325" marR="0" lvl="8"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9pPr>
          </a:lstStyle>
          <a:p>
            <a:pPr lvl="0"/>
            <a:r>
              <a:rPr lang="en-US"/>
              <a:t>Click to edit Master text styles</a:t>
            </a:r>
          </a:p>
        </p:txBody>
      </p:sp>
    </p:spTree>
    <p:extLst>
      <p:ext uri="{BB962C8B-B14F-4D97-AF65-F5344CB8AC3E}">
        <p14:creationId xmlns:p14="http://schemas.microsoft.com/office/powerpoint/2010/main" val="29552510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ransition screen 4 2 1 1">
  <p:cSld name="Cover_3_1_2_1_1">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2"/>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 name="Google Shape;100;p22"/>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01" name="Google Shape;101;p22"/>
          <p:cNvPicPr preferRelativeResize="0"/>
          <p:nvPr/>
        </p:nvPicPr>
        <p:blipFill>
          <a:blip r:embed="rId2">
            <a:alphaModFix/>
          </a:blip>
          <a:stretch>
            <a:fillRect/>
          </a:stretch>
        </p:blipFill>
        <p:spPr>
          <a:xfrm>
            <a:off x="7789368" y="1428316"/>
            <a:ext cx="3289395" cy="5057796"/>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3"/>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 name="Google Shape;105;p23"/>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106"/>
        <p:cNvGrpSpPr/>
        <p:nvPr/>
      </p:nvGrpSpPr>
      <p:grpSpPr>
        <a:xfrm>
          <a:off x="0" y="0"/>
          <a:ext cx="0" cy="0"/>
          <a:chOff x="0" y="0"/>
          <a:chExt cx="0" cy="0"/>
        </a:xfrm>
      </p:grpSpPr>
      <p:sp>
        <p:nvSpPr>
          <p:cNvPr id="107" name="Google Shape;107;p24"/>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2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109" name="Google Shape;109;p24"/>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426718" y="1766209"/>
            <a:ext cx="11362800" cy="4210400"/>
          </a:xfrm>
          <a:prstGeom prst="rect">
            <a:avLst/>
          </a:prstGeom>
          <a:noFill/>
          <a:ln>
            <a:noFill/>
          </a:ln>
        </p:spPr>
        <p:txBody>
          <a:bodyPr spcFirstLastPara="1" wrap="square" lIns="91425" tIns="45700" rIns="91425" bIns="45700" anchor="t" anchorCtr="0">
            <a:noAutofit/>
          </a:bodyPr>
          <a:lstStyle>
            <a:lvl1pPr marL="609576" marR="0" lvl="0" indent="-304788" algn="l" rtl="0">
              <a:lnSpc>
                <a:spcPct val="115000"/>
              </a:lnSpc>
              <a:spcBef>
                <a:spcPts val="0"/>
              </a:spcBef>
              <a:spcAft>
                <a:spcPts val="0"/>
              </a:spcAft>
              <a:buClr>
                <a:schemeClr val="dk1"/>
              </a:buClr>
              <a:buSzPts val="1200"/>
              <a:buNone/>
              <a:defRPr sz="1600" b="0" i="0" u="none" strike="noStrike" cap="none">
                <a:solidFill>
                  <a:schemeClr val="dk1"/>
                </a:solidFill>
                <a:latin typeface="Roboto"/>
                <a:ea typeface="Roboto"/>
                <a:cs typeface="Roboto"/>
                <a:sym typeface="Roboto"/>
              </a:defRPr>
            </a:lvl1pPr>
            <a:lvl2pPr marL="1219151" marR="0" lvl="1" indent="-40638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727" marR="0" lvl="2" indent="-40638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302" marR="0" lvl="3" indent="-406384"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878" marR="0" lvl="4" indent="-406384"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454" marR="0" lvl="5"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6pPr>
            <a:lvl7pPr marL="4267029" marR="0" lvl="6"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7pPr>
            <a:lvl8pPr marL="4876605" marR="0" lvl="7"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8pPr>
            <a:lvl9pPr marL="5486181" marR="0" lvl="8"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6"/>
          <p:cNvSpPr txBox="1">
            <a:spLocks noGrp="1"/>
          </p:cNvSpPr>
          <p:nvPr>
            <p:ph type="body" idx="1"/>
          </p:nvPr>
        </p:nvSpPr>
        <p:spPr>
          <a:xfrm>
            <a:off x="426733" y="1766167"/>
            <a:ext cx="11338400" cy="3846000"/>
          </a:xfrm>
          <a:prstGeom prst="rect">
            <a:avLst/>
          </a:prstGeom>
          <a:noFill/>
          <a:ln>
            <a:noFill/>
          </a:ln>
        </p:spPr>
        <p:txBody>
          <a:bodyPr spcFirstLastPara="1" wrap="square" lIns="91425" tIns="45700" rIns="91425" bIns="45700" anchor="t" anchorCtr="0">
            <a:noAutofit/>
          </a:bodyPr>
          <a:lstStyle>
            <a:lvl1pPr marL="609576" marR="0" lvl="0" indent="-304788" rtl="0">
              <a:lnSpc>
                <a:spcPct val="115000"/>
              </a:lnSpc>
              <a:spcBef>
                <a:spcPts val="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1pPr>
            <a:lvl2pPr marL="1219151" marR="0" lvl="1" indent="-304788"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2pPr>
            <a:lvl3pPr marL="1828727" marR="0" lvl="2" indent="-304788"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3pPr>
            <a:lvl4pPr marL="2438302" marR="0" lvl="3" indent="-304788"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4pPr>
            <a:lvl5pPr marL="3047878" marR="0" lvl="4" indent="-304788"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5pPr>
            <a:lvl6pPr marL="3657454" marR="0" lvl="5" indent="-304788" algn="l" rtl="0">
              <a:lnSpc>
                <a:spcPct val="100000"/>
              </a:lnSpc>
              <a:spcBef>
                <a:spcPts val="1333"/>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6pPr>
            <a:lvl7pPr marL="4267029" marR="0" lvl="6" indent="-304788"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7pPr>
            <a:lvl8pPr marL="4876605" marR="0" lvl="7" indent="-304788"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8pPr>
            <a:lvl9pPr marL="5486181" marR="0" lvl="8" indent="-304788"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9pPr>
          </a:lstStyle>
          <a:p>
            <a:endParaRPr/>
          </a:p>
        </p:txBody>
      </p:sp>
      <p:sp>
        <p:nvSpPr>
          <p:cNvPr id="118" name="Google Shape;118;p26"/>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9" name="Google Shape;119;p26"/>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2674100" y="1813292"/>
            <a:ext cx="68440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60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p27"/>
          <p:cNvSpPr/>
          <p:nvPr/>
        </p:nvSpPr>
        <p:spPr>
          <a:xfrm>
            <a:off x="0" y="6658898"/>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sp>
        <p:nvSpPr>
          <p:cNvPr id="123" name="Google Shape;123;p27"/>
          <p:cNvSpPr/>
          <p:nvPr/>
        </p:nvSpPr>
        <p:spPr>
          <a:xfrm>
            <a:off x="2104433" y="1813292"/>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4" name="Google Shape;124;p2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999999"/>
                </a:solidFill>
              </a:defRPr>
            </a:lvl1pPr>
            <a:lvl2pPr lvl="1" algn="r" rtl="0">
              <a:buNone/>
              <a:defRPr sz="1333">
                <a:solidFill>
                  <a:srgbClr val="999999"/>
                </a:solidFill>
              </a:defRPr>
            </a:lvl2pPr>
            <a:lvl3pPr lvl="2" algn="r" rtl="0">
              <a:buNone/>
              <a:defRPr sz="1333">
                <a:solidFill>
                  <a:srgbClr val="999999"/>
                </a:solidFill>
              </a:defRPr>
            </a:lvl3pPr>
            <a:lvl4pPr lvl="3" algn="r" rtl="0">
              <a:buNone/>
              <a:defRPr sz="1333">
                <a:solidFill>
                  <a:srgbClr val="999999"/>
                </a:solidFill>
              </a:defRPr>
            </a:lvl4pPr>
            <a:lvl5pPr lvl="4" algn="r" rtl="0">
              <a:buNone/>
              <a:defRPr sz="1333">
                <a:solidFill>
                  <a:srgbClr val="999999"/>
                </a:solidFill>
              </a:defRPr>
            </a:lvl5pPr>
            <a:lvl6pPr lvl="5" algn="r" rtl="0">
              <a:buNone/>
              <a:defRPr sz="1333">
                <a:solidFill>
                  <a:srgbClr val="999999"/>
                </a:solidFill>
              </a:defRPr>
            </a:lvl6pPr>
            <a:lvl7pPr lvl="6" algn="r" rtl="0">
              <a:buNone/>
              <a:defRPr sz="1333">
                <a:solidFill>
                  <a:srgbClr val="999999"/>
                </a:solidFill>
              </a:defRPr>
            </a:lvl7pPr>
            <a:lvl8pPr lvl="7" algn="r" rtl="0">
              <a:buNone/>
              <a:defRPr sz="1333">
                <a:solidFill>
                  <a:srgbClr val="999999"/>
                </a:solidFill>
              </a:defRPr>
            </a:lvl8pPr>
            <a:lvl9pPr lvl="8" algn="r" rtl="0">
              <a:buNone/>
              <a:defRPr sz="1333">
                <a:solidFill>
                  <a:srgbClr val="999999"/>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125"/>
        <p:cNvGrpSpPr/>
        <p:nvPr/>
      </p:nvGrpSpPr>
      <p:grpSpPr>
        <a:xfrm>
          <a:off x="0" y="0"/>
          <a:ext cx="0" cy="0"/>
          <a:chOff x="0" y="0"/>
          <a:chExt cx="0" cy="0"/>
        </a:xfrm>
      </p:grpSpPr>
      <p:sp>
        <p:nvSpPr>
          <p:cNvPr id="126" name="Google Shape;126;p28"/>
          <p:cNvSpPr txBox="1">
            <a:spLocks noGrp="1"/>
          </p:cNvSpPr>
          <p:nvPr>
            <p:ph type="title"/>
          </p:nvPr>
        </p:nvSpPr>
        <p:spPr>
          <a:xfrm>
            <a:off x="2501033" y="1756178"/>
            <a:ext cx="7764400" cy="3345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28"/>
          <p:cNvSpPr/>
          <p:nvPr/>
        </p:nvSpPr>
        <p:spPr>
          <a:xfrm>
            <a:off x="2104433" y="1813292"/>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2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129"/>
        <p:cNvGrpSpPr/>
        <p:nvPr/>
      </p:nvGrpSpPr>
      <p:grpSpPr>
        <a:xfrm>
          <a:off x="0" y="0"/>
          <a:ext cx="0" cy="0"/>
          <a:chOff x="0" y="0"/>
          <a:chExt cx="0" cy="0"/>
        </a:xfrm>
      </p:grpSpPr>
      <p:sp>
        <p:nvSpPr>
          <p:cNvPr id="130" name="Google Shape;130;p29"/>
          <p:cNvSpPr/>
          <p:nvPr/>
        </p:nvSpPr>
        <p:spPr>
          <a:xfrm rot="10800000" flipH="1">
            <a:off x="0" y="113"/>
            <a:ext cx="12192000" cy="1384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chemeClr val="lt1"/>
              </a:solidFill>
              <a:latin typeface="Roboto"/>
              <a:ea typeface="Roboto"/>
              <a:cs typeface="Roboto"/>
              <a:sym typeface="Roboto"/>
            </a:endParaRPr>
          </a:p>
        </p:txBody>
      </p:sp>
      <p:sp>
        <p:nvSpPr>
          <p:cNvPr id="131" name="Google Shape;131;p29"/>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29"/>
          <p:cNvSpPr/>
          <p:nvPr/>
        </p:nvSpPr>
        <p:spPr>
          <a:xfrm>
            <a:off x="426720" y="288758"/>
            <a:ext cx="1760800" cy="3688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FFFFFF"/>
                </a:solidFill>
                <a:latin typeface="Roboto"/>
                <a:ea typeface="Roboto"/>
                <a:cs typeface="Roboto"/>
                <a:sym typeface="Roboto"/>
              </a:rPr>
              <a:t>CASE STUDY</a:t>
            </a:r>
            <a:endParaRPr sz="1600" b="1" i="0" u="none" strike="noStrike" cap="none">
              <a:solidFill>
                <a:srgbClr val="FFFFFF"/>
              </a:solidFill>
              <a:latin typeface="Roboto"/>
              <a:ea typeface="Roboto"/>
              <a:cs typeface="Roboto"/>
              <a:sym typeface="Roboto"/>
            </a:endParaRPr>
          </a:p>
        </p:txBody>
      </p:sp>
      <p:sp>
        <p:nvSpPr>
          <p:cNvPr id="133" name="Google Shape;133;p2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34" name="Google Shape;134;p29"/>
          <p:cNvSpPr txBox="1">
            <a:spLocks noGrp="1"/>
          </p:cNvSpPr>
          <p:nvPr>
            <p:ph type="sldNum" idx="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35" name="Google Shape;135;p29"/>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2617967" y="1835772"/>
            <a:ext cx="7022000" cy="32092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600"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8" name="Google Shape;138;p30"/>
          <p:cNvSpPr/>
          <p:nvPr/>
        </p:nvSpPr>
        <p:spPr>
          <a:xfrm>
            <a:off x="0" y="6658898"/>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sp>
        <p:nvSpPr>
          <p:cNvPr id="139" name="Google Shape;139;p30"/>
          <p:cNvSpPr txBox="1"/>
          <p:nvPr/>
        </p:nvSpPr>
        <p:spPr>
          <a:xfrm>
            <a:off x="8951033" y="6308225"/>
            <a:ext cx="2743200" cy="3652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800" b="0" i="0" u="none" strike="noStrike" cap="none">
                <a:solidFill>
                  <a:srgbClr val="EEEEEE"/>
                </a:solidFill>
                <a:latin typeface="Roboto"/>
                <a:ea typeface="Roboto"/>
                <a:cs typeface="Roboto"/>
                <a:sym typeface="Roboto"/>
              </a:rPr>
              <a:t>WWW.WELLFRAME.COM</a:t>
            </a:r>
            <a:endParaRPr sz="1867" b="0" i="0" u="none" strike="noStrike" cap="none">
              <a:solidFill>
                <a:srgbClr val="000000"/>
              </a:solidFill>
              <a:latin typeface="Roboto"/>
              <a:ea typeface="Roboto"/>
              <a:cs typeface="Roboto"/>
              <a:sym typeface="Roboto"/>
            </a:endParaRPr>
          </a:p>
        </p:txBody>
      </p:sp>
      <p:sp>
        <p:nvSpPr>
          <p:cNvPr id="140" name="Google Shape;140;p30"/>
          <p:cNvSpPr txBox="1"/>
          <p:nvPr/>
        </p:nvSpPr>
        <p:spPr>
          <a:xfrm>
            <a:off x="8337833" y="5812973"/>
            <a:ext cx="3356400" cy="5244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Roboto"/>
                <a:ea typeface="Roboto"/>
                <a:cs typeface="Roboto"/>
                <a:sym typeface="Roboto"/>
              </a:rPr>
              <a:t>Find us online:</a:t>
            </a:r>
            <a:endParaRPr sz="120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200" b="1" i="0" u="none" strike="noStrike" cap="none">
                <a:solidFill>
                  <a:srgbClr val="FFFFFF"/>
                </a:solidFill>
                <a:latin typeface="Roboto"/>
                <a:ea typeface="Roboto"/>
                <a:cs typeface="Roboto"/>
                <a:sym typeface="Roboto"/>
              </a:rPr>
              <a:t>linkedin.com/company/wellframe</a:t>
            </a:r>
            <a:endParaRPr sz="1200" b="1" i="0" u="none" strike="noStrike" cap="none">
              <a:solidFill>
                <a:srgbClr val="FFFFFF"/>
              </a:solidFill>
              <a:latin typeface="Roboto"/>
              <a:ea typeface="Roboto"/>
              <a:cs typeface="Roboto"/>
              <a:sym typeface="Roboto"/>
            </a:endParaRPr>
          </a:p>
        </p:txBody>
      </p:sp>
      <p:sp>
        <p:nvSpPr>
          <p:cNvPr id="141" name="Google Shape;141;p30"/>
          <p:cNvSpPr/>
          <p:nvPr/>
        </p:nvSpPr>
        <p:spPr>
          <a:xfrm>
            <a:off x="2113433" y="1562724"/>
            <a:ext cx="117600" cy="3732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30"/>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999999"/>
                </a:solidFill>
              </a:defRPr>
            </a:lvl1pPr>
            <a:lvl2pPr lvl="1" algn="r" rtl="0">
              <a:buNone/>
              <a:defRPr sz="1333">
                <a:solidFill>
                  <a:srgbClr val="999999"/>
                </a:solidFill>
              </a:defRPr>
            </a:lvl2pPr>
            <a:lvl3pPr lvl="2" algn="r" rtl="0">
              <a:buNone/>
              <a:defRPr sz="1333">
                <a:solidFill>
                  <a:srgbClr val="999999"/>
                </a:solidFill>
              </a:defRPr>
            </a:lvl3pPr>
            <a:lvl4pPr lvl="3" algn="r" rtl="0">
              <a:buNone/>
              <a:defRPr sz="1333">
                <a:solidFill>
                  <a:srgbClr val="999999"/>
                </a:solidFill>
              </a:defRPr>
            </a:lvl4pPr>
            <a:lvl5pPr lvl="4" algn="r" rtl="0">
              <a:buNone/>
              <a:defRPr sz="1333">
                <a:solidFill>
                  <a:srgbClr val="999999"/>
                </a:solidFill>
              </a:defRPr>
            </a:lvl5pPr>
            <a:lvl6pPr lvl="5" algn="r" rtl="0">
              <a:buNone/>
              <a:defRPr sz="1333">
                <a:solidFill>
                  <a:srgbClr val="999999"/>
                </a:solidFill>
              </a:defRPr>
            </a:lvl6pPr>
            <a:lvl7pPr lvl="6" algn="r" rtl="0">
              <a:buNone/>
              <a:defRPr sz="1333">
                <a:solidFill>
                  <a:srgbClr val="999999"/>
                </a:solidFill>
              </a:defRPr>
            </a:lvl7pPr>
            <a:lvl8pPr lvl="7" algn="r" rtl="0">
              <a:buNone/>
              <a:defRPr sz="1333">
                <a:solidFill>
                  <a:srgbClr val="999999"/>
                </a:solidFill>
              </a:defRPr>
            </a:lvl8pPr>
            <a:lvl9pPr lvl="8" algn="r" rtl="0">
              <a:buNone/>
              <a:defRPr sz="1333">
                <a:solidFill>
                  <a:srgbClr val="999999"/>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31"/>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31"/>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46" name="Google Shape;146;p31"/>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shot 1">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12C14A83-4112-399D-64B8-225252697706}"/>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474123E5-A537-CAEC-9B6B-47254BDEA95B}"/>
              </a:ext>
            </a:extLst>
          </p:cNvPr>
          <p:cNvSpPr>
            <a:spLocks noGrp="1"/>
          </p:cNvSpPr>
          <p:nvPr>
            <p:ph type="pic" sz="quarter" idx="13" hasCustomPrompt="1"/>
          </p:nvPr>
        </p:nvSpPr>
        <p:spPr>
          <a:xfrm>
            <a:off x="1945593" y="2241590"/>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E2489286-2F2F-A23E-D294-1B9DE8969A36}"/>
              </a:ext>
            </a:extLst>
          </p:cNvPr>
          <p:cNvSpPr>
            <a:spLocks noGrp="1"/>
          </p:cNvSpPr>
          <p:nvPr>
            <p:ph type="body" sz="quarter" idx="14" hasCustomPrompt="1"/>
          </p:nvPr>
        </p:nvSpPr>
        <p:spPr>
          <a:xfrm>
            <a:off x="4629151" y="2919407"/>
            <a:ext cx="5077883" cy="494172"/>
          </a:xfrm>
          <a:prstGeom prst="rect">
            <a:avLst/>
          </a:prstGeom>
        </p:spPr>
        <p:txBody>
          <a:bodyPr/>
          <a:lstStyle>
            <a:lvl1pPr marL="0" indent="0">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B1A09D94-91EE-5197-4FB5-C20C19556BAB}"/>
              </a:ext>
            </a:extLst>
          </p:cNvPr>
          <p:cNvSpPr>
            <a:spLocks noGrp="1"/>
          </p:cNvSpPr>
          <p:nvPr>
            <p:ph type="body" sz="quarter" idx="15" hasCustomPrompt="1"/>
          </p:nvPr>
        </p:nvSpPr>
        <p:spPr>
          <a:xfrm>
            <a:off x="4629151" y="3521854"/>
            <a:ext cx="5077883" cy="611150"/>
          </a:xfrm>
          <a:prstGeom prst="rect">
            <a:avLst/>
          </a:prstGeom>
        </p:spPr>
        <p:txBody>
          <a:bodyPr/>
          <a:lstStyle>
            <a:lvl1pPr marL="0" indent="0">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Google Shape;77;p15">
            <a:extLst>
              <a:ext uri="{FF2B5EF4-FFF2-40B4-BE49-F238E27FC236}">
                <a16:creationId xmlns:a16="http://schemas.microsoft.com/office/drawing/2014/main" id="{21DF34C8-0F51-B1D6-57C7-6037476A3E2A}"/>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0" name="Google Shape;77;p15">
            <a:extLst>
              <a:ext uri="{FF2B5EF4-FFF2-40B4-BE49-F238E27FC236}">
                <a16:creationId xmlns:a16="http://schemas.microsoft.com/office/drawing/2014/main" id="{18D8021E-698D-54B6-2895-64F2345F8C53}"/>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22709192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47"/>
        <p:cNvGrpSpPr/>
        <p:nvPr/>
      </p:nvGrpSpPr>
      <p:grpSpPr>
        <a:xfrm>
          <a:off x="0" y="0"/>
          <a:ext cx="0" cy="0"/>
          <a:chOff x="0" y="0"/>
          <a:chExt cx="0" cy="0"/>
        </a:xfrm>
      </p:grpSpPr>
      <p:sp>
        <p:nvSpPr>
          <p:cNvPr id="148" name="Google Shape;148;p32"/>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49" name="Google Shape;149;p32"/>
          <p:cNvPicPr preferRelativeResize="0"/>
          <p:nvPr/>
        </p:nvPicPr>
        <p:blipFill>
          <a:blip r:embed="rId2">
            <a:alphaModFix/>
          </a:blip>
          <a:stretch>
            <a:fillRect/>
          </a:stretch>
        </p:blipFill>
        <p:spPr>
          <a:xfrm>
            <a:off x="203200" y="1356874"/>
            <a:ext cx="11774728" cy="4739158"/>
          </a:xfrm>
          <a:prstGeom prst="rect">
            <a:avLst/>
          </a:prstGeom>
          <a:noFill/>
          <a:ln>
            <a:noFill/>
          </a:ln>
        </p:spPr>
      </p:pic>
      <p:sp>
        <p:nvSpPr>
          <p:cNvPr id="150" name="Google Shape;150;p32"/>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51" name="Google Shape;151;p32"/>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33"/>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55" name="Google Shape;155;p33"/>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56" name="Google Shape;156;p33"/>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57" name="Google Shape;157;p33"/>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Font typeface="Roboto"/>
              <a:buChar char="■"/>
              <a:defRPr sz="1600">
                <a:latin typeface="Roboto"/>
                <a:ea typeface="Roboto"/>
                <a:cs typeface="Roboto"/>
                <a:sym typeface="Roboto"/>
              </a:defRPr>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58" name="Google Shape;158;p33"/>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59" name="Google Shape;159;p33"/>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60" name="Google Shape;160;p33"/>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61" name="Google Shape;161;p33"/>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62" name="Google Shape;162;p33"/>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63"/>
        <p:cNvGrpSpPr/>
        <p:nvPr/>
      </p:nvGrpSpPr>
      <p:grpSpPr>
        <a:xfrm>
          <a:off x="0" y="0"/>
          <a:ext cx="0" cy="0"/>
          <a:chOff x="0" y="0"/>
          <a:chExt cx="0" cy="0"/>
        </a:xfrm>
      </p:grpSpPr>
      <p:sp>
        <p:nvSpPr>
          <p:cNvPr id="164" name="Google Shape;164;p34"/>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4"/>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66" name="Google Shape;166;p34"/>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67" name="Google Shape;167;p34"/>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68" name="Google Shape;168;p34"/>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69" name="Google Shape;169;p34"/>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70" name="Google Shape;170;p34"/>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71" name="Google Shape;171;p34"/>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72" name="Google Shape;172;p34"/>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73" name="Google Shape;173;p34"/>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74" name="Google Shape;174;p3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75" name="Google Shape;175;p34"/>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35"/>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79" name="Google Shape;179;p35"/>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80" name="Google Shape;180;p35"/>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81" name="Google Shape;181;p35"/>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82" name="Google Shape;182;p35"/>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5</a:t>
            </a:r>
            <a:endParaRPr sz="2133">
              <a:solidFill>
                <a:srgbClr val="6A7179"/>
              </a:solidFill>
              <a:latin typeface="Roboto Light"/>
              <a:ea typeface="Roboto Light"/>
              <a:cs typeface="Roboto Light"/>
              <a:sym typeface="Roboto Light"/>
            </a:endParaRPr>
          </a:p>
        </p:txBody>
      </p:sp>
      <p:sp>
        <p:nvSpPr>
          <p:cNvPr id="183" name="Google Shape;183;p35"/>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84" name="Google Shape;184;p35"/>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85" name="Google Shape;185;p35"/>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86" name="Google Shape;186;p35"/>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87" name="Google Shape;187;p35"/>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88" name="Google Shape;188;p35"/>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89" name="Google Shape;189;p3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90" name="Google Shape;190;p35"/>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91"/>
        <p:cNvGrpSpPr/>
        <p:nvPr/>
      </p:nvGrpSpPr>
      <p:grpSpPr>
        <a:xfrm>
          <a:off x="0" y="0"/>
          <a:ext cx="0" cy="0"/>
          <a:chOff x="0" y="0"/>
          <a:chExt cx="0" cy="0"/>
        </a:xfrm>
      </p:grpSpPr>
      <p:sp>
        <p:nvSpPr>
          <p:cNvPr id="192" name="Google Shape;192;p36"/>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6"/>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94" name="Google Shape;194;p36"/>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95" name="Google Shape;195;p36"/>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96" name="Google Shape;196;p36"/>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97" name="Google Shape;197;p36"/>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5</a:t>
            </a:r>
            <a:endParaRPr sz="2133">
              <a:solidFill>
                <a:srgbClr val="6A7179"/>
              </a:solidFill>
              <a:latin typeface="Roboto Light"/>
              <a:ea typeface="Roboto Light"/>
              <a:cs typeface="Roboto Light"/>
              <a:sym typeface="Roboto Light"/>
            </a:endParaRPr>
          </a:p>
        </p:txBody>
      </p:sp>
      <p:sp>
        <p:nvSpPr>
          <p:cNvPr id="198" name="Google Shape;198;p36"/>
          <p:cNvSpPr/>
          <p:nvPr/>
        </p:nvSpPr>
        <p:spPr>
          <a:xfrm>
            <a:off x="60524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6</a:t>
            </a:r>
            <a:endParaRPr sz="2133">
              <a:solidFill>
                <a:srgbClr val="6A7179"/>
              </a:solidFill>
              <a:latin typeface="Roboto Light"/>
              <a:ea typeface="Roboto Light"/>
              <a:cs typeface="Roboto Light"/>
              <a:sym typeface="Roboto Light"/>
            </a:endParaRPr>
          </a:p>
        </p:txBody>
      </p:sp>
      <p:sp>
        <p:nvSpPr>
          <p:cNvPr id="199" name="Google Shape;199;p36"/>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Font typeface="Roboto"/>
              <a:buChar char="■"/>
              <a:defRPr sz="1600">
                <a:latin typeface="Roboto"/>
                <a:ea typeface="Roboto"/>
                <a:cs typeface="Roboto"/>
                <a:sym typeface="Roboto"/>
              </a:defRPr>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0" name="Google Shape;200;p36"/>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1" name="Google Shape;201;p36"/>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Char char="●"/>
              <a:defRPr sz="1867">
                <a:solidFill>
                  <a:schemeClr val="dk1"/>
                </a:solidFill>
              </a:defRPr>
            </a:lvl1pPr>
            <a:lvl2pPr marL="1219151" lvl="1" indent="-406384" rtl="0">
              <a:spcBef>
                <a:spcPts val="0"/>
              </a:spcBef>
              <a:spcAft>
                <a:spcPts val="0"/>
              </a:spcAft>
              <a:buSzPts val="1200"/>
              <a:buChar char="○"/>
              <a:defRPr sz="1600"/>
            </a:lvl2pPr>
            <a:lvl3pPr marL="1828727" lvl="2" indent="-406384" rtl="0">
              <a:spcBef>
                <a:spcPts val="0"/>
              </a:spcBef>
              <a:spcAft>
                <a:spcPts val="0"/>
              </a:spcAft>
              <a:buSzPts val="1200"/>
              <a:buChar char="■"/>
              <a:defRPr sz="1600"/>
            </a:lvl3pPr>
            <a:lvl4pPr marL="2438302" lvl="3" indent="-406384" rtl="0">
              <a:spcBef>
                <a:spcPts val="0"/>
              </a:spcBef>
              <a:spcAft>
                <a:spcPts val="0"/>
              </a:spcAft>
              <a:buSzPts val="1200"/>
              <a:buChar char="●"/>
              <a:defRPr sz="1600"/>
            </a:lvl4pPr>
            <a:lvl5pPr marL="3047878" lvl="4" indent="-406384" rtl="0">
              <a:spcBef>
                <a:spcPts val="0"/>
              </a:spcBef>
              <a:spcAft>
                <a:spcPts val="0"/>
              </a:spcAft>
              <a:buSzPts val="1200"/>
              <a:buChar char="○"/>
              <a:defRPr sz="1600"/>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2" name="Google Shape;202;p36"/>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3" name="Google Shape;203;p36"/>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4" name="Google Shape;204;p36"/>
          <p:cNvSpPr txBox="1">
            <a:spLocks noGrp="1"/>
          </p:cNvSpPr>
          <p:nvPr>
            <p:ph type="body" idx="6"/>
          </p:nvPr>
        </p:nvSpPr>
        <p:spPr>
          <a:xfrm>
            <a:off x="6665000" y="4706600"/>
            <a:ext cx="53332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5" name="Google Shape;205;p36"/>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206" name="Google Shape;206;p36"/>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07" name="Google Shape;207;p36"/>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208"/>
        <p:cNvGrpSpPr/>
        <p:nvPr/>
      </p:nvGrpSpPr>
      <p:grpSpPr>
        <a:xfrm>
          <a:off x="0" y="0"/>
          <a:ext cx="0" cy="0"/>
          <a:chOff x="0" y="0"/>
          <a:chExt cx="0" cy="0"/>
        </a:xfrm>
      </p:grpSpPr>
      <p:sp>
        <p:nvSpPr>
          <p:cNvPr id="209" name="Google Shape;209;p37"/>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 name="Google Shape;210;p37"/>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t"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727" lvl="2" indent="-40638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3pPr>
            <a:lvl4pPr marL="2438302" lvl="3" indent="-406384" rtl="0">
              <a:spcBef>
                <a:spcPts val="1333"/>
              </a:spcBef>
              <a:spcAft>
                <a:spcPts val="0"/>
              </a:spcAft>
              <a:buSzPts val="1200"/>
              <a:buFont typeface="Roboto"/>
              <a:buChar char="●"/>
              <a:defRPr sz="1600">
                <a:latin typeface="Roboto"/>
                <a:ea typeface="Roboto"/>
                <a:cs typeface="Roboto"/>
                <a:sym typeface="Roboto"/>
              </a:defRPr>
            </a:lvl4pPr>
            <a:lvl5pPr marL="3047878" lvl="4" indent="-423316" rtl="0">
              <a:spcBef>
                <a:spcPts val="0"/>
              </a:spcBef>
              <a:spcAft>
                <a:spcPts val="0"/>
              </a:spcAft>
              <a:buSzPts val="1400"/>
              <a:buFont typeface="Roboto"/>
              <a:buChar char="○"/>
              <a:defRPr>
                <a:latin typeface="Roboto"/>
                <a:ea typeface="Roboto"/>
                <a:cs typeface="Roboto"/>
                <a:sym typeface="Roboto"/>
              </a:defRPr>
            </a:lvl5pPr>
            <a:lvl6pPr marL="3657454" lvl="5" indent="-423316" rtl="0">
              <a:spcBef>
                <a:spcPts val="0"/>
              </a:spcBef>
              <a:spcAft>
                <a:spcPts val="0"/>
              </a:spcAft>
              <a:buSzPts val="1400"/>
              <a:buChar char="■"/>
              <a:defRPr/>
            </a:lvl6pPr>
            <a:lvl7pPr marL="4267029" lvl="6" indent="-423316" rtl="0">
              <a:spcBef>
                <a:spcPts val="0"/>
              </a:spcBef>
              <a:spcAft>
                <a:spcPts val="0"/>
              </a:spcAft>
              <a:buSzPts val="1400"/>
              <a:buChar char="●"/>
              <a:defRPr/>
            </a:lvl7pPr>
            <a:lvl8pPr marL="4876605" lvl="7" indent="-423316" rtl="0">
              <a:spcBef>
                <a:spcPts val="0"/>
              </a:spcBef>
              <a:spcAft>
                <a:spcPts val="0"/>
              </a:spcAft>
              <a:buSzPts val="1400"/>
              <a:buChar char="○"/>
              <a:defRPr/>
            </a:lvl8pPr>
            <a:lvl9pPr marL="5486181" lvl="8" indent="-423316" rtl="0">
              <a:spcBef>
                <a:spcPts val="0"/>
              </a:spcBef>
              <a:spcAft>
                <a:spcPts val="0"/>
              </a:spcAft>
              <a:buSzPts val="1400"/>
              <a:buChar char="■"/>
              <a:defRPr/>
            </a:lvl9pPr>
          </a:lstStyle>
          <a:p>
            <a:endParaRPr/>
          </a:p>
        </p:txBody>
      </p:sp>
      <p:sp>
        <p:nvSpPr>
          <p:cNvPr id="211" name="Google Shape;211;p37"/>
          <p:cNvSpPr/>
          <p:nvPr/>
        </p:nvSpPr>
        <p:spPr>
          <a:xfrm>
            <a:off x="0" y="6008500"/>
            <a:ext cx="12192000" cy="849600"/>
          </a:xfrm>
          <a:prstGeom prst="rect">
            <a:avLst/>
          </a:prstGeom>
          <a:solidFill>
            <a:srgbClr val="D9E3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212" name="Google Shape;212;p37"/>
          <p:cNvGrpSpPr/>
          <p:nvPr/>
        </p:nvGrpSpPr>
        <p:grpSpPr>
          <a:xfrm>
            <a:off x="600633" y="4514364"/>
            <a:ext cx="4475400" cy="2343638"/>
            <a:chOff x="1257656" y="7649272"/>
            <a:chExt cx="9196027" cy="4815692"/>
          </a:xfrm>
        </p:grpSpPr>
        <p:pic>
          <p:nvPicPr>
            <p:cNvPr id="213" name="Google Shape;213;p37"/>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214" name="Google Shape;214;p37"/>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215" name="Google Shape;215;p37"/>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216" name="Google Shape;216;p37"/>
          <p:cNvPicPr preferRelativeResize="0"/>
          <p:nvPr/>
        </p:nvPicPr>
        <p:blipFill rotWithShape="1">
          <a:blip r:embed="rId5">
            <a:alphaModFix/>
          </a:blip>
          <a:srcRect l="-3480" t="-1111" r="3480" b="40347"/>
          <a:stretch/>
        </p:blipFill>
        <p:spPr>
          <a:xfrm>
            <a:off x="3433833" y="3762834"/>
            <a:ext cx="8758165" cy="3095269"/>
          </a:xfrm>
          <a:prstGeom prst="rect">
            <a:avLst/>
          </a:prstGeom>
          <a:noFill/>
          <a:ln>
            <a:noFill/>
          </a:ln>
        </p:spPr>
      </p:pic>
      <p:sp>
        <p:nvSpPr>
          <p:cNvPr id="217" name="Google Shape;217;p3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18" name="Google Shape;218;p37"/>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9"/>
        <p:cNvGrpSpPr/>
        <p:nvPr/>
      </p:nvGrpSpPr>
      <p:grpSpPr>
        <a:xfrm>
          <a:off x="0" y="0"/>
          <a:ext cx="0" cy="0"/>
          <a:chOff x="0" y="0"/>
          <a:chExt cx="0" cy="0"/>
        </a:xfrm>
      </p:grpSpPr>
      <p:sp>
        <p:nvSpPr>
          <p:cNvPr id="220" name="Google Shape;220;p3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221"/>
        <p:cNvGrpSpPr/>
        <p:nvPr/>
      </p:nvGrpSpPr>
      <p:grpSpPr>
        <a:xfrm>
          <a:off x="0" y="0"/>
          <a:ext cx="0" cy="0"/>
          <a:chOff x="0" y="0"/>
          <a:chExt cx="0" cy="0"/>
        </a:xfrm>
      </p:grpSpPr>
      <p:sp>
        <p:nvSpPr>
          <p:cNvPr id="222" name="Google Shape;222;p39"/>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3" name="Google Shape;223;p39"/>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t"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727" lvl="2" indent="-40638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3pPr>
            <a:lvl4pPr marL="2438302" lvl="3" indent="-40638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4pPr>
            <a:lvl5pPr marL="3047878" lvl="4" indent="-406384" rtl="0">
              <a:spcBef>
                <a:spcPts val="1333"/>
              </a:spcBef>
              <a:spcAft>
                <a:spcPts val="0"/>
              </a:spcAft>
              <a:buSzPts val="1200"/>
              <a:buFont typeface="Roboto"/>
              <a:buChar char="○"/>
              <a:defRPr sz="1600">
                <a:latin typeface="Roboto"/>
                <a:ea typeface="Roboto"/>
                <a:cs typeface="Roboto"/>
                <a:sym typeface="Roboto"/>
              </a:defRPr>
            </a:lvl5pPr>
            <a:lvl6pPr marL="3657454" lvl="5" indent="-423316" rtl="0">
              <a:spcBef>
                <a:spcPts val="0"/>
              </a:spcBef>
              <a:spcAft>
                <a:spcPts val="0"/>
              </a:spcAft>
              <a:buSzPts val="1400"/>
              <a:buChar char="■"/>
              <a:defRPr/>
            </a:lvl6pPr>
            <a:lvl7pPr marL="4267029" lvl="6" indent="-423316" rtl="0">
              <a:spcBef>
                <a:spcPts val="0"/>
              </a:spcBef>
              <a:spcAft>
                <a:spcPts val="0"/>
              </a:spcAft>
              <a:buSzPts val="1400"/>
              <a:buChar char="●"/>
              <a:defRPr/>
            </a:lvl7pPr>
            <a:lvl8pPr marL="4876605" lvl="7" indent="-423316" rtl="0">
              <a:spcBef>
                <a:spcPts val="0"/>
              </a:spcBef>
              <a:spcAft>
                <a:spcPts val="0"/>
              </a:spcAft>
              <a:buSzPts val="1400"/>
              <a:buChar char="○"/>
              <a:defRPr/>
            </a:lvl8pPr>
            <a:lvl9pPr marL="5486181" lvl="8" indent="-423316" rtl="0">
              <a:spcBef>
                <a:spcPts val="0"/>
              </a:spcBef>
              <a:spcAft>
                <a:spcPts val="0"/>
              </a:spcAft>
              <a:buSzPts val="1400"/>
              <a:buChar char="■"/>
              <a:defRPr/>
            </a:lvl9pPr>
          </a:lstStyle>
          <a:p>
            <a:endParaRPr/>
          </a:p>
        </p:txBody>
      </p:sp>
      <p:sp>
        <p:nvSpPr>
          <p:cNvPr id="224" name="Google Shape;224;p39"/>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225" name="Google Shape;225;p3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40"/>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76" lvl="0" indent="-423316" rtl="0">
              <a:spcBef>
                <a:spcPts val="0"/>
              </a:spcBef>
              <a:spcAft>
                <a:spcPts val="0"/>
              </a:spcAft>
              <a:buSzPts val="1400"/>
              <a:buChar char="●"/>
              <a:defRPr/>
            </a:lvl1pPr>
            <a:lvl2pPr marL="1219151" lvl="1" indent="-423316" rtl="0">
              <a:spcBef>
                <a:spcPts val="0"/>
              </a:spcBef>
              <a:spcAft>
                <a:spcPts val="0"/>
              </a:spcAft>
              <a:buSzPts val="1400"/>
              <a:buChar char="○"/>
              <a:defRPr/>
            </a:lvl2pPr>
            <a:lvl3pPr marL="1828727" lvl="2" indent="-423316" rtl="0">
              <a:spcBef>
                <a:spcPts val="0"/>
              </a:spcBef>
              <a:spcAft>
                <a:spcPts val="0"/>
              </a:spcAft>
              <a:buSzPts val="1400"/>
              <a:buChar char="■"/>
              <a:defRPr/>
            </a:lvl3pPr>
            <a:lvl4pPr marL="2438302" lvl="3" indent="-423316" rtl="0">
              <a:spcBef>
                <a:spcPts val="0"/>
              </a:spcBef>
              <a:spcAft>
                <a:spcPts val="0"/>
              </a:spcAft>
              <a:buSzPts val="1400"/>
              <a:buChar char="●"/>
              <a:defRPr/>
            </a:lvl4pPr>
            <a:lvl5pPr marL="3047878" lvl="4" indent="-423316" rtl="0">
              <a:spcBef>
                <a:spcPts val="0"/>
              </a:spcBef>
              <a:spcAft>
                <a:spcPts val="0"/>
              </a:spcAft>
              <a:buSzPts val="1400"/>
              <a:buChar char="○"/>
              <a:defRPr/>
            </a:lvl5pPr>
            <a:lvl6pPr marL="3657454" lvl="5" indent="-423316" rtl="0">
              <a:spcBef>
                <a:spcPts val="0"/>
              </a:spcBef>
              <a:spcAft>
                <a:spcPts val="0"/>
              </a:spcAft>
              <a:buSzPts val="1400"/>
              <a:buChar char="■"/>
              <a:defRPr/>
            </a:lvl6pPr>
            <a:lvl7pPr marL="4267029" lvl="6" indent="-423316" rtl="0">
              <a:spcBef>
                <a:spcPts val="0"/>
              </a:spcBef>
              <a:spcAft>
                <a:spcPts val="0"/>
              </a:spcAft>
              <a:buSzPts val="1400"/>
              <a:buChar char="●"/>
              <a:defRPr/>
            </a:lvl7pPr>
            <a:lvl8pPr marL="4876605" lvl="7" indent="-423316" rtl="0">
              <a:spcBef>
                <a:spcPts val="0"/>
              </a:spcBef>
              <a:spcAft>
                <a:spcPts val="0"/>
              </a:spcAft>
              <a:buSzPts val="1400"/>
              <a:buChar char="○"/>
              <a:defRPr/>
            </a:lvl8pPr>
            <a:lvl9pPr marL="5486181" lvl="8" indent="-423316" rtl="0">
              <a:spcBef>
                <a:spcPts val="0"/>
              </a:spcBef>
              <a:spcAft>
                <a:spcPts val="0"/>
              </a:spcAft>
              <a:buSzPts val="1400"/>
              <a:buChar char="■"/>
              <a:defRPr/>
            </a:lvl9pPr>
          </a:lstStyle>
          <a:p>
            <a:endParaRPr/>
          </a:p>
        </p:txBody>
      </p:sp>
      <p:sp>
        <p:nvSpPr>
          <p:cNvPr id="229" name="Google Shape;229;p40"/>
          <p:cNvSpPr txBox="1">
            <a:spLocks noGrp="1"/>
          </p:cNvSpPr>
          <p:nvPr>
            <p:ph type="sldNum" idx="12"/>
          </p:nvPr>
        </p:nvSpPr>
        <p:spPr>
          <a:xfrm>
            <a:off x="5730211" y="63003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7" name="Google Shape;57;p1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8" name="Google Shape;58;p14"/>
          <p:cNvPicPr preferRelativeResize="0"/>
          <p:nvPr/>
        </p:nvPicPr>
        <p:blipFill rotWithShape="1">
          <a:blip r:embed="rId2">
            <a:alphaModFix/>
          </a:blip>
          <a:srcRect l="18651" r="6860"/>
          <a:stretch/>
        </p:blipFill>
        <p:spPr>
          <a:xfrm>
            <a:off x="5806867" y="1040073"/>
            <a:ext cx="6385132" cy="549459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9B855FF1-6B18-3F5F-7789-AAB11641BBE8}"/>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panose="020B0604020202020204" pitchFamily="34" charset="0"/>
              <a:buNone/>
            </a:pPr>
            <a:endParaRPr sz="134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CA3FCE46-4376-F7D6-1FB8-5AA593A4332B}"/>
              </a:ext>
            </a:extLst>
          </p:cNvPr>
          <p:cNvSpPr>
            <a:spLocks noGrp="1"/>
          </p:cNvSpPr>
          <p:nvPr>
            <p:ph type="pic" sz="quarter" idx="13" hasCustomPrompt="1"/>
          </p:nvPr>
        </p:nvSpPr>
        <p:spPr>
          <a:xfrm>
            <a:off x="2377714" y="1530266"/>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AB6D6F17-73DD-BA43-0864-377AAAD2A538}"/>
              </a:ext>
            </a:extLst>
          </p:cNvPr>
          <p:cNvSpPr>
            <a:spLocks noGrp="1"/>
          </p:cNvSpPr>
          <p:nvPr>
            <p:ph type="body" sz="quarter" idx="14" hasCustomPrompt="1"/>
          </p:nvPr>
        </p:nvSpPr>
        <p:spPr>
          <a:xfrm>
            <a:off x="1804929" y="4230802"/>
            <a:ext cx="3503993" cy="494172"/>
          </a:xfrm>
          <a:prstGeom prst="rect">
            <a:avLst/>
          </a:prstGeom>
        </p:spPr>
        <p:txBody>
          <a:bodyPr/>
          <a:lstStyle>
            <a:lvl1pPr marL="0" indent="0" algn="ctr">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454B7E4B-7AAE-4247-A42E-D91798821373}"/>
              </a:ext>
            </a:extLst>
          </p:cNvPr>
          <p:cNvSpPr>
            <a:spLocks noGrp="1"/>
          </p:cNvSpPr>
          <p:nvPr>
            <p:ph type="body" sz="quarter" idx="15" hasCustomPrompt="1"/>
          </p:nvPr>
        </p:nvSpPr>
        <p:spPr>
          <a:xfrm>
            <a:off x="1804929" y="4833249"/>
            <a:ext cx="3503993" cy="611150"/>
          </a:xfrm>
          <a:prstGeom prst="rect">
            <a:avLst/>
          </a:prstGeom>
        </p:spPr>
        <p:txBody>
          <a:bodyP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Picture Placeholder 4">
            <a:extLst>
              <a:ext uri="{FF2B5EF4-FFF2-40B4-BE49-F238E27FC236}">
                <a16:creationId xmlns:a16="http://schemas.microsoft.com/office/drawing/2014/main" id="{472BE105-9207-FBA0-624C-870BC2FDE005}"/>
              </a:ext>
            </a:extLst>
          </p:cNvPr>
          <p:cNvSpPr>
            <a:spLocks noGrp="1"/>
          </p:cNvSpPr>
          <p:nvPr>
            <p:ph type="pic" sz="quarter" idx="16" hasCustomPrompt="1"/>
          </p:nvPr>
        </p:nvSpPr>
        <p:spPr>
          <a:xfrm>
            <a:off x="6883079" y="1530266"/>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0" name="Text Placeholder 6">
            <a:extLst>
              <a:ext uri="{FF2B5EF4-FFF2-40B4-BE49-F238E27FC236}">
                <a16:creationId xmlns:a16="http://schemas.microsoft.com/office/drawing/2014/main" id="{F80DC966-0008-FE35-16D0-D354D1BCA3AE}"/>
              </a:ext>
            </a:extLst>
          </p:cNvPr>
          <p:cNvSpPr>
            <a:spLocks noGrp="1"/>
          </p:cNvSpPr>
          <p:nvPr>
            <p:ph type="body" sz="quarter" idx="17" hasCustomPrompt="1"/>
          </p:nvPr>
        </p:nvSpPr>
        <p:spPr>
          <a:xfrm>
            <a:off x="6310294" y="4230802"/>
            <a:ext cx="3503993" cy="494172"/>
          </a:xfrm>
          <a:prstGeom prst="rect">
            <a:avLst/>
          </a:prstGeom>
        </p:spPr>
        <p:txBody>
          <a:bodyPr/>
          <a:lstStyle>
            <a:lvl1pPr marL="0" indent="0" algn="ctr">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1" name="Text Placeholder 8">
            <a:extLst>
              <a:ext uri="{FF2B5EF4-FFF2-40B4-BE49-F238E27FC236}">
                <a16:creationId xmlns:a16="http://schemas.microsoft.com/office/drawing/2014/main" id="{5D190303-7639-BC86-AEEF-F94A50564DBB}"/>
              </a:ext>
            </a:extLst>
          </p:cNvPr>
          <p:cNvSpPr>
            <a:spLocks noGrp="1"/>
          </p:cNvSpPr>
          <p:nvPr>
            <p:ph type="body" sz="quarter" idx="18" hasCustomPrompt="1"/>
          </p:nvPr>
        </p:nvSpPr>
        <p:spPr>
          <a:xfrm>
            <a:off x="6310294" y="4833249"/>
            <a:ext cx="3503993" cy="611150"/>
          </a:xfrm>
          <a:prstGeom prst="rect">
            <a:avLst/>
          </a:prstGeom>
        </p:spPr>
        <p:txBody>
          <a:bodyP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Tree>
    <p:extLst>
      <p:ext uri="{BB962C8B-B14F-4D97-AF65-F5344CB8AC3E}">
        <p14:creationId xmlns:p14="http://schemas.microsoft.com/office/powerpoint/2010/main" val="4094962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2" name="Google Shape;62;p1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15"/>
          <p:cNvPicPr preferRelativeResize="0"/>
          <p:nvPr/>
        </p:nvPicPr>
        <p:blipFill>
          <a:blip r:embed="rId2">
            <a:alphaModFix/>
          </a:blip>
          <a:stretch>
            <a:fillRect/>
          </a:stretch>
        </p:blipFill>
        <p:spPr>
          <a:xfrm>
            <a:off x="7040333" y="981062"/>
            <a:ext cx="5146912" cy="5876937"/>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6"/>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7" name="Google Shape;67;p16"/>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8" name="Google Shape;68;p16"/>
          <p:cNvPicPr preferRelativeResize="0"/>
          <p:nvPr/>
        </p:nvPicPr>
        <p:blipFill rotWithShape="1">
          <a:blip r:embed="rId2">
            <a:alphaModFix/>
          </a:blip>
          <a:srcRect b="5846"/>
          <a:stretch/>
        </p:blipFill>
        <p:spPr>
          <a:xfrm>
            <a:off x="6590567" y="1060455"/>
            <a:ext cx="5601432" cy="5269268"/>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7"/>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72" name="Google Shape;72;p1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3" name="Google Shape;73;p17"/>
          <p:cNvPicPr preferRelativeResize="0"/>
          <p:nvPr/>
        </p:nvPicPr>
        <p:blipFill>
          <a:blip r:embed="rId2">
            <a:alphaModFix/>
          </a:blip>
          <a:stretch>
            <a:fillRect/>
          </a:stretch>
        </p:blipFill>
        <p:spPr>
          <a:xfrm>
            <a:off x="6543335" y="1036977"/>
            <a:ext cx="5079207" cy="5335007"/>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8"/>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77" name="Google Shape;77;p1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8" name="Google Shape;78;p18"/>
          <p:cNvPicPr preferRelativeResize="0"/>
          <p:nvPr/>
        </p:nvPicPr>
        <p:blipFill>
          <a:blip r:embed="rId2">
            <a:alphaModFix/>
          </a:blip>
          <a:stretch>
            <a:fillRect/>
          </a:stretch>
        </p:blipFill>
        <p:spPr>
          <a:xfrm flipH="1">
            <a:off x="6957332" y="972605"/>
            <a:ext cx="5234667" cy="5787121"/>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 name="Google Shape;81;p19"/>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82" name="Google Shape;82;p1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p20"/>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86" name="Google Shape;86;p20"/>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21"/>
          <p:cNvSpPr txBox="1">
            <a:spLocks noGrp="1"/>
          </p:cNvSpPr>
          <p:nvPr>
            <p:ph type="body" idx="1"/>
          </p:nvPr>
        </p:nvSpPr>
        <p:spPr>
          <a:xfrm>
            <a:off x="426717" y="1766209"/>
            <a:ext cx="11362800" cy="4210400"/>
          </a:xfrm>
          <a:prstGeom prst="rect">
            <a:avLst/>
          </a:prstGeom>
          <a:noFill/>
          <a:ln>
            <a:noFill/>
          </a:ln>
        </p:spPr>
        <p:txBody>
          <a:bodyPr spcFirstLastPara="1" wrap="square" lIns="91425" tIns="45700" rIns="91425" bIns="45700" anchor="t" anchorCtr="0">
            <a:noAutofit/>
          </a:bodyPr>
          <a:lstStyle>
            <a:lvl1pPr marL="609561" marR="0" lvl="0" indent="-304779" algn="l" rtl="0">
              <a:lnSpc>
                <a:spcPct val="115000"/>
              </a:lnSpc>
              <a:spcBef>
                <a:spcPts val="0"/>
              </a:spcBef>
              <a:spcAft>
                <a:spcPts val="0"/>
              </a:spcAft>
              <a:buClr>
                <a:schemeClr val="dk1"/>
              </a:buClr>
              <a:buSzPts val="1200"/>
              <a:buNone/>
              <a:defRPr sz="1600" b="0" i="0" u="none" strike="noStrike" cap="none">
                <a:solidFill>
                  <a:schemeClr val="dk1"/>
                </a:solidFill>
                <a:latin typeface="Roboto"/>
                <a:ea typeface="Roboto"/>
                <a:cs typeface="Roboto"/>
                <a:sym typeface="Roboto"/>
              </a:defRPr>
            </a:lvl1pPr>
            <a:lvl2pPr marL="1219121" marR="0" lvl="1" indent="-40637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681" marR="0" lvl="2" indent="-40637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242" marR="0" lvl="3" indent="-406374"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802" marR="0" lvl="4" indent="-406374"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363" marR="0" lvl="5" indent="-304779"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6pPr>
            <a:lvl7pPr marL="4266923" marR="0" lvl="6" indent="-304779"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7pPr>
            <a:lvl8pPr marL="4876483" marR="0" lvl="7" indent="-304779"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8pPr>
            <a:lvl9pPr marL="5486044" marR="0" lvl="8" indent="-304779"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9pPr>
          </a:lstStyle>
          <a:p>
            <a:endParaRPr/>
          </a:p>
        </p:txBody>
      </p:sp>
      <p:sp>
        <p:nvSpPr>
          <p:cNvPr id="90" name="Google Shape;90;p21"/>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Merriweather"/>
                <a:ea typeface="Merriweather"/>
                <a:cs typeface="Merriweather"/>
                <a:sym typeface="Merriweather"/>
              </a:defRPr>
            </a:lvl1pPr>
            <a:lvl2pPr lvl="1" algn="r" rtl="0">
              <a:buNone/>
              <a:defRPr sz="1333">
                <a:solidFill>
                  <a:srgbClr val="CCCCCC"/>
                </a:solidFill>
                <a:latin typeface="Merriweather"/>
                <a:ea typeface="Merriweather"/>
                <a:cs typeface="Merriweather"/>
                <a:sym typeface="Merriweather"/>
              </a:defRPr>
            </a:lvl2pPr>
            <a:lvl3pPr lvl="2" algn="r" rtl="0">
              <a:buNone/>
              <a:defRPr sz="1333">
                <a:solidFill>
                  <a:srgbClr val="CCCCCC"/>
                </a:solidFill>
                <a:latin typeface="Merriweather"/>
                <a:ea typeface="Merriweather"/>
                <a:cs typeface="Merriweather"/>
                <a:sym typeface="Merriweather"/>
              </a:defRPr>
            </a:lvl3pPr>
            <a:lvl4pPr lvl="3" algn="r" rtl="0">
              <a:buNone/>
              <a:defRPr sz="1333">
                <a:solidFill>
                  <a:srgbClr val="CCCCCC"/>
                </a:solidFill>
                <a:latin typeface="Merriweather"/>
                <a:ea typeface="Merriweather"/>
                <a:cs typeface="Merriweather"/>
                <a:sym typeface="Merriweather"/>
              </a:defRPr>
            </a:lvl4pPr>
            <a:lvl5pPr lvl="4" algn="r" rtl="0">
              <a:buNone/>
              <a:defRPr sz="1333">
                <a:solidFill>
                  <a:srgbClr val="CCCCCC"/>
                </a:solidFill>
                <a:latin typeface="Merriweather"/>
                <a:ea typeface="Merriweather"/>
                <a:cs typeface="Merriweather"/>
                <a:sym typeface="Merriweather"/>
              </a:defRPr>
            </a:lvl5pPr>
            <a:lvl6pPr lvl="5" algn="r" rtl="0">
              <a:buNone/>
              <a:defRPr sz="1333">
                <a:solidFill>
                  <a:srgbClr val="CCCCCC"/>
                </a:solidFill>
                <a:latin typeface="Merriweather"/>
                <a:ea typeface="Merriweather"/>
                <a:cs typeface="Merriweather"/>
                <a:sym typeface="Merriweather"/>
              </a:defRPr>
            </a:lvl6pPr>
            <a:lvl7pPr lvl="6" algn="r" rtl="0">
              <a:buNone/>
              <a:defRPr sz="1333">
                <a:solidFill>
                  <a:srgbClr val="CCCCCC"/>
                </a:solidFill>
                <a:latin typeface="Merriweather"/>
                <a:ea typeface="Merriweather"/>
                <a:cs typeface="Merriweather"/>
                <a:sym typeface="Merriweather"/>
              </a:defRPr>
            </a:lvl7pPr>
            <a:lvl8pPr lvl="7" algn="r" rtl="0">
              <a:buNone/>
              <a:defRPr sz="1333">
                <a:solidFill>
                  <a:srgbClr val="CCCCCC"/>
                </a:solidFill>
                <a:latin typeface="Merriweather"/>
                <a:ea typeface="Merriweather"/>
                <a:cs typeface="Merriweather"/>
                <a:sym typeface="Merriweather"/>
              </a:defRPr>
            </a:lvl8pPr>
            <a:lvl9pPr lvl="8" algn="r" rtl="0">
              <a:buNone/>
              <a:defRPr sz="1333">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91" name="Google Shape;91;p21"/>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p22"/>
          <p:cNvSpPr txBox="1">
            <a:spLocks noGrp="1"/>
          </p:cNvSpPr>
          <p:nvPr>
            <p:ph type="body" idx="1"/>
          </p:nvPr>
        </p:nvSpPr>
        <p:spPr>
          <a:xfrm>
            <a:off x="426733" y="1766167"/>
            <a:ext cx="11338400" cy="3846000"/>
          </a:xfrm>
          <a:prstGeom prst="rect">
            <a:avLst/>
          </a:prstGeom>
          <a:noFill/>
          <a:ln>
            <a:noFill/>
          </a:ln>
        </p:spPr>
        <p:txBody>
          <a:bodyPr spcFirstLastPara="1" wrap="square" lIns="91425" tIns="45700" rIns="91425" bIns="45700" anchor="t" anchorCtr="0">
            <a:noAutofit/>
          </a:bodyPr>
          <a:lstStyle>
            <a:lvl1pPr marL="609561" marR="0" lvl="0" indent="-304779" rtl="0">
              <a:lnSpc>
                <a:spcPct val="115000"/>
              </a:lnSpc>
              <a:spcBef>
                <a:spcPts val="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1pPr>
            <a:lvl2pPr marL="1219121" marR="0" lvl="1" indent="-304779"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2pPr>
            <a:lvl3pPr marL="1828681" marR="0" lvl="2" indent="-304779"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3pPr>
            <a:lvl4pPr marL="2438242" marR="0" lvl="3" indent="-304779"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4pPr>
            <a:lvl5pPr marL="3047802" marR="0" lvl="4" indent="-304779"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5pPr>
            <a:lvl6pPr marL="3657363" marR="0" lvl="5" indent="-304779" algn="l" rtl="0">
              <a:lnSpc>
                <a:spcPct val="100000"/>
              </a:lnSpc>
              <a:spcBef>
                <a:spcPts val="1333"/>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6pPr>
            <a:lvl7pPr marL="4266923" marR="0" lvl="6" indent="-304779"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7pPr>
            <a:lvl8pPr marL="4876483" marR="0" lvl="7" indent="-304779"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8pPr>
            <a:lvl9pPr marL="5486044" marR="0" lvl="8" indent="-304779"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9pPr>
          </a:lstStyle>
          <a:p>
            <a:endParaRPr/>
          </a:p>
        </p:txBody>
      </p:sp>
      <p:sp>
        <p:nvSpPr>
          <p:cNvPr id="95" name="Google Shape;95;p22"/>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Merriweather"/>
                <a:ea typeface="Merriweather"/>
                <a:cs typeface="Merriweather"/>
                <a:sym typeface="Merriweather"/>
              </a:defRPr>
            </a:lvl1pPr>
            <a:lvl2pPr lvl="1" algn="r" rtl="0">
              <a:buNone/>
              <a:defRPr sz="1333">
                <a:solidFill>
                  <a:srgbClr val="CCCCCC"/>
                </a:solidFill>
                <a:latin typeface="Merriweather"/>
                <a:ea typeface="Merriweather"/>
                <a:cs typeface="Merriweather"/>
                <a:sym typeface="Merriweather"/>
              </a:defRPr>
            </a:lvl2pPr>
            <a:lvl3pPr lvl="2" algn="r" rtl="0">
              <a:buNone/>
              <a:defRPr sz="1333">
                <a:solidFill>
                  <a:srgbClr val="CCCCCC"/>
                </a:solidFill>
                <a:latin typeface="Merriweather"/>
                <a:ea typeface="Merriweather"/>
                <a:cs typeface="Merriweather"/>
                <a:sym typeface="Merriweather"/>
              </a:defRPr>
            </a:lvl3pPr>
            <a:lvl4pPr lvl="3" algn="r" rtl="0">
              <a:buNone/>
              <a:defRPr sz="1333">
                <a:solidFill>
                  <a:srgbClr val="CCCCCC"/>
                </a:solidFill>
                <a:latin typeface="Merriweather"/>
                <a:ea typeface="Merriweather"/>
                <a:cs typeface="Merriweather"/>
                <a:sym typeface="Merriweather"/>
              </a:defRPr>
            </a:lvl4pPr>
            <a:lvl5pPr lvl="4" algn="r" rtl="0">
              <a:buNone/>
              <a:defRPr sz="1333">
                <a:solidFill>
                  <a:srgbClr val="CCCCCC"/>
                </a:solidFill>
                <a:latin typeface="Merriweather"/>
                <a:ea typeface="Merriweather"/>
                <a:cs typeface="Merriweather"/>
                <a:sym typeface="Merriweather"/>
              </a:defRPr>
            </a:lvl5pPr>
            <a:lvl6pPr lvl="5" algn="r" rtl="0">
              <a:buNone/>
              <a:defRPr sz="1333">
                <a:solidFill>
                  <a:srgbClr val="CCCCCC"/>
                </a:solidFill>
                <a:latin typeface="Merriweather"/>
                <a:ea typeface="Merriweather"/>
                <a:cs typeface="Merriweather"/>
                <a:sym typeface="Merriweather"/>
              </a:defRPr>
            </a:lvl6pPr>
            <a:lvl7pPr lvl="6" algn="r" rtl="0">
              <a:buNone/>
              <a:defRPr sz="1333">
                <a:solidFill>
                  <a:srgbClr val="CCCCCC"/>
                </a:solidFill>
                <a:latin typeface="Merriweather"/>
                <a:ea typeface="Merriweather"/>
                <a:cs typeface="Merriweather"/>
                <a:sym typeface="Merriweather"/>
              </a:defRPr>
            </a:lvl7pPr>
            <a:lvl8pPr lvl="7" algn="r" rtl="0">
              <a:buNone/>
              <a:defRPr sz="1333">
                <a:solidFill>
                  <a:srgbClr val="CCCCCC"/>
                </a:solidFill>
                <a:latin typeface="Merriweather"/>
                <a:ea typeface="Merriweather"/>
                <a:cs typeface="Merriweather"/>
                <a:sym typeface="Merriweather"/>
              </a:defRPr>
            </a:lvl8pPr>
            <a:lvl9pPr lvl="8" algn="r" rtl="0">
              <a:buNone/>
              <a:defRPr sz="1333">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96" name="Google Shape;96;p22"/>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2674100" y="1813292"/>
            <a:ext cx="68440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60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3"/>
          <p:cNvSpPr/>
          <p:nvPr/>
        </p:nvSpPr>
        <p:spPr>
          <a:xfrm>
            <a:off x="0" y="6658899"/>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sp>
        <p:nvSpPr>
          <p:cNvPr id="100" name="Google Shape;100;p23"/>
          <p:cNvSpPr/>
          <p:nvPr/>
        </p:nvSpPr>
        <p:spPr>
          <a:xfrm>
            <a:off x="2104433" y="1813292"/>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1" name="Google Shape;101;p23"/>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999999"/>
                </a:solidFill>
                <a:latin typeface="Merriweather"/>
                <a:ea typeface="Merriweather"/>
                <a:cs typeface="Merriweather"/>
                <a:sym typeface="Merriweather"/>
              </a:defRPr>
            </a:lvl1pPr>
            <a:lvl2pPr lvl="1" algn="r" rtl="0">
              <a:buNone/>
              <a:defRPr sz="1333">
                <a:solidFill>
                  <a:srgbClr val="999999"/>
                </a:solidFill>
                <a:latin typeface="Merriweather"/>
                <a:ea typeface="Merriweather"/>
                <a:cs typeface="Merriweather"/>
                <a:sym typeface="Merriweather"/>
              </a:defRPr>
            </a:lvl2pPr>
            <a:lvl3pPr lvl="2" algn="r" rtl="0">
              <a:buNone/>
              <a:defRPr sz="1333">
                <a:solidFill>
                  <a:srgbClr val="999999"/>
                </a:solidFill>
                <a:latin typeface="Merriweather"/>
                <a:ea typeface="Merriweather"/>
                <a:cs typeface="Merriweather"/>
                <a:sym typeface="Merriweather"/>
              </a:defRPr>
            </a:lvl3pPr>
            <a:lvl4pPr lvl="3" algn="r" rtl="0">
              <a:buNone/>
              <a:defRPr sz="1333">
                <a:solidFill>
                  <a:srgbClr val="999999"/>
                </a:solidFill>
                <a:latin typeface="Merriweather"/>
                <a:ea typeface="Merriweather"/>
                <a:cs typeface="Merriweather"/>
                <a:sym typeface="Merriweather"/>
              </a:defRPr>
            </a:lvl4pPr>
            <a:lvl5pPr lvl="4" algn="r" rtl="0">
              <a:buNone/>
              <a:defRPr sz="1333">
                <a:solidFill>
                  <a:srgbClr val="999999"/>
                </a:solidFill>
                <a:latin typeface="Merriweather"/>
                <a:ea typeface="Merriweather"/>
                <a:cs typeface="Merriweather"/>
                <a:sym typeface="Merriweather"/>
              </a:defRPr>
            </a:lvl5pPr>
            <a:lvl6pPr lvl="5" algn="r" rtl="0">
              <a:buNone/>
              <a:defRPr sz="1333">
                <a:solidFill>
                  <a:srgbClr val="999999"/>
                </a:solidFill>
                <a:latin typeface="Merriweather"/>
                <a:ea typeface="Merriweather"/>
                <a:cs typeface="Merriweather"/>
                <a:sym typeface="Merriweather"/>
              </a:defRPr>
            </a:lvl6pPr>
            <a:lvl7pPr lvl="6" algn="r" rtl="0">
              <a:buNone/>
              <a:defRPr sz="1333">
                <a:solidFill>
                  <a:srgbClr val="999999"/>
                </a:solidFill>
                <a:latin typeface="Merriweather"/>
                <a:ea typeface="Merriweather"/>
                <a:cs typeface="Merriweather"/>
                <a:sym typeface="Merriweather"/>
              </a:defRPr>
            </a:lvl7pPr>
            <a:lvl8pPr lvl="7" algn="r" rtl="0">
              <a:buNone/>
              <a:defRPr sz="1333">
                <a:solidFill>
                  <a:srgbClr val="999999"/>
                </a:solidFill>
                <a:latin typeface="Merriweather"/>
                <a:ea typeface="Merriweather"/>
                <a:cs typeface="Merriweather"/>
                <a:sym typeface="Merriweather"/>
              </a:defRPr>
            </a:lvl8pPr>
            <a:lvl9pPr lvl="8" algn="r" rtl="0">
              <a:buNone/>
              <a:defRPr sz="1333">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2501033" y="1756179"/>
            <a:ext cx="7764400" cy="3345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24"/>
          <p:cNvSpPr/>
          <p:nvPr/>
        </p:nvSpPr>
        <p:spPr>
          <a:xfrm>
            <a:off x="2104433" y="1813292"/>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5" name="Google Shape;105;p2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shot 3">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46959F59-CF8B-8C9D-D5D9-C54B707199A7}"/>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71259EBC-44E9-1398-88DA-ADD3D7302E32}"/>
              </a:ext>
            </a:extLst>
          </p:cNvPr>
          <p:cNvSpPr>
            <a:spLocks noGrp="1"/>
          </p:cNvSpPr>
          <p:nvPr>
            <p:ph type="pic" sz="quarter" idx="13" hasCustomPrompt="1"/>
          </p:nvPr>
        </p:nvSpPr>
        <p:spPr>
          <a:xfrm>
            <a:off x="1198502" y="1530266"/>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2FACB504-79EB-7DDE-B2B8-416A122C947B}"/>
              </a:ext>
            </a:extLst>
          </p:cNvPr>
          <p:cNvSpPr>
            <a:spLocks noGrp="1"/>
          </p:cNvSpPr>
          <p:nvPr>
            <p:ph type="body" sz="quarter" idx="14" hasCustomPrompt="1"/>
          </p:nvPr>
        </p:nvSpPr>
        <p:spPr>
          <a:xfrm>
            <a:off x="625717" y="4230802"/>
            <a:ext cx="3503993" cy="494172"/>
          </a:xfrm>
          <a:prstGeom prst="rect">
            <a:avLst/>
          </a:prstGeom>
        </p:spPr>
        <p:txBody>
          <a:bodyPr/>
          <a:lstStyle>
            <a:lvl1pPr marL="0" indent="0" algn="ctr">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7AA8A872-8FA0-7298-1ADC-D3D6D0B89AA6}"/>
              </a:ext>
            </a:extLst>
          </p:cNvPr>
          <p:cNvSpPr>
            <a:spLocks noGrp="1"/>
          </p:cNvSpPr>
          <p:nvPr>
            <p:ph type="body" sz="quarter" idx="15" hasCustomPrompt="1"/>
          </p:nvPr>
        </p:nvSpPr>
        <p:spPr>
          <a:xfrm>
            <a:off x="625717" y="4833249"/>
            <a:ext cx="3503993" cy="611150"/>
          </a:xfrm>
          <a:prstGeom prst="rect">
            <a:avLst/>
          </a:prstGeom>
        </p:spPr>
        <p:txBody>
          <a:bodyP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Picture Placeholder 4">
            <a:extLst>
              <a:ext uri="{FF2B5EF4-FFF2-40B4-BE49-F238E27FC236}">
                <a16:creationId xmlns:a16="http://schemas.microsoft.com/office/drawing/2014/main" id="{EB5DC973-4B31-3DE7-6262-9226375D3580}"/>
              </a:ext>
            </a:extLst>
          </p:cNvPr>
          <p:cNvSpPr>
            <a:spLocks noGrp="1"/>
          </p:cNvSpPr>
          <p:nvPr>
            <p:ph type="pic" sz="quarter" idx="16" hasCustomPrompt="1"/>
          </p:nvPr>
        </p:nvSpPr>
        <p:spPr>
          <a:xfrm>
            <a:off x="8635079" y="1530266"/>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0" name="Text Placeholder 6">
            <a:extLst>
              <a:ext uri="{FF2B5EF4-FFF2-40B4-BE49-F238E27FC236}">
                <a16:creationId xmlns:a16="http://schemas.microsoft.com/office/drawing/2014/main" id="{0ED6FF5D-9765-8D25-1766-DE3B7680731A}"/>
              </a:ext>
            </a:extLst>
          </p:cNvPr>
          <p:cNvSpPr>
            <a:spLocks noGrp="1"/>
          </p:cNvSpPr>
          <p:nvPr>
            <p:ph type="body" sz="quarter" idx="17" hasCustomPrompt="1"/>
          </p:nvPr>
        </p:nvSpPr>
        <p:spPr>
          <a:xfrm>
            <a:off x="8062294" y="4230802"/>
            <a:ext cx="3503993" cy="494172"/>
          </a:xfrm>
          <a:prstGeom prst="rect">
            <a:avLst/>
          </a:prstGeom>
        </p:spPr>
        <p:txBody>
          <a:bodyPr/>
          <a:lstStyle>
            <a:lvl1pPr marL="0" indent="0" algn="ctr">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1" name="Text Placeholder 8">
            <a:extLst>
              <a:ext uri="{FF2B5EF4-FFF2-40B4-BE49-F238E27FC236}">
                <a16:creationId xmlns:a16="http://schemas.microsoft.com/office/drawing/2014/main" id="{EFD7C93C-9AB7-B4CE-7B29-5BDDCB0B70BB}"/>
              </a:ext>
            </a:extLst>
          </p:cNvPr>
          <p:cNvSpPr>
            <a:spLocks noGrp="1"/>
          </p:cNvSpPr>
          <p:nvPr>
            <p:ph type="body" sz="quarter" idx="18" hasCustomPrompt="1"/>
          </p:nvPr>
        </p:nvSpPr>
        <p:spPr>
          <a:xfrm>
            <a:off x="8062294" y="4833249"/>
            <a:ext cx="3503993" cy="611150"/>
          </a:xfrm>
          <a:prstGeom prst="rect">
            <a:avLst/>
          </a:prstGeom>
        </p:spPr>
        <p:txBody>
          <a:bodyP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89F999E0-271E-A700-9FAA-6B6D4FEC4C89}"/>
              </a:ext>
            </a:extLst>
          </p:cNvPr>
          <p:cNvSpPr>
            <a:spLocks noGrp="1"/>
          </p:cNvSpPr>
          <p:nvPr>
            <p:ph type="pic" sz="quarter" idx="19" hasCustomPrompt="1"/>
          </p:nvPr>
        </p:nvSpPr>
        <p:spPr>
          <a:xfrm>
            <a:off x="4908550" y="1530266"/>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3" name="Text Placeholder 6">
            <a:extLst>
              <a:ext uri="{FF2B5EF4-FFF2-40B4-BE49-F238E27FC236}">
                <a16:creationId xmlns:a16="http://schemas.microsoft.com/office/drawing/2014/main" id="{A3E2C58C-FD83-236D-FAF5-0B7B27FD90C1}"/>
              </a:ext>
            </a:extLst>
          </p:cNvPr>
          <p:cNvSpPr>
            <a:spLocks noGrp="1"/>
          </p:cNvSpPr>
          <p:nvPr>
            <p:ph type="body" sz="quarter" idx="20" hasCustomPrompt="1"/>
          </p:nvPr>
        </p:nvSpPr>
        <p:spPr>
          <a:xfrm>
            <a:off x="4335765" y="4230802"/>
            <a:ext cx="3503993" cy="494172"/>
          </a:xfrm>
          <a:prstGeom prst="rect">
            <a:avLst/>
          </a:prstGeom>
        </p:spPr>
        <p:txBody>
          <a:bodyPr/>
          <a:lstStyle>
            <a:lvl1pPr marL="0" indent="0" algn="ctr">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4" name="Text Placeholder 8">
            <a:extLst>
              <a:ext uri="{FF2B5EF4-FFF2-40B4-BE49-F238E27FC236}">
                <a16:creationId xmlns:a16="http://schemas.microsoft.com/office/drawing/2014/main" id="{E54B4ADB-7D69-1983-3ECB-1CBB093651FD}"/>
              </a:ext>
            </a:extLst>
          </p:cNvPr>
          <p:cNvSpPr>
            <a:spLocks noGrp="1"/>
          </p:cNvSpPr>
          <p:nvPr>
            <p:ph type="body" sz="quarter" idx="21" hasCustomPrompt="1"/>
          </p:nvPr>
        </p:nvSpPr>
        <p:spPr>
          <a:xfrm>
            <a:off x="4335765" y="4833249"/>
            <a:ext cx="3503993" cy="611150"/>
          </a:xfrm>
          <a:prstGeom prst="rect">
            <a:avLst/>
          </a:prstGeom>
        </p:spPr>
        <p:txBody>
          <a:bodyP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Tree>
    <p:extLst>
      <p:ext uri="{BB962C8B-B14F-4D97-AF65-F5344CB8AC3E}">
        <p14:creationId xmlns:p14="http://schemas.microsoft.com/office/powerpoint/2010/main" val="18519630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106"/>
        <p:cNvGrpSpPr/>
        <p:nvPr/>
      </p:nvGrpSpPr>
      <p:grpSpPr>
        <a:xfrm>
          <a:off x="0" y="0"/>
          <a:ext cx="0" cy="0"/>
          <a:chOff x="0" y="0"/>
          <a:chExt cx="0" cy="0"/>
        </a:xfrm>
      </p:grpSpPr>
      <p:sp>
        <p:nvSpPr>
          <p:cNvPr id="107" name="Google Shape;107;p25"/>
          <p:cNvSpPr/>
          <p:nvPr/>
        </p:nvSpPr>
        <p:spPr>
          <a:xfrm rot="10800000" flipH="1">
            <a:off x="0" y="113"/>
            <a:ext cx="12192000" cy="1384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chemeClr val="lt1"/>
              </a:solidFill>
              <a:latin typeface="Roboto"/>
              <a:ea typeface="Roboto"/>
              <a:cs typeface="Roboto"/>
              <a:sym typeface="Roboto"/>
            </a:endParaRPr>
          </a:p>
        </p:txBody>
      </p:sp>
      <p:sp>
        <p:nvSpPr>
          <p:cNvPr id="108" name="Google Shape;108;p25"/>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 name="Google Shape;109;p25"/>
          <p:cNvSpPr/>
          <p:nvPr/>
        </p:nvSpPr>
        <p:spPr>
          <a:xfrm>
            <a:off x="426720" y="288759"/>
            <a:ext cx="1760800" cy="3688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FFFFFF"/>
                </a:solidFill>
                <a:latin typeface="Roboto"/>
                <a:ea typeface="Roboto"/>
                <a:cs typeface="Roboto"/>
                <a:sym typeface="Roboto"/>
              </a:rPr>
              <a:t>CASE STUDY</a:t>
            </a:r>
            <a:endParaRPr sz="1600" b="1" i="0" u="none" strike="noStrike" cap="none">
              <a:solidFill>
                <a:srgbClr val="FFFFFF"/>
              </a:solidFill>
              <a:latin typeface="Roboto"/>
              <a:ea typeface="Roboto"/>
              <a:cs typeface="Roboto"/>
              <a:sym typeface="Roboto"/>
            </a:endParaRPr>
          </a:p>
        </p:txBody>
      </p:sp>
      <p:sp>
        <p:nvSpPr>
          <p:cNvPr id="110" name="Google Shape;110;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1" name="Google Shape;111;p25"/>
          <p:cNvSpPr txBox="1">
            <a:spLocks noGrp="1"/>
          </p:cNvSpPr>
          <p:nvPr>
            <p:ph type="sldNum" idx="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112"/>
        <p:cNvGrpSpPr/>
        <p:nvPr/>
      </p:nvGrpSpPr>
      <p:grpSpPr>
        <a:xfrm>
          <a:off x="0" y="0"/>
          <a:ext cx="0" cy="0"/>
          <a:chOff x="0" y="0"/>
          <a:chExt cx="0" cy="0"/>
        </a:xfrm>
      </p:grpSpPr>
      <p:sp>
        <p:nvSpPr>
          <p:cNvPr id="113" name="Google Shape;113;p26"/>
          <p:cNvSpPr txBox="1">
            <a:spLocks noGrp="1"/>
          </p:cNvSpPr>
          <p:nvPr>
            <p:ph type="title"/>
          </p:nvPr>
        </p:nvSpPr>
        <p:spPr>
          <a:xfrm>
            <a:off x="2617967" y="1835772"/>
            <a:ext cx="7022000" cy="32092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600"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26"/>
          <p:cNvSpPr/>
          <p:nvPr/>
        </p:nvSpPr>
        <p:spPr>
          <a:xfrm>
            <a:off x="0" y="6658899"/>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sp>
        <p:nvSpPr>
          <p:cNvPr id="115" name="Google Shape;115;p26"/>
          <p:cNvSpPr txBox="1"/>
          <p:nvPr/>
        </p:nvSpPr>
        <p:spPr>
          <a:xfrm>
            <a:off x="8951033" y="6308225"/>
            <a:ext cx="2743200" cy="3652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800" b="0" i="0" u="none" strike="noStrike" cap="none">
                <a:solidFill>
                  <a:srgbClr val="EEEEEE"/>
                </a:solidFill>
                <a:latin typeface="Roboto"/>
                <a:ea typeface="Roboto"/>
                <a:cs typeface="Roboto"/>
                <a:sym typeface="Roboto"/>
              </a:rPr>
              <a:t>WWW.WELLFRAME.COM</a:t>
            </a:r>
            <a:endParaRPr sz="1867" b="0" i="0" u="none" strike="noStrike" cap="none">
              <a:solidFill>
                <a:srgbClr val="000000"/>
              </a:solidFill>
              <a:latin typeface="Roboto"/>
              <a:ea typeface="Roboto"/>
              <a:cs typeface="Roboto"/>
              <a:sym typeface="Roboto"/>
            </a:endParaRPr>
          </a:p>
        </p:txBody>
      </p:sp>
      <p:sp>
        <p:nvSpPr>
          <p:cNvPr id="116" name="Google Shape;116;p26"/>
          <p:cNvSpPr txBox="1"/>
          <p:nvPr/>
        </p:nvSpPr>
        <p:spPr>
          <a:xfrm>
            <a:off x="8337833" y="5812973"/>
            <a:ext cx="3356400" cy="5244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Roboto"/>
                <a:ea typeface="Roboto"/>
                <a:cs typeface="Roboto"/>
                <a:sym typeface="Roboto"/>
              </a:rPr>
              <a:t>Find us online:</a:t>
            </a:r>
            <a:endParaRPr sz="120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200" b="1" i="0" u="none" strike="noStrike" cap="none">
                <a:solidFill>
                  <a:srgbClr val="FFFFFF"/>
                </a:solidFill>
                <a:latin typeface="Roboto"/>
                <a:ea typeface="Roboto"/>
                <a:cs typeface="Roboto"/>
                <a:sym typeface="Roboto"/>
              </a:rPr>
              <a:t>linkedin.com/company/wellframe</a:t>
            </a:r>
            <a:endParaRPr sz="1200" b="1" i="0" u="none" strike="noStrike" cap="none">
              <a:solidFill>
                <a:srgbClr val="FFFFFF"/>
              </a:solidFill>
              <a:latin typeface="Roboto"/>
              <a:ea typeface="Roboto"/>
              <a:cs typeface="Roboto"/>
              <a:sym typeface="Roboto"/>
            </a:endParaRPr>
          </a:p>
        </p:txBody>
      </p:sp>
      <p:sp>
        <p:nvSpPr>
          <p:cNvPr id="117" name="Google Shape;117;p26"/>
          <p:cNvSpPr/>
          <p:nvPr/>
        </p:nvSpPr>
        <p:spPr>
          <a:xfrm>
            <a:off x="2113433" y="1562724"/>
            <a:ext cx="117600" cy="3732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 name="Google Shape;118;p26"/>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999999"/>
                </a:solidFill>
                <a:latin typeface="Merriweather"/>
                <a:ea typeface="Merriweather"/>
                <a:cs typeface="Merriweather"/>
                <a:sym typeface="Merriweather"/>
              </a:defRPr>
            </a:lvl1pPr>
            <a:lvl2pPr lvl="1" algn="r" rtl="0">
              <a:buNone/>
              <a:defRPr sz="1333">
                <a:solidFill>
                  <a:srgbClr val="999999"/>
                </a:solidFill>
                <a:latin typeface="Merriweather"/>
                <a:ea typeface="Merriweather"/>
                <a:cs typeface="Merriweather"/>
                <a:sym typeface="Merriweather"/>
              </a:defRPr>
            </a:lvl2pPr>
            <a:lvl3pPr lvl="2" algn="r" rtl="0">
              <a:buNone/>
              <a:defRPr sz="1333">
                <a:solidFill>
                  <a:srgbClr val="999999"/>
                </a:solidFill>
                <a:latin typeface="Merriweather"/>
                <a:ea typeface="Merriweather"/>
                <a:cs typeface="Merriweather"/>
                <a:sym typeface="Merriweather"/>
              </a:defRPr>
            </a:lvl3pPr>
            <a:lvl4pPr lvl="3" algn="r" rtl="0">
              <a:buNone/>
              <a:defRPr sz="1333">
                <a:solidFill>
                  <a:srgbClr val="999999"/>
                </a:solidFill>
                <a:latin typeface="Merriweather"/>
                <a:ea typeface="Merriweather"/>
                <a:cs typeface="Merriweather"/>
                <a:sym typeface="Merriweather"/>
              </a:defRPr>
            </a:lvl4pPr>
            <a:lvl5pPr lvl="4" algn="r" rtl="0">
              <a:buNone/>
              <a:defRPr sz="1333">
                <a:solidFill>
                  <a:srgbClr val="999999"/>
                </a:solidFill>
                <a:latin typeface="Merriweather"/>
                <a:ea typeface="Merriweather"/>
                <a:cs typeface="Merriweather"/>
                <a:sym typeface="Merriweather"/>
              </a:defRPr>
            </a:lvl5pPr>
            <a:lvl6pPr lvl="5" algn="r" rtl="0">
              <a:buNone/>
              <a:defRPr sz="1333">
                <a:solidFill>
                  <a:srgbClr val="999999"/>
                </a:solidFill>
                <a:latin typeface="Merriweather"/>
                <a:ea typeface="Merriweather"/>
                <a:cs typeface="Merriweather"/>
                <a:sym typeface="Merriweather"/>
              </a:defRPr>
            </a:lvl6pPr>
            <a:lvl7pPr lvl="6" algn="r" rtl="0">
              <a:buNone/>
              <a:defRPr sz="1333">
                <a:solidFill>
                  <a:srgbClr val="999999"/>
                </a:solidFill>
                <a:latin typeface="Merriweather"/>
                <a:ea typeface="Merriweather"/>
                <a:cs typeface="Merriweather"/>
                <a:sym typeface="Merriweather"/>
              </a:defRPr>
            </a:lvl7pPr>
            <a:lvl8pPr lvl="7" algn="r" rtl="0">
              <a:buNone/>
              <a:defRPr sz="1333">
                <a:solidFill>
                  <a:srgbClr val="999999"/>
                </a:solidFill>
                <a:latin typeface="Merriweather"/>
                <a:ea typeface="Merriweather"/>
                <a:cs typeface="Merriweather"/>
                <a:sym typeface="Merriweather"/>
              </a:defRPr>
            </a:lvl8pPr>
            <a:lvl9pPr lvl="8" algn="r" rtl="0">
              <a:buNone/>
              <a:defRPr sz="1333">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22" name="Google Shape;122;p27"/>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5" name="Google Shape;125;p28"/>
          <p:cNvPicPr preferRelativeResize="0"/>
          <p:nvPr/>
        </p:nvPicPr>
        <p:blipFill>
          <a:blip r:embed="rId2">
            <a:alphaModFix/>
          </a:blip>
          <a:stretch>
            <a:fillRect/>
          </a:stretch>
        </p:blipFill>
        <p:spPr>
          <a:xfrm>
            <a:off x="203200" y="1356875"/>
            <a:ext cx="11774728" cy="4739159"/>
          </a:xfrm>
          <a:prstGeom prst="rect">
            <a:avLst/>
          </a:prstGeom>
          <a:noFill/>
          <a:ln>
            <a:noFill/>
          </a:ln>
        </p:spPr>
      </p:pic>
      <p:sp>
        <p:nvSpPr>
          <p:cNvPr id="126" name="Google Shape;126;p2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27"/>
        <p:cNvGrpSpPr/>
        <p:nvPr/>
      </p:nvGrpSpPr>
      <p:grpSpPr>
        <a:xfrm>
          <a:off x="0" y="0"/>
          <a:ext cx="0" cy="0"/>
          <a:chOff x="0" y="0"/>
          <a:chExt cx="0" cy="0"/>
        </a:xfrm>
      </p:grpSpPr>
      <p:sp>
        <p:nvSpPr>
          <p:cNvPr id="128" name="Google Shape;128;p29"/>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p29"/>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30" name="Google Shape;130;p29"/>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31" name="Google Shape;131;p29"/>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32" name="Google Shape;132;p29"/>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Font typeface="Roboto"/>
              <a:buChar char="■"/>
              <a:defRPr sz="1600">
                <a:latin typeface="Roboto"/>
                <a:ea typeface="Roboto"/>
                <a:cs typeface="Roboto"/>
                <a:sym typeface="Roboto"/>
              </a:defRPr>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33" name="Google Shape;133;p29"/>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34" name="Google Shape;134;p29"/>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35" name="Google Shape;135;p29"/>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36" name="Google Shape;136;p2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30"/>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40" name="Google Shape;140;p30"/>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41" name="Google Shape;141;p30"/>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42" name="Google Shape;142;p30"/>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43" name="Google Shape;143;p30"/>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44" name="Google Shape;144;p30"/>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45" name="Google Shape;145;p30"/>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46" name="Google Shape;146;p30"/>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47" name="Google Shape;147;p30"/>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48" name="Google Shape;148;p30"/>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49"/>
        <p:cNvGrpSpPr/>
        <p:nvPr/>
      </p:nvGrpSpPr>
      <p:grpSpPr>
        <a:xfrm>
          <a:off x="0" y="0"/>
          <a:ext cx="0" cy="0"/>
          <a:chOff x="0" y="0"/>
          <a:chExt cx="0" cy="0"/>
        </a:xfrm>
      </p:grpSpPr>
      <p:sp>
        <p:nvSpPr>
          <p:cNvPr id="150" name="Google Shape;150;p31"/>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31"/>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52" name="Google Shape;152;p31"/>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53" name="Google Shape;153;p31"/>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54" name="Google Shape;154;p31"/>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55" name="Google Shape;155;p31"/>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5</a:t>
            </a:r>
            <a:endParaRPr sz="2133">
              <a:solidFill>
                <a:srgbClr val="6A7179"/>
              </a:solidFill>
              <a:latin typeface="Roboto Light"/>
              <a:ea typeface="Roboto Light"/>
              <a:cs typeface="Roboto Light"/>
              <a:sym typeface="Roboto Light"/>
            </a:endParaRPr>
          </a:p>
        </p:txBody>
      </p:sp>
      <p:sp>
        <p:nvSpPr>
          <p:cNvPr id="156" name="Google Shape;156;p31"/>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57" name="Google Shape;157;p31"/>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58" name="Google Shape;158;p31"/>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59" name="Google Shape;159;p31"/>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60" name="Google Shape;160;p31"/>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61" name="Google Shape;161;p31"/>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62" name="Google Shape;162;p31"/>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2"/>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66" name="Google Shape;166;p32"/>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67" name="Google Shape;167;p32"/>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68" name="Google Shape;168;p32"/>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69" name="Google Shape;169;p32"/>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5</a:t>
            </a:r>
            <a:endParaRPr sz="2133">
              <a:solidFill>
                <a:srgbClr val="6A7179"/>
              </a:solidFill>
              <a:latin typeface="Roboto Light"/>
              <a:ea typeface="Roboto Light"/>
              <a:cs typeface="Roboto Light"/>
              <a:sym typeface="Roboto Light"/>
            </a:endParaRPr>
          </a:p>
        </p:txBody>
      </p:sp>
      <p:sp>
        <p:nvSpPr>
          <p:cNvPr id="170" name="Google Shape;170;p32"/>
          <p:cNvSpPr/>
          <p:nvPr/>
        </p:nvSpPr>
        <p:spPr>
          <a:xfrm>
            <a:off x="60524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6</a:t>
            </a:r>
            <a:endParaRPr sz="2133">
              <a:solidFill>
                <a:srgbClr val="6A7179"/>
              </a:solidFill>
              <a:latin typeface="Roboto Light"/>
              <a:ea typeface="Roboto Light"/>
              <a:cs typeface="Roboto Light"/>
              <a:sym typeface="Roboto Light"/>
            </a:endParaRPr>
          </a:p>
        </p:txBody>
      </p:sp>
      <p:sp>
        <p:nvSpPr>
          <p:cNvPr id="171" name="Google Shape;171;p32"/>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Font typeface="Roboto"/>
              <a:buChar char="■"/>
              <a:defRPr sz="1600">
                <a:latin typeface="Roboto"/>
                <a:ea typeface="Roboto"/>
                <a:cs typeface="Roboto"/>
                <a:sym typeface="Roboto"/>
              </a:defRPr>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2" name="Google Shape;172;p32"/>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3" name="Google Shape;173;p32"/>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Char char="●"/>
              <a:defRPr sz="1867">
                <a:solidFill>
                  <a:schemeClr val="dk1"/>
                </a:solidFill>
              </a:defRPr>
            </a:lvl1pPr>
            <a:lvl2pPr marL="1219121" lvl="1" indent="-406374" rtl="0">
              <a:spcBef>
                <a:spcPts val="0"/>
              </a:spcBef>
              <a:spcAft>
                <a:spcPts val="0"/>
              </a:spcAft>
              <a:buSzPts val="1200"/>
              <a:buChar char="○"/>
              <a:defRPr sz="1600"/>
            </a:lvl2pPr>
            <a:lvl3pPr marL="1828681" lvl="2" indent="-406374" rtl="0">
              <a:spcBef>
                <a:spcPts val="0"/>
              </a:spcBef>
              <a:spcAft>
                <a:spcPts val="0"/>
              </a:spcAft>
              <a:buSzPts val="1200"/>
              <a:buChar char="■"/>
              <a:defRPr sz="1600"/>
            </a:lvl3pPr>
            <a:lvl4pPr marL="2438242" lvl="3" indent="-406374" rtl="0">
              <a:spcBef>
                <a:spcPts val="0"/>
              </a:spcBef>
              <a:spcAft>
                <a:spcPts val="0"/>
              </a:spcAft>
              <a:buSzPts val="1200"/>
              <a:buChar char="●"/>
              <a:defRPr sz="1600"/>
            </a:lvl4pPr>
            <a:lvl5pPr marL="3047802" lvl="4" indent="-406374" rtl="0">
              <a:spcBef>
                <a:spcPts val="0"/>
              </a:spcBef>
              <a:spcAft>
                <a:spcPts val="0"/>
              </a:spcAft>
              <a:buSzPts val="1200"/>
              <a:buChar char="○"/>
              <a:defRPr sz="1600"/>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4" name="Google Shape;174;p32"/>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5" name="Google Shape;175;p32"/>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6" name="Google Shape;176;p32"/>
          <p:cNvSpPr txBox="1">
            <a:spLocks noGrp="1"/>
          </p:cNvSpPr>
          <p:nvPr>
            <p:ph type="body" idx="6"/>
          </p:nvPr>
        </p:nvSpPr>
        <p:spPr>
          <a:xfrm>
            <a:off x="6665000" y="4706600"/>
            <a:ext cx="53332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7" name="Google Shape;177;p32"/>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78" name="Google Shape;178;p32"/>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79"/>
        <p:cNvGrpSpPr/>
        <p:nvPr/>
      </p:nvGrpSpPr>
      <p:grpSpPr>
        <a:xfrm>
          <a:off x="0" y="0"/>
          <a:ext cx="0" cy="0"/>
          <a:chOff x="0" y="0"/>
          <a:chExt cx="0" cy="0"/>
        </a:xfrm>
      </p:grpSpPr>
      <p:sp>
        <p:nvSpPr>
          <p:cNvPr id="180" name="Google Shape;180;p33"/>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p33"/>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t"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681" lvl="2" indent="-40637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3pPr>
            <a:lvl4pPr marL="2438242" lvl="3" indent="-406374" rtl="0">
              <a:spcBef>
                <a:spcPts val="1333"/>
              </a:spcBef>
              <a:spcAft>
                <a:spcPts val="0"/>
              </a:spcAft>
              <a:buSzPts val="1200"/>
              <a:buFont typeface="Roboto"/>
              <a:buChar char="●"/>
              <a:defRPr sz="1600">
                <a:latin typeface="Roboto"/>
                <a:ea typeface="Roboto"/>
                <a:cs typeface="Roboto"/>
                <a:sym typeface="Roboto"/>
              </a:defRPr>
            </a:lvl4pPr>
            <a:lvl5pPr marL="3047802" lvl="4" indent="-423306" rtl="0">
              <a:spcBef>
                <a:spcPts val="0"/>
              </a:spcBef>
              <a:spcAft>
                <a:spcPts val="0"/>
              </a:spcAft>
              <a:buSzPts val="1400"/>
              <a:buFont typeface="Roboto"/>
              <a:buChar char="○"/>
              <a:defRPr>
                <a:latin typeface="Roboto"/>
                <a:ea typeface="Roboto"/>
                <a:cs typeface="Roboto"/>
                <a:sym typeface="Roboto"/>
              </a:defRPr>
            </a:lvl5pPr>
            <a:lvl6pPr marL="3657363" lvl="5" indent="-423306" rtl="0">
              <a:spcBef>
                <a:spcPts val="0"/>
              </a:spcBef>
              <a:spcAft>
                <a:spcPts val="0"/>
              </a:spcAft>
              <a:buSzPts val="1400"/>
              <a:buChar char="■"/>
              <a:defRPr/>
            </a:lvl6pPr>
            <a:lvl7pPr marL="4266923" lvl="6" indent="-423306" rtl="0">
              <a:spcBef>
                <a:spcPts val="0"/>
              </a:spcBef>
              <a:spcAft>
                <a:spcPts val="0"/>
              </a:spcAft>
              <a:buSzPts val="1400"/>
              <a:buChar char="●"/>
              <a:defRPr/>
            </a:lvl7pPr>
            <a:lvl8pPr marL="4876483" lvl="7" indent="-423306" rtl="0">
              <a:spcBef>
                <a:spcPts val="0"/>
              </a:spcBef>
              <a:spcAft>
                <a:spcPts val="0"/>
              </a:spcAft>
              <a:buSzPts val="1400"/>
              <a:buChar char="○"/>
              <a:defRPr/>
            </a:lvl8pPr>
            <a:lvl9pPr marL="5486044" lvl="8" indent="-423306" rtl="0">
              <a:spcBef>
                <a:spcPts val="0"/>
              </a:spcBef>
              <a:spcAft>
                <a:spcPts val="0"/>
              </a:spcAft>
              <a:buSzPts val="1400"/>
              <a:buChar char="■"/>
              <a:defRPr/>
            </a:lvl9pPr>
          </a:lstStyle>
          <a:p>
            <a:endParaRPr/>
          </a:p>
        </p:txBody>
      </p:sp>
      <p:sp>
        <p:nvSpPr>
          <p:cNvPr id="182" name="Google Shape;182;p33"/>
          <p:cNvSpPr/>
          <p:nvPr/>
        </p:nvSpPr>
        <p:spPr>
          <a:xfrm>
            <a:off x="0" y="6008500"/>
            <a:ext cx="12192000" cy="849600"/>
          </a:xfrm>
          <a:prstGeom prst="rect">
            <a:avLst/>
          </a:prstGeom>
          <a:solidFill>
            <a:srgbClr val="D9E3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83" name="Google Shape;183;p33"/>
          <p:cNvGrpSpPr/>
          <p:nvPr/>
        </p:nvGrpSpPr>
        <p:grpSpPr>
          <a:xfrm>
            <a:off x="600633" y="4514365"/>
            <a:ext cx="4475400" cy="2343637"/>
            <a:chOff x="1257656" y="7649272"/>
            <a:chExt cx="9196027" cy="4815692"/>
          </a:xfrm>
        </p:grpSpPr>
        <p:pic>
          <p:nvPicPr>
            <p:cNvPr id="184" name="Google Shape;184;p33"/>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85" name="Google Shape;185;p33"/>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86" name="Google Shape;186;p33"/>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87" name="Google Shape;187;p33"/>
          <p:cNvPicPr preferRelativeResize="0"/>
          <p:nvPr/>
        </p:nvPicPr>
        <p:blipFill rotWithShape="1">
          <a:blip r:embed="rId5">
            <a:alphaModFix/>
          </a:blip>
          <a:srcRect l="-3480" t="-1111" r="3480" b="40347"/>
          <a:stretch/>
        </p:blipFill>
        <p:spPr>
          <a:xfrm>
            <a:off x="3433834" y="3762835"/>
            <a:ext cx="8758165" cy="3095269"/>
          </a:xfrm>
          <a:prstGeom prst="rect">
            <a:avLst/>
          </a:prstGeom>
          <a:noFill/>
          <a:ln>
            <a:noFill/>
          </a:ln>
        </p:spPr>
      </p:pic>
      <p:sp>
        <p:nvSpPr>
          <p:cNvPr id="188" name="Google Shape;188;p33"/>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
        <p:cNvGrpSpPr/>
        <p:nvPr/>
      </p:nvGrpSpPr>
      <p:grpSpPr>
        <a:xfrm>
          <a:off x="0" y="0"/>
          <a:ext cx="0" cy="0"/>
          <a:chOff x="0" y="0"/>
          <a:chExt cx="0" cy="0"/>
        </a:xfrm>
      </p:grpSpPr>
      <p:sp>
        <p:nvSpPr>
          <p:cNvPr id="190" name="Google Shape;190;p3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Merriweather"/>
                <a:ea typeface="Merriweather"/>
                <a:cs typeface="Merriweather"/>
                <a:sym typeface="Merriweather"/>
              </a:defRPr>
            </a:lvl1pPr>
            <a:lvl2pPr lvl="1" algn="r" rtl="0">
              <a:buNone/>
              <a:defRPr sz="1333">
                <a:solidFill>
                  <a:srgbClr val="CCCCCC"/>
                </a:solidFill>
                <a:latin typeface="Merriweather"/>
                <a:ea typeface="Merriweather"/>
                <a:cs typeface="Merriweather"/>
                <a:sym typeface="Merriweather"/>
              </a:defRPr>
            </a:lvl2pPr>
            <a:lvl3pPr lvl="2" algn="r" rtl="0">
              <a:buNone/>
              <a:defRPr sz="1333">
                <a:solidFill>
                  <a:srgbClr val="CCCCCC"/>
                </a:solidFill>
                <a:latin typeface="Merriweather"/>
                <a:ea typeface="Merriweather"/>
                <a:cs typeface="Merriweather"/>
                <a:sym typeface="Merriweather"/>
              </a:defRPr>
            </a:lvl3pPr>
            <a:lvl4pPr lvl="3" algn="r" rtl="0">
              <a:buNone/>
              <a:defRPr sz="1333">
                <a:solidFill>
                  <a:srgbClr val="CCCCCC"/>
                </a:solidFill>
                <a:latin typeface="Merriweather"/>
                <a:ea typeface="Merriweather"/>
                <a:cs typeface="Merriweather"/>
                <a:sym typeface="Merriweather"/>
              </a:defRPr>
            </a:lvl4pPr>
            <a:lvl5pPr lvl="4" algn="r" rtl="0">
              <a:buNone/>
              <a:defRPr sz="1333">
                <a:solidFill>
                  <a:srgbClr val="CCCCCC"/>
                </a:solidFill>
                <a:latin typeface="Merriweather"/>
                <a:ea typeface="Merriweather"/>
                <a:cs typeface="Merriweather"/>
                <a:sym typeface="Merriweather"/>
              </a:defRPr>
            </a:lvl5pPr>
            <a:lvl6pPr lvl="5" algn="r" rtl="0">
              <a:buNone/>
              <a:defRPr sz="1333">
                <a:solidFill>
                  <a:srgbClr val="CCCCCC"/>
                </a:solidFill>
                <a:latin typeface="Merriweather"/>
                <a:ea typeface="Merriweather"/>
                <a:cs typeface="Merriweather"/>
                <a:sym typeface="Merriweather"/>
              </a:defRPr>
            </a:lvl6pPr>
            <a:lvl7pPr lvl="6" algn="r" rtl="0">
              <a:buNone/>
              <a:defRPr sz="1333">
                <a:solidFill>
                  <a:srgbClr val="CCCCCC"/>
                </a:solidFill>
                <a:latin typeface="Merriweather"/>
                <a:ea typeface="Merriweather"/>
                <a:cs typeface="Merriweather"/>
                <a:sym typeface="Merriweather"/>
              </a:defRPr>
            </a:lvl7pPr>
            <a:lvl8pPr lvl="7" algn="r" rtl="0">
              <a:buNone/>
              <a:defRPr sz="1333">
                <a:solidFill>
                  <a:srgbClr val="CCCCCC"/>
                </a:solidFill>
                <a:latin typeface="Merriweather"/>
                <a:ea typeface="Merriweather"/>
                <a:cs typeface="Merriweather"/>
                <a:sym typeface="Merriweather"/>
              </a:defRPr>
            </a:lvl8pPr>
            <a:lvl9pPr lvl="8" algn="r" rtl="0">
              <a:buNone/>
              <a:defRPr sz="1333">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2" name="Google Shape;18;p3">
            <a:extLst>
              <a:ext uri="{FF2B5EF4-FFF2-40B4-BE49-F238E27FC236}">
                <a16:creationId xmlns:a16="http://schemas.microsoft.com/office/drawing/2014/main" id="{EE8D3F30-66AF-FA26-E293-A99C4799DF09}"/>
              </a:ext>
            </a:extLst>
          </p:cNvPr>
          <p:cNvPicPr preferRelativeResize="0"/>
          <p:nvPr userDrawn="1"/>
        </p:nvPicPr>
        <p:blipFill rotWithShape="1">
          <a:blip r:embed="rId2">
            <a:alphaModFix/>
          </a:blip>
          <a:srcRect b="4048"/>
          <a:stretch/>
        </p:blipFill>
        <p:spPr>
          <a:xfrm>
            <a:off x="6310233" y="959661"/>
            <a:ext cx="5388567" cy="5898339"/>
          </a:xfrm>
          <a:prstGeom prst="rect">
            <a:avLst/>
          </a:prstGeom>
          <a:noFill/>
          <a:ln>
            <a:noFill/>
          </a:ln>
        </p:spPr>
      </p:pic>
      <p:sp>
        <p:nvSpPr>
          <p:cNvPr id="3" name="Google Shape;15;p3">
            <a:extLst>
              <a:ext uri="{FF2B5EF4-FFF2-40B4-BE49-F238E27FC236}">
                <a16:creationId xmlns:a16="http://schemas.microsoft.com/office/drawing/2014/main" id="{90AF6946-0B67-F2EF-7B71-65D88B6410EA}"/>
              </a:ext>
            </a:extLst>
          </p:cNvPr>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4" name="Google Shape;16;p3">
            <a:extLst>
              <a:ext uri="{FF2B5EF4-FFF2-40B4-BE49-F238E27FC236}">
                <a16:creationId xmlns:a16="http://schemas.microsoft.com/office/drawing/2014/main" id="{AC3A6B13-26A7-DED1-55AC-7E5CF7F3C905}"/>
              </a:ext>
            </a:extLst>
          </p:cNvPr>
          <p:cNvSpPr/>
          <p:nvPr userDrawn="1"/>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2091306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shot 4">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72C1C1AA-6D70-5433-A716-2890757C235B}"/>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904A1D1E-1764-C686-6727-91C6F0B32D7F}"/>
              </a:ext>
            </a:extLst>
          </p:cNvPr>
          <p:cNvSpPr>
            <a:spLocks noGrp="1"/>
          </p:cNvSpPr>
          <p:nvPr>
            <p:ph type="pic" sz="quarter" idx="13" hasCustomPrompt="1"/>
          </p:nvPr>
        </p:nvSpPr>
        <p:spPr>
          <a:xfrm>
            <a:off x="1024565" y="1766310"/>
            <a:ext cx="1823631" cy="1823569"/>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EEF95EA4-9430-84B0-AE86-F76A17C7D202}"/>
              </a:ext>
            </a:extLst>
          </p:cNvPr>
          <p:cNvSpPr>
            <a:spLocks noGrp="1"/>
          </p:cNvSpPr>
          <p:nvPr>
            <p:ph type="body" sz="quarter" idx="14" hasCustomPrompt="1"/>
          </p:nvPr>
        </p:nvSpPr>
        <p:spPr>
          <a:xfrm>
            <a:off x="561284" y="3825469"/>
            <a:ext cx="2750189" cy="494172"/>
          </a:xfrm>
          <a:prstGeom prst="rect">
            <a:avLst/>
          </a:prstGeom>
        </p:spPr>
        <p:txBody>
          <a:bodyPr/>
          <a:lstStyle>
            <a:lvl1pPr marL="0" indent="0" algn="ctr">
              <a:buNone/>
              <a:defRPr sz="1865"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178B31D3-F04F-DBAA-2602-ECABF4C9F7BA}"/>
              </a:ext>
            </a:extLst>
          </p:cNvPr>
          <p:cNvSpPr>
            <a:spLocks noGrp="1"/>
          </p:cNvSpPr>
          <p:nvPr>
            <p:ph type="body" sz="quarter" idx="15" hasCustomPrompt="1"/>
          </p:nvPr>
        </p:nvSpPr>
        <p:spPr>
          <a:xfrm>
            <a:off x="561284" y="4350821"/>
            <a:ext cx="2750189"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Picture Placeholder 4">
            <a:extLst>
              <a:ext uri="{FF2B5EF4-FFF2-40B4-BE49-F238E27FC236}">
                <a16:creationId xmlns:a16="http://schemas.microsoft.com/office/drawing/2014/main" id="{5B56D33A-DC83-303C-FC73-EDF806048033}"/>
              </a:ext>
            </a:extLst>
          </p:cNvPr>
          <p:cNvSpPr>
            <a:spLocks noGrp="1"/>
          </p:cNvSpPr>
          <p:nvPr>
            <p:ph type="pic" sz="quarter" idx="16" hasCustomPrompt="1"/>
          </p:nvPr>
        </p:nvSpPr>
        <p:spPr>
          <a:xfrm>
            <a:off x="3787057" y="1766310"/>
            <a:ext cx="1823631" cy="1823569"/>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0" name="Text Placeholder 6">
            <a:extLst>
              <a:ext uri="{FF2B5EF4-FFF2-40B4-BE49-F238E27FC236}">
                <a16:creationId xmlns:a16="http://schemas.microsoft.com/office/drawing/2014/main" id="{54B7F0F1-2BDF-7852-8198-F1D7D4C87AC7}"/>
              </a:ext>
            </a:extLst>
          </p:cNvPr>
          <p:cNvSpPr>
            <a:spLocks noGrp="1"/>
          </p:cNvSpPr>
          <p:nvPr>
            <p:ph type="body" sz="quarter" idx="17" hasCustomPrompt="1"/>
          </p:nvPr>
        </p:nvSpPr>
        <p:spPr>
          <a:xfrm>
            <a:off x="3323776" y="3825469"/>
            <a:ext cx="2750189" cy="494172"/>
          </a:xfrm>
          <a:prstGeom prst="rect">
            <a:avLst/>
          </a:prstGeom>
        </p:spPr>
        <p:txBody>
          <a:bodyPr/>
          <a:lstStyle>
            <a:lvl1pPr marL="0" indent="0" algn="ctr">
              <a:buNone/>
              <a:defRPr sz="1865"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1" name="Text Placeholder 8">
            <a:extLst>
              <a:ext uri="{FF2B5EF4-FFF2-40B4-BE49-F238E27FC236}">
                <a16:creationId xmlns:a16="http://schemas.microsoft.com/office/drawing/2014/main" id="{1773A920-4C9D-0161-98E6-D62BF73E0CC3}"/>
              </a:ext>
            </a:extLst>
          </p:cNvPr>
          <p:cNvSpPr>
            <a:spLocks noGrp="1"/>
          </p:cNvSpPr>
          <p:nvPr>
            <p:ph type="body" sz="quarter" idx="18" hasCustomPrompt="1"/>
          </p:nvPr>
        </p:nvSpPr>
        <p:spPr>
          <a:xfrm>
            <a:off x="3323776" y="4350821"/>
            <a:ext cx="2750189"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E37DD6E9-E95F-4344-4652-9B58FA15C9D8}"/>
              </a:ext>
            </a:extLst>
          </p:cNvPr>
          <p:cNvSpPr>
            <a:spLocks noGrp="1"/>
          </p:cNvSpPr>
          <p:nvPr>
            <p:ph type="pic" sz="quarter" idx="19" hasCustomPrompt="1"/>
          </p:nvPr>
        </p:nvSpPr>
        <p:spPr>
          <a:xfrm>
            <a:off x="6564981" y="1766310"/>
            <a:ext cx="1823631" cy="1823569"/>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3" name="Text Placeholder 6">
            <a:extLst>
              <a:ext uri="{FF2B5EF4-FFF2-40B4-BE49-F238E27FC236}">
                <a16:creationId xmlns:a16="http://schemas.microsoft.com/office/drawing/2014/main" id="{60271CE9-BB8F-BE8A-1FF9-A3CC45958CD1}"/>
              </a:ext>
            </a:extLst>
          </p:cNvPr>
          <p:cNvSpPr>
            <a:spLocks noGrp="1"/>
          </p:cNvSpPr>
          <p:nvPr>
            <p:ph type="body" sz="quarter" idx="20" hasCustomPrompt="1"/>
          </p:nvPr>
        </p:nvSpPr>
        <p:spPr>
          <a:xfrm>
            <a:off x="6101700" y="3825469"/>
            <a:ext cx="2750189" cy="494172"/>
          </a:xfrm>
          <a:prstGeom prst="rect">
            <a:avLst/>
          </a:prstGeom>
        </p:spPr>
        <p:txBody>
          <a:bodyPr/>
          <a:lstStyle>
            <a:lvl1pPr marL="0" indent="0" algn="ctr">
              <a:buNone/>
              <a:defRPr sz="1865"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4" name="Text Placeholder 8">
            <a:extLst>
              <a:ext uri="{FF2B5EF4-FFF2-40B4-BE49-F238E27FC236}">
                <a16:creationId xmlns:a16="http://schemas.microsoft.com/office/drawing/2014/main" id="{0C4A6B21-456A-6266-2436-732BE388E81E}"/>
              </a:ext>
            </a:extLst>
          </p:cNvPr>
          <p:cNvSpPr>
            <a:spLocks noGrp="1"/>
          </p:cNvSpPr>
          <p:nvPr>
            <p:ph type="body" sz="quarter" idx="21" hasCustomPrompt="1"/>
          </p:nvPr>
        </p:nvSpPr>
        <p:spPr>
          <a:xfrm>
            <a:off x="6101700" y="4350821"/>
            <a:ext cx="2750189"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5" name="Picture Placeholder 4">
            <a:extLst>
              <a:ext uri="{FF2B5EF4-FFF2-40B4-BE49-F238E27FC236}">
                <a16:creationId xmlns:a16="http://schemas.microsoft.com/office/drawing/2014/main" id="{63FBBD10-2751-E517-9DCB-D755DD6E0F57}"/>
              </a:ext>
            </a:extLst>
          </p:cNvPr>
          <p:cNvSpPr>
            <a:spLocks noGrp="1"/>
          </p:cNvSpPr>
          <p:nvPr>
            <p:ph type="pic" sz="quarter" idx="22" hasCustomPrompt="1"/>
          </p:nvPr>
        </p:nvSpPr>
        <p:spPr>
          <a:xfrm>
            <a:off x="9327473" y="1766310"/>
            <a:ext cx="1823631" cy="1823569"/>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6" name="Text Placeholder 6">
            <a:extLst>
              <a:ext uri="{FF2B5EF4-FFF2-40B4-BE49-F238E27FC236}">
                <a16:creationId xmlns:a16="http://schemas.microsoft.com/office/drawing/2014/main" id="{21C7C95B-F077-0B7F-7977-ED470B438527}"/>
              </a:ext>
            </a:extLst>
          </p:cNvPr>
          <p:cNvSpPr>
            <a:spLocks noGrp="1"/>
          </p:cNvSpPr>
          <p:nvPr>
            <p:ph type="body" sz="quarter" idx="23" hasCustomPrompt="1"/>
          </p:nvPr>
        </p:nvSpPr>
        <p:spPr>
          <a:xfrm>
            <a:off x="8864192" y="3825469"/>
            <a:ext cx="2750189" cy="494172"/>
          </a:xfrm>
          <a:prstGeom prst="rect">
            <a:avLst/>
          </a:prstGeom>
        </p:spPr>
        <p:txBody>
          <a:bodyPr/>
          <a:lstStyle>
            <a:lvl1pPr marL="0" indent="0" algn="ctr">
              <a:buNone/>
              <a:defRPr sz="1865"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7" name="Text Placeholder 8">
            <a:extLst>
              <a:ext uri="{FF2B5EF4-FFF2-40B4-BE49-F238E27FC236}">
                <a16:creationId xmlns:a16="http://schemas.microsoft.com/office/drawing/2014/main" id="{A66D597F-33B2-D64F-9F2A-530A437E2B37}"/>
              </a:ext>
            </a:extLst>
          </p:cNvPr>
          <p:cNvSpPr>
            <a:spLocks noGrp="1"/>
          </p:cNvSpPr>
          <p:nvPr>
            <p:ph type="body" sz="quarter" idx="24" hasCustomPrompt="1"/>
          </p:nvPr>
        </p:nvSpPr>
        <p:spPr>
          <a:xfrm>
            <a:off x="8864192" y="4350821"/>
            <a:ext cx="2750189"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Tree>
    <p:extLst>
      <p:ext uri="{BB962C8B-B14F-4D97-AF65-F5344CB8AC3E}">
        <p14:creationId xmlns:p14="http://schemas.microsoft.com/office/powerpoint/2010/main" val="36097582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5"/>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t"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681" lvl="2" indent="-40637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3pPr>
            <a:lvl4pPr marL="2438242" lvl="3" indent="-40637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4pPr>
            <a:lvl5pPr marL="3047802" lvl="4" indent="-406374" rtl="0">
              <a:spcBef>
                <a:spcPts val="1333"/>
              </a:spcBef>
              <a:spcAft>
                <a:spcPts val="0"/>
              </a:spcAft>
              <a:buSzPts val="1200"/>
              <a:buFont typeface="Roboto"/>
              <a:buChar char="○"/>
              <a:defRPr sz="1600">
                <a:latin typeface="Roboto"/>
                <a:ea typeface="Roboto"/>
                <a:cs typeface="Roboto"/>
                <a:sym typeface="Roboto"/>
              </a:defRPr>
            </a:lvl5pPr>
            <a:lvl6pPr marL="3657363" lvl="5" indent="-423306" rtl="0">
              <a:spcBef>
                <a:spcPts val="0"/>
              </a:spcBef>
              <a:spcAft>
                <a:spcPts val="0"/>
              </a:spcAft>
              <a:buSzPts val="1400"/>
              <a:buChar char="■"/>
              <a:defRPr/>
            </a:lvl6pPr>
            <a:lvl7pPr marL="4266923" lvl="6" indent="-423306" rtl="0">
              <a:spcBef>
                <a:spcPts val="0"/>
              </a:spcBef>
              <a:spcAft>
                <a:spcPts val="0"/>
              </a:spcAft>
              <a:buSzPts val="1400"/>
              <a:buChar char="●"/>
              <a:defRPr/>
            </a:lvl7pPr>
            <a:lvl8pPr marL="4876483" lvl="7" indent="-423306" rtl="0">
              <a:spcBef>
                <a:spcPts val="0"/>
              </a:spcBef>
              <a:spcAft>
                <a:spcPts val="0"/>
              </a:spcAft>
              <a:buSzPts val="1400"/>
              <a:buChar char="○"/>
              <a:defRPr/>
            </a:lvl8pPr>
            <a:lvl9pPr marL="5486044" lvl="8" indent="-423306" rtl="0">
              <a:spcBef>
                <a:spcPts val="0"/>
              </a:spcBef>
              <a:spcAft>
                <a:spcPts val="0"/>
              </a:spcAft>
              <a:buSzPts val="1400"/>
              <a:buChar char="■"/>
              <a:defRPr/>
            </a:lvl9pPr>
          </a:lstStyle>
          <a:p>
            <a:endParaRPr/>
          </a:p>
        </p:txBody>
      </p:sp>
      <p:sp>
        <p:nvSpPr>
          <p:cNvPr id="194" name="Google Shape;194;p35"/>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95" name="Google Shape;195;p3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61" lvl="0" indent="-423306" rtl="0">
              <a:spcBef>
                <a:spcPts val="0"/>
              </a:spcBef>
              <a:spcAft>
                <a:spcPts val="0"/>
              </a:spcAft>
              <a:buSzPts val="1400"/>
              <a:buChar char="●"/>
              <a:defRPr/>
            </a:lvl1pPr>
            <a:lvl2pPr marL="1219121" lvl="1" indent="-423306" rtl="0">
              <a:spcBef>
                <a:spcPts val="0"/>
              </a:spcBef>
              <a:spcAft>
                <a:spcPts val="0"/>
              </a:spcAft>
              <a:buSzPts val="1400"/>
              <a:buChar char="○"/>
              <a:defRPr/>
            </a:lvl2pPr>
            <a:lvl3pPr marL="1828681" lvl="2" indent="-423306" rtl="0">
              <a:spcBef>
                <a:spcPts val="0"/>
              </a:spcBef>
              <a:spcAft>
                <a:spcPts val="0"/>
              </a:spcAft>
              <a:buSzPts val="1400"/>
              <a:buChar char="■"/>
              <a:defRPr/>
            </a:lvl3pPr>
            <a:lvl4pPr marL="2438242" lvl="3" indent="-423306" rtl="0">
              <a:spcBef>
                <a:spcPts val="0"/>
              </a:spcBef>
              <a:spcAft>
                <a:spcPts val="0"/>
              </a:spcAft>
              <a:buSzPts val="1400"/>
              <a:buChar char="●"/>
              <a:defRPr/>
            </a:lvl4pPr>
            <a:lvl5pPr marL="3047802" lvl="4" indent="-423306" rtl="0">
              <a:spcBef>
                <a:spcPts val="0"/>
              </a:spcBef>
              <a:spcAft>
                <a:spcPts val="0"/>
              </a:spcAft>
              <a:buSzPts val="1400"/>
              <a:buChar char="○"/>
              <a:defRPr/>
            </a:lvl5pPr>
            <a:lvl6pPr marL="3657363" lvl="5" indent="-423306" rtl="0">
              <a:spcBef>
                <a:spcPts val="0"/>
              </a:spcBef>
              <a:spcAft>
                <a:spcPts val="0"/>
              </a:spcAft>
              <a:buSzPts val="1400"/>
              <a:buChar char="■"/>
              <a:defRPr/>
            </a:lvl6pPr>
            <a:lvl7pPr marL="4266923" lvl="6" indent="-423306" rtl="0">
              <a:spcBef>
                <a:spcPts val="0"/>
              </a:spcBef>
              <a:spcAft>
                <a:spcPts val="0"/>
              </a:spcAft>
              <a:buSzPts val="1400"/>
              <a:buChar char="●"/>
              <a:defRPr/>
            </a:lvl7pPr>
            <a:lvl8pPr marL="4876483" lvl="7" indent="-423306" rtl="0">
              <a:spcBef>
                <a:spcPts val="0"/>
              </a:spcBef>
              <a:spcAft>
                <a:spcPts val="0"/>
              </a:spcAft>
              <a:buSzPts val="1400"/>
              <a:buChar char="○"/>
              <a:defRPr/>
            </a:lvl8pPr>
            <a:lvl9pPr marL="5486044" lvl="8" indent="-423306"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5730211" y="63003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426720" y="426327"/>
            <a:ext cx="10515600" cy="6784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2" name="Google Shape;202;p37"/>
          <p:cNvSpPr txBox="1">
            <a:spLocks noGrp="1"/>
          </p:cNvSpPr>
          <p:nvPr>
            <p:ph type="body" idx="1"/>
          </p:nvPr>
        </p:nvSpPr>
        <p:spPr>
          <a:xfrm>
            <a:off x="426720" y="1253332"/>
            <a:ext cx="10515600" cy="4351200"/>
          </a:xfrm>
          <a:prstGeom prst="rect">
            <a:avLst/>
          </a:prstGeom>
          <a:noFill/>
          <a:ln>
            <a:noFill/>
          </a:ln>
        </p:spPr>
        <p:txBody>
          <a:bodyPr spcFirstLastPara="1" wrap="square" lIns="91425" tIns="45700" rIns="91425" bIns="45700" anchor="t" anchorCtr="0">
            <a:noAutofit/>
          </a:bodyPr>
          <a:lstStyle>
            <a:lvl1pPr marL="609561" lvl="0" indent="-457171" algn="l" rtl="0">
              <a:lnSpc>
                <a:spcPct val="90000"/>
              </a:lnSpc>
              <a:spcBef>
                <a:spcPts val="1000"/>
              </a:spcBef>
              <a:spcAft>
                <a:spcPts val="0"/>
              </a:spcAft>
              <a:buClr>
                <a:schemeClr val="dk2"/>
              </a:buClr>
              <a:buSzPts val="1800"/>
              <a:buChar char="●"/>
              <a:defRPr/>
            </a:lvl1pPr>
            <a:lvl2pPr marL="1219121" lvl="1" indent="-457171" algn="l" rtl="0">
              <a:lnSpc>
                <a:spcPct val="90000"/>
              </a:lnSpc>
              <a:spcBef>
                <a:spcPts val="500"/>
              </a:spcBef>
              <a:spcAft>
                <a:spcPts val="0"/>
              </a:spcAft>
              <a:buClr>
                <a:schemeClr val="dk2"/>
              </a:buClr>
              <a:buSzPts val="1800"/>
              <a:buChar char="○"/>
              <a:defRPr/>
            </a:lvl2pPr>
            <a:lvl3pPr marL="1828681" lvl="2" indent="-457171" algn="l" rtl="0">
              <a:lnSpc>
                <a:spcPct val="90000"/>
              </a:lnSpc>
              <a:spcBef>
                <a:spcPts val="500"/>
              </a:spcBef>
              <a:spcAft>
                <a:spcPts val="0"/>
              </a:spcAft>
              <a:buClr>
                <a:schemeClr val="dk2"/>
              </a:buClr>
              <a:buSzPts val="1800"/>
              <a:buChar char="■"/>
              <a:defRPr/>
            </a:lvl3pPr>
            <a:lvl4pPr marL="2438242" lvl="3" indent="-457171" algn="l" rtl="0">
              <a:lnSpc>
                <a:spcPct val="90000"/>
              </a:lnSpc>
              <a:spcBef>
                <a:spcPts val="500"/>
              </a:spcBef>
              <a:spcAft>
                <a:spcPts val="0"/>
              </a:spcAft>
              <a:buClr>
                <a:schemeClr val="dk2"/>
              </a:buClr>
              <a:buSzPts val="1800"/>
              <a:buChar char="●"/>
              <a:defRPr/>
            </a:lvl4pPr>
            <a:lvl5pPr marL="3047802" lvl="4" indent="-457171" algn="l" rtl="0">
              <a:lnSpc>
                <a:spcPct val="90000"/>
              </a:lnSpc>
              <a:spcBef>
                <a:spcPts val="500"/>
              </a:spcBef>
              <a:spcAft>
                <a:spcPts val="0"/>
              </a:spcAft>
              <a:buClr>
                <a:schemeClr val="dk2"/>
              </a:buClr>
              <a:buSzPts val="1800"/>
              <a:buChar char="○"/>
              <a:defRPr/>
            </a:lvl5pPr>
            <a:lvl6pPr marL="3657363" lvl="5" indent="-457171" algn="l" rtl="0">
              <a:lnSpc>
                <a:spcPct val="90000"/>
              </a:lnSpc>
              <a:spcBef>
                <a:spcPts val="500"/>
              </a:spcBef>
              <a:spcAft>
                <a:spcPts val="0"/>
              </a:spcAft>
              <a:buClr>
                <a:schemeClr val="dk1"/>
              </a:buClr>
              <a:buSzPts val="1800"/>
              <a:buChar char="■"/>
              <a:defRPr/>
            </a:lvl6pPr>
            <a:lvl7pPr marL="4266923" lvl="6" indent="-457171" algn="l" rtl="0">
              <a:lnSpc>
                <a:spcPct val="90000"/>
              </a:lnSpc>
              <a:spcBef>
                <a:spcPts val="500"/>
              </a:spcBef>
              <a:spcAft>
                <a:spcPts val="0"/>
              </a:spcAft>
              <a:buClr>
                <a:schemeClr val="dk1"/>
              </a:buClr>
              <a:buSzPts val="1800"/>
              <a:buChar char="●"/>
              <a:defRPr/>
            </a:lvl7pPr>
            <a:lvl8pPr marL="4876483" lvl="7" indent="-457171" algn="l" rtl="0">
              <a:lnSpc>
                <a:spcPct val="90000"/>
              </a:lnSpc>
              <a:spcBef>
                <a:spcPts val="500"/>
              </a:spcBef>
              <a:spcAft>
                <a:spcPts val="0"/>
              </a:spcAft>
              <a:buClr>
                <a:schemeClr val="dk1"/>
              </a:buClr>
              <a:buSzPts val="1800"/>
              <a:buChar char="○"/>
              <a:defRPr/>
            </a:lvl8pPr>
            <a:lvl9pPr marL="5486044" lvl="8" indent="-457171" algn="l" rtl="0">
              <a:lnSpc>
                <a:spcPct val="90000"/>
              </a:lnSpc>
              <a:spcBef>
                <a:spcPts val="500"/>
              </a:spcBef>
              <a:spcAft>
                <a:spcPts val="0"/>
              </a:spcAft>
              <a:buClr>
                <a:schemeClr val="dk1"/>
              </a:buClr>
              <a:buSzPts val="1800"/>
              <a:buChar char="■"/>
              <a:defRPr/>
            </a:lvl9pPr>
          </a:lstStyle>
          <a:p>
            <a:endParaRPr/>
          </a:p>
        </p:txBody>
      </p:sp>
      <p:sp>
        <p:nvSpPr>
          <p:cNvPr id="203" name="Google Shape;203;p37"/>
          <p:cNvSpPr txBox="1">
            <a:spLocks noGrp="1"/>
          </p:cNvSpPr>
          <p:nvPr>
            <p:ph type="dt" idx="10"/>
          </p:nvPr>
        </p:nvSpPr>
        <p:spPr>
          <a:xfrm>
            <a:off x="0" y="0"/>
            <a:ext cx="4000000" cy="3996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4" name="Google Shape;204;p37"/>
          <p:cNvSpPr txBox="1">
            <a:spLocks noGrp="1"/>
          </p:cNvSpPr>
          <p:nvPr>
            <p:ph type="ftr" idx="11"/>
          </p:nvPr>
        </p:nvSpPr>
        <p:spPr>
          <a:xfrm>
            <a:off x="4038600" y="6356368"/>
            <a:ext cx="4114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37"/>
          <p:cNvSpPr txBox="1">
            <a:spLocks noGrp="1"/>
          </p:cNvSpPr>
          <p:nvPr>
            <p:ph type="sldNum" idx="12"/>
          </p:nvPr>
        </p:nvSpPr>
        <p:spPr>
          <a:xfrm>
            <a:off x="0" y="0"/>
            <a:ext cx="4000000" cy="3996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780288" y="1607859"/>
            <a:ext cx="4568000" cy="365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8" name="Google Shape;208;p38"/>
          <p:cNvSpPr/>
          <p:nvPr/>
        </p:nvSpPr>
        <p:spPr>
          <a:xfrm>
            <a:off x="0" y="6658899"/>
            <a:ext cx="12192000" cy="232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grpSp>
        <p:nvGrpSpPr>
          <p:cNvPr id="209" name="Google Shape;209;p38"/>
          <p:cNvGrpSpPr/>
          <p:nvPr/>
        </p:nvGrpSpPr>
        <p:grpSpPr>
          <a:xfrm>
            <a:off x="613510" y="1439457"/>
            <a:ext cx="4914052" cy="3961752"/>
            <a:chOff x="1806363" y="1221920"/>
            <a:chExt cx="3685539" cy="2973990"/>
          </a:xfrm>
        </p:grpSpPr>
        <p:sp>
          <p:nvSpPr>
            <p:cNvPr id="210" name="Google Shape;210;p3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211" name="Google Shape;211;p3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
        <p:nvSpPr>
          <p:cNvPr id="212" name="Google Shape;212;p38" descr="Click to add picture"/>
          <p:cNvSpPr>
            <a:spLocks noGrp="1"/>
          </p:cNvSpPr>
          <p:nvPr>
            <p:ph type="pic" idx="2"/>
          </p:nvPr>
        </p:nvSpPr>
        <p:spPr>
          <a:xfrm>
            <a:off x="6096001" y="19477"/>
            <a:ext cx="6096000" cy="68384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5" name="Google Shape;215;p39"/>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ctr" anchorCtr="0">
            <a:noAutofit/>
          </a:bodyPr>
          <a:lstStyle>
            <a:lvl1pPr marL="609561" lvl="0" indent="-423306" rtl="0">
              <a:spcBef>
                <a:spcPts val="0"/>
              </a:spcBef>
              <a:spcAft>
                <a:spcPts val="0"/>
              </a:spcAft>
              <a:buSzPts val="1400"/>
              <a:buFont typeface="Roboto"/>
              <a:buChar char="●"/>
              <a:defRPr sz="1867">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Font typeface="Roboto"/>
              <a:buChar char="■"/>
              <a:defRPr sz="1600">
                <a:latin typeface="Roboto"/>
                <a:ea typeface="Roboto"/>
                <a:cs typeface="Roboto"/>
                <a:sym typeface="Roboto"/>
              </a:defRPr>
            </a:lvl6pPr>
            <a:lvl7pPr marL="4266923" lvl="6" indent="-406374" rtl="0">
              <a:spcBef>
                <a:spcPts val="0"/>
              </a:spcBef>
              <a:spcAft>
                <a:spcPts val="0"/>
              </a:spcAft>
              <a:buSzPts val="1200"/>
              <a:buFont typeface="Roboto"/>
              <a:buChar char="●"/>
              <a:defRPr sz="1600">
                <a:latin typeface="Roboto"/>
                <a:ea typeface="Roboto"/>
                <a:cs typeface="Roboto"/>
                <a:sym typeface="Roboto"/>
              </a:defRPr>
            </a:lvl7pPr>
            <a:lvl8pPr marL="4876483" lvl="7" indent="-406374" rtl="0">
              <a:spcBef>
                <a:spcPts val="0"/>
              </a:spcBef>
              <a:spcAft>
                <a:spcPts val="0"/>
              </a:spcAft>
              <a:buSzPts val="1200"/>
              <a:buFont typeface="Roboto"/>
              <a:buChar char="○"/>
              <a:defRPr sz="1600">
                <a:latin typeface="Roboto"/>
                <a:ea typeface="Roboto"/>
                <a:cs typeface="Roboto"/>
                <a:sym typeface="Roboto"/>
              </a:defRPr>
            </a:lvl8pPr>
            <a:lvl9pPr marL="5486044" lvl="8" indent="-406374" rtl="0">
              <a:spcBef>
                <a:spcPts val="0"/>
              </a:spcBef>
              <a:spcAft>
                <a:spcPts val="0"/>
              </a:spcAft>
              <a:buSzPts val="1200"/>
              <a:buFont typeface="Roboto"/>
              <a:buChar char="■"/>
              <a:defRPr sz="1600">
                <a:latin typeface="Roboto"/>
                <a:ea typeface="Roboto"/>
                <a:cs typeface="Roboto"/>
                <a:sym typeface="Roboto"/>
              </a:defRPr>
            </a:lvl9pPr>
          </a:lstStyle>
          <a:p>
            <a:endParaRPr/>
          </a:p>
        </p:txBody>
      </p:sp>
      <p:sp>
        <p:nvSpPr>
          <p:cNvPr id="216" name="Google Shape;216;p39"/>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ctr" anchorCtr="0">
            <a:noAutofit/>
          </a:bodyPr>
          <a:lstStyle>
            <a:lvl1pPr marL="609561" lvl="0" indent="-423306" rtl="0">
              <a:spcBef>
                <a:spcPts val="0"/>
              </a:spcBef>
              <a:spcAft>
                <a:spcPts val="0"/>
              </a:spcAft>
              <a:buSzPts val="1400"/>
              <a:buFont typeface="Roboto"/>
              <a:buChar char="●"/>
              <a:defRPr sz="1867">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Font typeface="Roboto"/>
              <a:buChar char="■"/>
              <a:defRPr sz="1600">
                <a:latin typeface="Roboto"/>
                <a:ea typeface="Roboto"/>
                <a:cs typeface="Roboto"/>
                <a:sym typeface="Roboto"/>
              </a:defRPr>
            </a:lvl6pPr>
            <a:lvl7pPr marL="4266923" lvl="6" indent="-406374" rtl="0">
              <a:spcBef>
                <a:spcPts val="0"/>
              </a:spcBef>
              <a:spcAft>
                <a:spcPts val="0"/>
              </a:spcAft>
              <a:buSzPts val="1200"/>
              <a:buFont typeface="Roboto"/>
              <a:buChar char="●"/>
              <a:defRPr sz="1600">
                <a:latin typeface="Roboto"/>
                <a:ea typeface="Roboto"/>
                <a:cs typeface="Roboto"/>
                <a:sym typeface="Roboto"/>
              </a:defRPr>
            </a:lvl7pPr>
            <a:lvl8pPr marL="4876483" lvl="7" indent="-406374" rtl="0">
              <a:spcBef>
                <a:spcPts val="0"/>
              </a:spcBef>
              <a:spcAft>
                <a:spcPts val="0"/>
              </a:spcAft>
              <a:buSzPts val="1200"/>
              <a:buFont typeface="Roboto"/>
              <a:buChar char="○"/>
              <a:defRPr sz="1600">
                <a:latin typeface="Roboto"/>
                <a:ea typeface="Roboto"/>
                <a:cs typeface="Roboto"/>
                <a:sym typeface="Roboto"/>
              </a:defRPr>
            </a:lvl8pPr>
            <a:lvl9pPr marL="5486044" lvl="8" indent="-406374" rtl="0">
              <a:spcBef>
                <a:spcPts val="0"/>
              </a:spcBef>
              <a:spcAft>
                <a:spcPts val="0"/>
              </a:spcAft>
              <a:buSzPts val="1200"/>
              <a:buFont typeface="Roboto"/>
              <a:buChar char="■"/>
              <a:defRPr sz="1600">
                <a:latin typeface="Roboto"/>
                <a:ea typeface="Roboto"/>
                <a:cs typeface="Roboto"/>
                <a:sym typeface="Roboto"/>
              </a:defRPr>
            </a:lvl9pPr>
          </a:lstStyle>
          <a:p>
            <a:endParaRPr/>
          </a:p>
        </p:txBody>
      </p:sp>
      <p:sp>
        <p:nvSpPr>
          <p:cNvPr id="217" name="Google Shape;217;p39"/>
          <p:cNvSpPr txBox="1">
            <a:spLocks noGrp="1"/>
          </p:cNvSpPr>
          <p:nvPr>
            <p:ph type="sldNum" idx="12"/>
          </p:nvPr>
        </p:nvSpPr>
        <p:spPr>
          <a:xfrm>
            <a:off x="5730211" y="63003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18" name="Google Shape;218;p39"/>
          <p:cNvSpPr/>
          <p:nvPr/>
        </p:nvSpPr>
        <p:spPr>
          <a:xfrm>
            <a:off x="0" y="6722887"/>
            <a:ext cx="12192000" cy="132000"/>
          </a:xfrm>
          <a:prstGeom prst="rect">
            <a:avLst/>
          </a:prstGeom>
          <a:solidFill>
            <a:srgbClr val="0AD7C8"/>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Cover 2">
  <p:cSld name="Cover_2">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p37"/>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03" name="Google Shape;203;p37"/>
          <p:cNvSpPr txBox="1">
            <a:spLocks noGrp="1"/>
          </p:cNvSpPr>
          <p:nvPr>
            <p:ph type="sldNum" idx="12"/>
          </p:nvPr>
        </p:nvSpPr>
        <p:spPr>
          <a:xfrm>
            <a:off x="10767933" y="6517081"/>
            <a:ext cx="1191600" cy="132000"/>
          </a:xfrm>
          <a:prstGeom prst="rect">
            <a:avLst/>
          </a:prstGeom>
        </p:spPr>
        <p:txBody>
          <a:bodyPr spcFirstLastPara="1" wrap="square" lIns="91425" tIns="91425" rIns="91425" bIns="91425" anchor="ctr" anchorCtr="0">
            <a:noAutofit/>
          </a:bodyPr>
          <a:lstStyle>
            <a:lvl1pPr lvl="0" algn="r" rtl="0">
              <a:buNone/>
              <a:defRPr sz="1067">
                <a:solidFill>
                  <a:srgbClr val="CCCCCC"/>
                </a:solidFill>
                <a:latin typeface="Roboto"/>
                <a:ea typeface="Roboto"/>
                <a:cs typeface="Roboto"/>
                <a:sym typeface="Roboto"/>
              </a:defRPr>
            </a:lvl1pPr>
            <a:lvl2pPr lvl="1" algn="r" rtl="0">
              <a:buNone/>
              <a:defRPr sz="1067">
                <a:solidFill>
                  <a:srgbClr val="CCCCCC"/>
                </a:solidFill>
                <a:latin typeface="Roboto"/>
                <a:ea typeface="Roboto"/>
                <a:cs typeface="Roboto"/>
                <a:sym typeface="Roboto"/>
              </a:defRPr>
            </a:lvl2pPr>
            <a:lvl3pPr lvl="2" algn="r" rtl="0">
              <a:buNone/>
              <a:defRPr sz="1067">
                <a:solidFill>
                  <a:srgbClr val="CCCCCC"/>
                </a:solidFill>
                <a:latin typeface="Roboto"/>
                <a:ea typeface="Roboto"/>
                <a:cs typeface="Roboto"/>
                <a:sym typeface="Roboto"/>
              </a:defRPr>
            </a:lvl3pPr>
            <a:lvl4pPr lvl="3" algn="r" rtl="0">
              <a:buNone/>
              <a:defRPr sz="1067">
                <a:solidFill>
                  <a:srgbClr val="CCCCCC"/>
                </a:solidFill>
                <a:latin typeface="Roboto"/>
                <a:ea typeface="Roboto"/>
                <a:cs typeface="Roboto"/>
                <a:sym typeface="Roboto"/>
              </a:defRPr>
            </a:lvl4pPr>
            <a:lvl5pPr lvl="4" algn="r" rtl="0">
              <a:buNone/>
              <a:defRPr sz="1067">
                <a:solidFill>
                  <a:srgbClr val="CCCCCC"/>
                </a:solidFill>
                <a:latin typeface="Roboto"/>
                <a:ea typeface="Roboto"/>
                <a:cs typeface="Roboto"/>
                <a:sym typeface="Roboto"/>
              </a:defRPr>
            </a:lvl5pPr>
            <a:lvl6pPr lvl="5" algn="r" rtl="0">
              <a:buNone/>
              <a:defRPr sz="1067">
                <a:solidFill>
                  <a:srgbClr val="CCCCCC"/>
                </a:solidFill>
                <a:latin typeface="Roboto"/>
                <a:ea typeface="Roboto"/>
                <a:cs typeface="Roboto"/>
                <a:sym typeface="Roboto"/>
              </a:defRPr>
            </a:lvl6pPr>
            <a:lvl7pPr lvl="6" algn="r" rtl="0">
              <a:buNone/>
              <a:defRPr sz="1067">
                <a:solidFill>
                  <a:srgbClr val="CCCCCC"/>
                </a:solidFill>
                <a:latin typeface="Roboto"/>
                <a:ea typeface="Roboto"/>
                <a:cs typeface="Roboto"/>
                <a:sym typeface="Roboto"/>
              </a:defRPr>
            </a:lvl7pPr>
            <a:lvl8pPr lvl="7" algn="r" rtl="0">
              <a:buNone/>
              <a:defRPr sz="1067">
                <a:solidFill>
                  <a:srgbClr val="CCCCCC"/>
                </a:solidFill>
                <a:latin typeface="Roboto"/>
                <a:ea typeface="Roboto"/>
                <a:cs typeface="Roboto"/>
                <a:sym typeface="Roboto"/>
              </a:defRPr>
            </a:lvl8pPr>
            <a:lvl9pPr lvl="8" algn="r" rtl="0">
              <a:buNone/>
              <a:defRPr sz="1067">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Content 2">
  <p:cSld name="Title and Content_4">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38"/>
          <p:cNvSpPr txBox="1">
            <a:spLocks noGrp="1"/>
          </p:cNvSpPr>
          <p:nvPr>
            <p:ph type="body" idx="1"/>
          </p:nvPr>
        </p:nvSpPr>
        <p:spPr>
          <a:xfrm>
            <a:off x="426717" y="1766209"/>
            <a:ext cx="11362800" cy="4210400"/>
          </a:xfrm>
          <a:prstGeom prst="rect">
            <a:avLst/>
          </a:prstGeom>
          <a:noFill/>
          <a:ln>
            <a:noFill/>
          </a:ln>
        </p:spPr>
        <p:txBody>
          <a:bodyPr spcFirstLastPara="1" wrap="square" lIns="91425" tIns="45700" rIns="91425" bIns="45700" anchor="t" anchorCtr="0">
            <a:noAutofit/>
          </a:bodyPr>
          <a:lstStyle>
            <a:lvl1pPr marL="609561" marR="0" lvl="0" indent="-304779" algn="l" rtl="0">
              <a:lnSpc>
                <a:spcPct val="100000"/>
              </a:lnSpc>
              <a:spcBef>
                <a:spcPts val="0"/>
              </a:spcBef>
              <a:spcAft>
                <a:spcPts val="0"/>
              </a:spcAft>
              <a:buClr>
                <a:srgbClr val="000000"/>
              </a:buClr>
              <a:buSzPts val="1400"/>
              <a:buFont typeface="Arial"/>
              <a:buNone/>
              <a:defRPr sz="1867" b="0" i="0" u="none" strike="noStrike" cap="none">
                <a:solidFill>
                  <a:srgbClr val="31383F"/>
                </a:solidFill>
                <a:latin typeface="Roboto"/>
                <a:ea typeface="Roboto"/>
                <a:cs typeface="Roboto"/>
                <a:sym typeface="Roboto"/>
              </a:defRPr>
            </a:lvl1pPr>
            <a:lvl2pPr marL="1219121" marR="0" lvl="1" indent="-423306"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2pPr>
            <a:lvl3pPr marL="1828681" marR="0" lvl="2" indent="-423306"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3pPr>
            <a:lvl4pPr marL="2438242" marR="0" lvl="3" indent="-423306"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4pPr>
            <a:lvl5pPr marL="3047802" marR="0" lvl="4" indent="-423306"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5pPr>
            <a:lvl6pPr marL="3657363" marR="0" lvl="5" indent="-304779"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6923" marR="0" lvl="6" indent="-304779"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483" marR="0" lvl="7" indent="-304779"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044" marR="0" lvl="8" indent="-304779"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9"/>
        <p:cNvGrpSpPr/>
        <p:nvPr/>
      </p:nvGrpSpPr>
      <p:grpSpPr>
        <a:xfrm>
          <a:off x="0" y="0"/>
          <a:ext cx="0" cy="0"/>
          <a:chOff x="0" y="0"/>
          <a:chExt cx="0" cy="0"/>
        </a:xfrm>
      </p:grpSpPr>
      <p:sp>
        <p:nvSpPr>
          <p:cNvPr id="10" name="Google Shape;10;p2"/>
          <p:cNvSpPr/>
          <p:nvPr/>
        </p:nvSpPr>
        <p:spPr>
          <a:xfrm>
            <a:off x="0" y="6658899"/>
            <a:ext cx="12192000" cy="232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sp>
        <p:nvSpPr>
          <p:cNvPr id="11" name="Google Shape;11;p2"/>
          <p:cNvSpPr txBox="1">
            <a:spLocks noGrp="1"/>
          </p:cNvSpPr>
          <p:nvPr>
            <p:ph type="title"/>
          </p:nvPr>
        </p:nvSpPr>
        <p:spPr>
          <a:xfrm>
            <a:off x="925887" y="2076877"/>
            <a:ext cx="4293200" cy="1465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2" descr="Click to add picture"/>
          <p:cNvSpPr>
            <a:spLocks noGrp="1"/>
          </p:cNvSpPr>
          <p:nvPr>
            <p:ph type="pic" idx="2"/>
          </p:nvPr>
        </p:nvSpPr>
        <p:spPr>
          <a:xfrm>
            <a:off x="6096001" y="19477"/>
            <a:ext cx="6096000" cy="68384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grpSp>
        <p:nvGrpSpPr>
          <p:cNvPr id="13" name="Google Shape;13;p2"/>
          <p:cNvGrpSpPr/>
          <p:nvPr/>
        </p:nvGrpSpPr>
        <p:grpSpPr>
          <a:xfrm>
            <a:off x="613510" y="1439457"/>
            <a:ext cx="4914052" cy="3961752"/>
            <a:chOff x="1806363" y="1221920"/>
            <a:chExt cx="3685539" cy="2973990"/>
          </a:xfrm>
        </p:grpSpPr>
        <p:sp>
          <p:nvSpPr>
            <p:cNvPr id="14" name="Google Shape;14;p2"/>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15" name="Google Shape;15;p2"/>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
        <p:nvSpPr>
          <p:cNvPr id="16" name="Google Shape;16;p2"/>
          <p:cNvSpPr txBox="1">
            <a:spLocks noGrp="1"/>
          </p:cNvSpPr>
          <p:nvPr>
            <p:ph type="body" idx="1"/>
          </p:nvPr>
        </p:nvSpPr>
        <p:spPr>
          <a:xfrm>
            <a:off x="925887" y="3720132"/>
            <a:ext cx="4293200" cy="1295600"/>
          </a:xfrm>
          <a:prstGeom prst="rect">
            <a:avLst/>
          </a:prstGeom>
          <a:noFill/>
          <a:ln>
            <a:noFill/>
          </a:ln>
        </p:spPr>
        <p:txBody>
          <a:bodyPr spcFirstLastPara="1" wrap="square" lIns="91425" tIns="45700" rIns="91425" bIns="45700" anchor="t" anchorCtr="0">
            <a:noAutofit/>
          </a:bodyPr>
          <a:lstStyle>
            <a:lvl1pPr marL="609561" marR="0" lvl="0" indent="-304779" algn="ctr" rtl="0">
              <a:lnSpc>
                <a:spcPct val="100000"/>
              </a:lnSpc>
              <a:spcBef>
                <a:spcPts val="0"/>
              </a:spcBef>
              <a:spcAft>
                <a:spcPts val="0"/>
              </a:spcAft>
              <a:buClr>
                <a:schemeClr val="dk2"/>
              </a:buClr>
              <a:buSzPts val="1200"/>
              <a:buFont typeface="Arial"/>
              <a:buNone/>
              <a:defRPr sz="1867" b="0" i="0" u="none" strike="noStrike" cap="none">
                <a:solidFill>
                  <a:schemeClr val="dk1"/>
                </a:solidFill>
                <a:latin typeface="Roboto"/>
                <a:ea typeface="Roboto"/>
                <a:cs typeface="Roboto"/>
                <a:sym typeface="Roboto"/>
              </a:defRPr>
            </a:lvl1pPr>
            <a:lvl2pPr marL="1219121" marR="0" lvl="1" indent="-304779" algn="l" rtl="0">
              <a:lnSpc>
                <a:spcPct val="100000"/>
              </a:lnSpc>
              <a:spcBef>
                <a:spcPts val="0"/>
              </a:spcBef>
              <a:spcAft>
                <a:spcPts val="0"/>
              </a:spcAft>
              <a:buSzPts val="1400"/>
              <a:buNone/>
              <a:defRPr sz="1867" b="0" i="0" u="none" strike="noStrike" cap="none">
                <a:solidFill>
                  <a:schemeClr val="dk1"/>
                </a:solidFill>
                <a:latin typeface="Roboto"/>
                <a:ea typeface="Roboto"/>
                <a:cs typeface="Roboto"/>
                <a:sym typeface="Roboto"/>
              </a:defRPr>
            </a:lvl2pPr>
            <a:lvl3pPr marL="1828681" marR="0" lvl="2" indent="-304779" algn="l" rtl="0">
              <a:lnSpc>
                <a:spcPct val="100000"/>
              </a:lnSpc>
              <a:spcBef>
                <a:spcPts val="0"/>
              </a:spcBef>
              <a:spcAft>
                <a:spcPts val="0"/>
              </a:spcAft>
              <a:buSzPts val="1400"/>
              <a:buNone/>
              <a:defRPr sz="1867" b="0" i="0" u="none" strike="noStrike" cap="none">
                <a:solidFill>
                  <a:schemeClr val="dk1"/>
                </a:solidFill>
                <a:latin typeface="Roboto"/>
                <a:ea typeface="Roboto"/>
                <a:cs typeface="Roboto"/>
                <a:sym typeface="Roboto"/>
              </a:defRPr>
            </a:lvl3pPr>
            <a:lvl4pPr marL="2438242" marR="0" lvl="3" indent="-304779" algn="l" rtl="0">
              <a:lnSpc>
                <a:spcPct val="100000"/>
              </a:lnSpc>
              <a:spcBef>
                <a:spcPts val="0"/>
              </a:spcBef>
              <a:spcAft>
                <a:spcPts val="0"/>
              </a:spcAft>
              <a:buSzPts val="1400"/>
              <a:buNone/>
              <a:defRPr sz="1867" b="0" i="0" u="none" strike="noStrike" cap="none">
                <a:solidFill>
                  <a:schemeClr val="dk1"/>
                </a:solidFill>
                <a:latin typeface="Roboto"/>
                <a:ea typeface="Roboto"/>
                <a:cs typeface="Roboto"/>
                <a:sym typeface="Roboto"/>
              </a:defRPr>
            </a:lvl4pPr>
            <a:lvl5pPr marL="3047802" marR="0" lvl="4" indent="-304779" algn="l" rtl="0">
              <a:lnSpc>
                <a:spcPct val="100000"/>
              </a:lnSpc>
              <a:spcBef>
                <a:spcPts val="0"/>
              </a:spcBef>
              <a:spcAft>
                <a:spcPts val="0"/>
              </a:spcAft>
              <a:buSzPts val="1400"/>
              <a:buNone/>
              <a:defRPr sz="1867" b="0" i="0" u="none" strike="noStrike" cap="none">
                <a:solidFill>
                  <a:schemeClr val="dk1"/>
                </a:solidFill>
                <a:latin typeface="Roboto"/>
                <a:ea typeface="Roboto"/>
                <a:cs typeface="Roboto"/>
                <a:sym typeface="Roboto"/>
              </a:defRPr>
            </a:lvl5pPr>
            <a:lvl6pPr marL="3657363" marR="0" lvl="5" indent="-304779"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6923" marR="0" lvl="6" indent="-304779"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483" marR="0" lvl="7" indent="-304779"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044" marR="0" lvl="8" indent="-304779"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593467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FFF"/>
        </a:solidFill>
        <a:effectLst/>
      </p:bgPr>
    </p:bg>
    <p:spTree>
      <p:nvGrpSpPr>
        <p:cNvPr id="1" name="Shape 326"/>
        <p:cNvGrpSpPr/>
        <p:nvPr/>
      </p:nvGrpSpPr>
      <p:grpSpPr>
        <a:xfrm>
          <a:off x="0" y="0"/>
          <a:ext cx="0" cy="0"/>
          <a:chOff x="0" y="0"/>
          <a:chExt cx="0" cy="0"/>
        </a:xfrm>
      </p:grpSpPr>
      <p:sp>
        <p:nvSpPr>
          <p:cNvPr id="327" name="Google Shape;327;p54"/>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8" name="Google Shape;328;p54"/>
          <p:cNvSpPr txBox="1">
            <a:spLocks noGrp="1"/>
          </p:cNvSpPr>
          <p:nvPr>
            <p:ph type="body" idx="1"/>
          </p:nvPr>
        </p:nvSpPr>
        <p:spPr>
          <a:xfrm>
            <a:off x="415600" y="1536629"/>
            <a:ext cx="5333200" cy="4555382"/>
          </a:xfrm>
          <a:prstGeom prst="rect">
            <a:avLst/>
          </a:prstGeom>
          <a:noFill/>
          <a:ln>
            <a:noFill/>
          </a:ln>
        </p:spPr>
        <p:txBody>
          <a:bodyPr spcFirstLastPara="1" wrap="square" lIns="91425" tIns="91425" rIns="91425" bIns="91425" anchor="ctr" anchorCtr="0">
            <a:noAutofit/>
          </a:bodyPr>
          <a:lstStyle>
            <a:lvl1pPr marL="609011" lvl="0" indent="-422925" rtl="0">
              <a:spcBef>
                <a:spcPts val="0"/>
              </a:spcBef>
              <a:spcAft>
                <a:spcPts val="0"/>
              </a:spcAft>
              <a:buSzPts val="1400"/>
              <a:buFont typeface="Roboto"/>
              <a:buChar char="●"/>
              <a:defRPr sz="1865">
                <a:latin typeface="Roboto"/>
                <a:ea typeface="Roboto"/>
                <a:cs typeface="Roboto"/>
                <a:sym typeface="Roboto"/>
              </a:defRPr>
            </a:lvl1pPr>
            <a:lvl2pPr marL="1218023" lvl="1" indent="-406008" rtl="0">
              <a:spcBef>
                <a:spcPts val="0"/>
              </a:spcBef>
              <a:spcAft>
                <a:spcPts val="0"/>
              </a:spcAft>
              <a:buSzPts val="1200"/>
              <a:buFont typeface="Roboto"/>
              <a:buChar char="○"/>
              <a:defRPr sz="1599">
                <a:latin typeface="Roboto"/>
                <a:ea typeface="Roboto"/>
                <a:cs typeface="Roboto"/>
                <a:sym typeface="Roboto"/>
              </a:defRPr>
            </a:lvl2pPr>
            <a:lvl3pPr marL="1827035" lvl="2" indent="-406008" rtl="0">
              <a:spcBef>
                <a:spcPts val="0"/>
              </a:spcBef>
              <a:spcAft>
                <a:spcPts val="0"/>
              </a:spcAft>
              <a:buSzPts val="1200"/>
              <a:buFont typeface="Roboto"/>
              <a:buChar char="■"/>
              <a:defRPr sz="1599">
                <a:latin typeface="Roboto"/>
                <a:ea typeface="Roboto"/>
                <a:cs typeface="Roboto"/>
                <a:sym typeface="Roboto"/>
              </a:defRPr>
            </a:lvl3pPr>
            <a:lvl4pPr marL="2436047" lvl="3" indent="-406008" rtl="0">
              <a:spcBef>
                <a:spcPts val="0"/>
              </a:spcBef>
              <a:spcAft>
                <a:spcPts val="0"/>
              </a:spcAft>
              <a:buSzPts val="1200"/>
              <a:buFont typeface="Roboto"/>
              <a:buChar char="●"/>
              <a:defRPr sz="1599">
                <a:latin typeface="Roboto"/>
                <a:ea typeface="Roboto"/>
                <a:cs typeface="Roboto"/>
                <a:sym typeface="Roboto"/>
              </a:defRPr>
            </a:lvl4pPr>
            <a:lvl5pPr marL="3045059" lvl="4" indent="-406008" rtl="0">
              <a:spcBef>
                <a:spcPts val="0"/>
              </a:spcBef>
              <a:spcAft>
                <a:spcPts val="0"/>
              </a:spcAft>
              <a:buSzPts val="1200"/>
              <a:buFont typeface="Roboto"/>
              <a:buChar char="○"/>
              <a:defRPr sz="1599">
                <a:latin typeface="Roboto"/>
                <a:ea typeface="Roboto"/>
                <a:cs typeface="Roboto"/>
                <a:sym typeface="Roboto"/>
              </a:defRPr>
            </a:lvl5pPr>
            <a:lvl6pPr marL="3654070" lvl="5" indent="-406008" rtl="0">
              <a:spcBef>
                <a:spcPts val="0"/>
              </a:spcBef>
              <a:spcAft>
                <a:spcPts val="0"/>
              </a:spcAft>
              <a:buSzPts val="1200"/>
              <a:buFont typeface="Roboto"/>
              <a:buChar char="■"/>
              <a:defRPr sz="1599">
                <a:latin typeface="Roboto"/>
                <a:ea typeface="Roboto"/>
                <a:cs typeface="Roboto"/>
                <a:sym typeface="Roboto"/>
              </a:defRPr>
            </a:lvl6pPr>
            <a:lvl7pPr marL="4263083" lvl="6" indent="-406008" rtl="0">
              <a:spcBef>
                <a:spcPts val="0"/>
              </a:spcBef>
              <a:spcAft>
                <a:spcPts val="0"/>
              </a:spcAft>
              <a:buSzPts val="1200"/>
              <a:buFont typeface="Roboto"/>
              <a:buChar char="●"/>
              <a:defRPr sz="1599">
                <a:latin typeface="Roboto"/>
                <a:ea typeface="Roboto"/>
                <a:cs typeface="Roboto"/>
                <a:sym typeface="Roboto"/>
              </a:defRPr>
            </a:lvl7pPr>
            <a:lvl8pPr marL="4872094" lvl="7" indent="-406008" rtl="0">
              <a:spcBef>
                <a:spcPts val="0"/>
              </a:spcBef>
              <a:spcAft>
                <a:spcPts val="0"/>
              </a:spcAft>
              <a:buSzPts val="1200"/>
              <a:buFont typeface="Roboto"/>
              <a:buChar char="○"/>
              <a:defRPr sz="1599">
                <a:latin typeface="Roboto"/>
                <a:ea typeface="Roboto"/>
                <a:cs typeface="Roboto"/>
                <a:sym typeface="Roboto"/>
              </a:defRPr>
            </a:lvl8pPr>
            <a:lvl9pPr marL="5481106" lvl="8" indent="-406008" rtl="0">
              <a:spcBef>
                <a:spcPts val="0"/>
              </a:spcBef>
              <a:spcAft>
                <a:spcPts val="0"/>
              </a:spcAft>
              <a:buSzPts val="1200"/>
              <a:buFont typeface="Roboto"/>
              <a:buChar char="■"/>
              <a:defRPr sz="1599">
                <a:latin typeface="Roboto"/>
                <a:ea typeface="Roboto"/>
                <a:cs typeface="Roboto"/>
                <a:sym typeface="Roboto"/>
              </a:defRPr>
            </a:lvl9pPr>
          </a:lstStyle>
          <a:p>
            <a:endParaRPr/>
          </a:p>
        </p:txBody>
      </p:sp>
      <p:sp>
        <p:nvSpPr>
          <p:cNvPr id="329" name="Google Shape;329;p54"/>
          <p:cNvSpPr txBox="1">
            <a:spLocks noGrp="1"/>
          </p:cNvSpPr>
          <p:nvPr>
            <p:ph type="body" idx="2"/>
          </p:nvPr>
        </p:nvSpPr>
        <p:spPr>
          <a:xfrm>
            <a:off x="6443200" y="1536629"/>
            <a:ext cx="5333200" cy="4555382"/>
          </a:xfrm>
          <a:prstGeom prst="rect">
            <a:avLst/>
          </a:prstGeom>
          <a:noFill/>
          <a:ln>
            <a:noFill/>
          </a:ln>
        </p:spPr>
        <p:txBody>
          <a:bodyPr spcFirstLastPara="1" wrap="square" lIns="91425" tIns="91425" rIns="91425" bIns="91425" anchor="ctr" anchorCtr="0">
            <a:noAutofit/>
          </a:bodyPr>
          <a:lstStyle>
            <a:lvl1pPr marL="609011" lvl="0" indent="-422925" rtl="0">
              <a:spcBef>
                <a:spcPts val="0"/>
              </a:spcBef>
              <a:spcAft>
                <a:spcPts val="0"/>
              </a:spcAft>
              <a:buSzPts val="1400"/>
              <a:buFont typeface="Roboto"/>
              <a:buChar char="●"/>
              <a:defRPr sz="1865">
                <a:latin typeface="Roboto"/>
                <a:ea typeface="Roboto"/>
                <a:cs typeface="Roboto"/>
                <a:sym typeface="Roboto"/>
              </a:defRPr>
            </a:lvl1pPr>
            <a:lvl2pPr marL="1218023" lvl="1" indent="-406008" rtl="0">
              <a:spcBef>
                <a:spcPts val="0"/>
              </a:spcBef>
              <a:spcAft>
                <a:spcPts val="0"/>
              </a:spcAft>
              <a:buSzPts val="1200"/>
              <a:buFont typeface="Roboto"/>
              <a:buChar char="○"/>
              <a:defRPr sz="1599">
                <a:latin typeface="Roboto"/>
                <a:ea typeface="Roboto"/>
                <a:cs typeface="Roboto"/>
                <a:sym typeface="Roboto"/>
              </a:defRPr>
            </a:lvl2pPr>
            <a:lvl3pPr marL="1827035" lvl="2" indent="-406008" rtl="0">
              <a:spcBef>
                <a:spcPts val="0"/>
              </a:spcBef>
              <a:spcAft>
                <a:spcPts val="0"/>
              </a:spcAft>
              <a:buSzPts val="1200"/>
              <a:buFont typeface="Roboto"/>
              <a:buChar char="■"/>
              <a:defRPr sz="1599">
                <a:latin typeface="Roboto"/>
                <a:ea typeface="Roboto"/>
                <a:cs typeface="Roboto"/>
                <a:sym typeface="Roboto"/>
              </a:defRPr>
            </a:lvl3pPr>
            <a:lvl4pPr marL="2436047" lvl="3" indent="-406008" rtl="0">
              <a:spcBef>
                <a:spcPts val="0"/>
              </a:spcBef>
              <a:spcAft>
                <a:spcPts val="0"/>
              </a:spcAft>
              <a:buSzPts val="1200"/>
              <a:buFont typeface="Roboto"/>
              <a:buChar char="●"/>
              <a:defRPr sz="1599">
                <a:latin typeface="Roboto"/>
                <a:ea typeface="Roboto"/>
                <a:cs typeface="Roboto"/>
                <a:sym typeface="Roboto"/>
              </a:defRPr>
            </a:lvl4pPr>
            <a:lvl5pPr marL="3045059" lvl="4" indent="-406008" rtl="0">
              <a:spcBef>
                <a:spcPts val="0"/>
              </a:spcBef>
              <a:spcAft>
                <a:spcPts val="0"/>
              </a:spcAft>
              <a:buSzPts val="1200"/>
              <a:buFont typeface="Roboto"/>
              <a:buChar char="○"/>
              <a:defRPr sz="1599">
                <a:latin typeface="Roboto"/>
                <a:ea typeface="Roboto"/>
                <a:cs typeface="Roboto"/>
                <a:sym typeface="Roboto"/>
              </a:defRPr>
            </a:lvl5pPr>
            <a:lvl6pPr marL="3654070" lvl="5" indent="-406008" rtl="0">
              <a:spcBef>
                <a:spcPts val="0"/>
              </a:spcBef>
              <a:spcAft>
                <a:spcPts val="0"/>
              </a:spcAft>
              <a:buSzPts val="1200"/>
              <a:buFont typeface="Roboto"/>
              <a:buChar char="■"/>
              <a:defRPr sz="1599">
                <a:latin typeface="Roboto"/>
                <a:ea typeface="Roboto"/>
                <a:cs typeface="Roboto"/>
                <a:sym typeface="Roboto"/>
              </a:defRPr>
            </a:lvl6pPr>
            <a:lvl7pPr marL="4263083" lvl="6" indent="-406008" rtl="0">
              <a:spcBef>
                <a:spcPts val="0"/>
              </a:spcBef>
              <a:spcAft>
                <a:spcPts val="0"/>
              </a:spcAft>
              <a:buSzPts val="1200"/>
              <a:buFont typeface="Roboto"/>
              <a:buChar char="●"/>
              <a:defRPr sz="1599">
                <a:latin typeface="Roboto"/>
                <a:ea typeface="Roboto"/>
                <a:cs typeface="Roboto"/>
                <a:sym typeface="Roboto"/>
              </a:defRPr>
            </a:lvl7pPr>
            <a:lvl8pPr marL="4872094" lvl="7" indent="-406008" rtl="0">
              <a:spcBef>
                <a:spcPts val="0"/>
              </a:spcBef>
              <a:spcAft>
                <a:spcPts val="0"/>
              </a:spcAft>
              <a:buSzPts val="1200"/>
              <a:buFont typeface="Roboto"/>
              <a:buChar char="○"/>
              <a:defRPr sz="1599">
                <a:latin typeface="Roboto"/>
                <a:ea typeface="Roboto"/>
                <a:cs typeface="Roboto"/>
                <a:sym typeface="Roboto"/>
              </a:defRPr>
            </a:lvl8pPr>
            <a:lvl9pPr marL="5481106" lvl="8" indent="-406008" rtl="0">
              <a:spcBef>
                <a:spcPts val="0"/>
              </a:spcBef>
              <a:spcAft>
                <a:spcPts val="0"/>
              </a:spcAft>
              <a:buSzPts val="1200"/>
              <a:buFont typeface="Roboto"/>
              <a:buChar char="■"/>
              <a:defRPr sz="1599">
                <a:latin typeface="Roboto"/>
                <a:ea typeface="Roboto"/>
                <a:cs typeface="Roboto"/>
                <a:sym typeface="Roboto"/>
              </a:defRPr>
            </a:lvl9pPr>
          </a:lstStyle>
          <a:p>
            <a:endParaRPr/>
          </a:p>
        </p:txBody>
      </p:sp>
      <p:sp>
        <p:nvSpPr>
          <p:cNvPr id="330" name="Google Shape;330;p54"/>
          <p:cNvSpPr txBox="1">
            <a:spLocks noGrp="1"/>
          </p:cNvSpPr>
          <p:nvPr>
            <p:ph type="sldNum" idx="12"/>
          </p:nvPr>
        </p:nvSpPr>
        <p:spPr>
          <a:xfrm>
            <a:off x="5730211" y="6300307"/>
            <a:ext cx="731600" cy="52471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
        <p:nvSpPr>
          <p:cNvPr id="331" name="Google Shape;331;p54"/>
          <p:cNvSpPr/>
          <p:nvPr/>
        </p:nvSpPr>
        <p:spPr>
          <a:xfrm>
            <a:off x="0" y="6722869"/>
            <a:ext cx="12192000" cy="131878"/>
          </a:xfrm>
          <a:prstGeom prst="rect">
            <a:avLst/>
          </a:prstGeom>
          <a:solidFill>
            <a:srgbClr val="0AD7C8"/>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chemeClr val="lt1"/>
              </a:solidFill>
              <a:latin typeface="Roboto"/>
              <a:ea typeface="Roboto"/>
              <a:cs typeface="Roboto"/>
              <a:sym typeface="Roboto"/>
            </a:endParaRPr>
          </a:p>
        </p:txBody>
      </p:sp>
    </p:spTree>
    <p:extLst>
      <p:ext uri="{BB962C8B-B14F-4D97-AF65-F5344CB8AC3E}">
        <p14:creationId xmlns:p14="http://schemas.microsoft.com/office/powerpoint/2010/main" val="12789578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1"/>
        <p:cNvGrpSpPr/>
        <p:nvPr/>
      </p:nvGrpSpPr>
      <p:grpSpPr>
        <a:xfrm>
          <a:off x="0" y="0"/>
          <a:ext cx="0" cy="0"/>
          <a:chOff x="0" y="0"/>
          <a:chExt cx="0" cy="0"/>
        </a:xfrm>
      </p:grpSpPr>
      <p:sp>
        <p:nvSpPr>
          <p:cNvPr id="802" name="Google Shape;802;p115"/>
          <p:cNvSpPr txBox="1">
            <a:spLocks noGrp="1"/>
          </p:cNvSpPr>
          <p:nvPr>
            <p:ph type="title"/>
          </p:nvPr>
        </p:nvSpPr>
        <p:spPr>
          <a:xfrm>
            <a:off x="426717" y="609037"/>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09038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01E5-0989-DB6B-26BB-C8352EB97640}"/>
              </a:ext>
            </a:extLst>
          </p:cNvPr>
          <p:cNvSpPr>
            <a:spLocks noGrp="1"/>
          </p:cNvSpPr>
          <p:nvPr>
            <p:ph type="title"/>
          </p:nvPr>
        </p:nvSpPr>
        <p:spPr/>
        <p:txBody>
          <a:bodyPr/>
          <a:lstStyle/>
          <a:p>
            <a:r>
              <a:rPr lang="en-US"/>
              <a:t>Click to edit Master title style</a:t>
            </a:r>
          </a:p>
        </p:txBody>
      </p:sp>
      <p:sp>
        <p:nvSpPr>
          <p:cNvPr id="4" name="Picture Placeholder 4">
            <a:extLst>
              <a:ext uri="{FF2B5EF4-FFF2-40B4-BE49-F238E27FC236}">
                <a16:creationId xmlns:a16="http://schemas.microsoft.com/office/drawing/2014/main" id="{899D998B-9A26-05DB-6A77-6C4D066CB97C}"/>
              </a:ext>
            </a:extLst>
          </p:cNvPr>
          <p:cNvSpPr>
            <a:spLocks noGrp="1"/>
          </p:cNvSpPr>
          <p:nvPr>
            <p:ph type="pic" sz="quarter" idx="13" hasCustomPrompt="1"/>
          </p:nvPr>
        </p:nvSpPr>
        <p:spPr>
          <a:xfrm>
            <a:off x="2561815"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5" name="Text Placeholder 8">
            <a:extLst>
              <a:ext uri="{FF2B5EF4-FFF2-40B4-BE49-F238E27FC236}">
                <a16:creationId xmlns:a16="http://schemas.microsoft.com/office/drawing/2014/main" id="{59169062-17E4-6C11-67F1-3F8D902EE8E1}"/>
              </a:ext>
            </a:extLst>
          </p:cNvPr>
          <p:cNvSpPr>
            <a:spLocks noGrp="1"/>
          </p:cNvSpPr>
          <p:nvPr>
            <p:ph type="body" sz="quarter" idx="21" hasCustomPrompt="1"/>
          </p:nvPr>
        </p:nvSpPr>
        <p:spPr>
          <a:xfrm>
            <a:off x="2367206"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6" name="Picture Placeholder 4">
            <a:extLst>
              <a:ext uri="{FF2B5EF4-FFF2-40B4-BE49-F238E27FC236}">
                <a16:creationId xmlns:a16="http://schemas.microsoft.com/office/drawing/2014/main" id="{456ED754-DA02-BF5A-9095-47601932523D}"/>
              </a:ext>
            </a:extLst>
          </p:cNvPr>
          <p:cNvSpPr>
            <a:spLocks noGrp="1"/>
          </p:cNvSpPr>
          <p:nvPr>
            <p:ph type="pic" sz="quarter" idx="22" hasCustomPrompt="1"/>
          </p:nvPr>
        </p:nvSpPr>
        <p:spPr>
          <a:xfrm>
            <a:off x="5351403"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7" name="Text Placeholder 8">
            <a:extLst>
              <a:ext uri="{FF2B5EF4-FFF2-40B4-BE49-F238E27FC236}">
                <a16:creationId xmlns:a16="http://schemas.microsoft.com/office/drawing/2014/main" id="{21699078-74A7-6E39-7186-6C7333C9E706}"/>
              </a:ext>
            </a:extLst>
          </p:cNvPr>
          <p:cNvSpPr>
            <a:spLocks noGrp="1"/>
          </p:cNvSpPr>
          <p:nvPr>
            <p:ph type="body" sz="quarter" idx="23" hasCustomPrompt="1"/>
          </p:nvPr>
        </p:nvSpPr>
        <p:spPr>
          <a:xfrm>
            <a:off x="5156793"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8" name="Picture Placeholder 4">
            <a:extLst>
              <a:ext uri="{FF2B5EF4-FFF2-40B4-BE49-F238E27FC236}">
                <a16:creationId xmlns:a16="http://schemas.microsoft.com/office/drawing/2014/main" id="{353E0074-E24A-60A3-E8BD-AEBDEE952E2F}"/>
              </a:ext>
            </a:extLst>
          </p:cNvPr>
          <p:cNvSpPr>
            <a:spLocks noGrp="1"/>
          </p:cNvSpPr>
          <p:nvPr>
            <p:ph type="pic" sz="quarter" idx="24" hasCustomPrompt="1"/>
          </p:nvPr>
        </p:nvSpPr>
        <p:spPr>
          <a:xfrm>
            <a:off x="8140991"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9" name="Text Placeholder 8">
            <a:extLst>
              <a:ext uri="{FF2B5EF4-FFF2-40B4-BE49-F238E27FC236}">
                <a16:creationId xmlns:a16="http://schemas.microsoft.com/office/drawing/2014/main" id="{FB374764-F8BF-DC0C-165C-367DADF15B6B}"/>
              </a:ext>
            </a:extLst>
          </p:cNvPr>
          <p:cNvSpPr>
            <a:spLocks noGrp="1"/>
          </p:cNvSpPr>
          <p:nvPr>
            <p:ph type="body" sz="quarter" idx="25" hasCustomPrompt="1"/>
          </p:nvPr>
        </p:nvSpPr>
        <p:spPr>
          <a:xfrm>
            <a:off x="7946380"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0" name="Google Shape;51;p10">
            <a:extLst>
              <a:ext uri="{FF2B5EF4-FFF2-40B4-BE49-F238E27FC236}">
                <a16:creationId xmlns:a16="http://schemas.microsoft.com/office/drawing/2014/main" id="{FC15FDDF-AFA8-8279-0516-2349773F823E}"/>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76267784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61" lvl="0" indent="-423306" rtl="0">
              <a:spcBef>
                <a:spcPts val="0"/>
              </a:spcBef>
              <a:spcAft>
                <a:spcPts val="0"/>
              </a:spcAft>
              <a:buSzPts val="1400"/>
              <a:buChar char="●"/>
              <a:defRPr/>
            </a:lvl1pPr>
            <a:lvl2pPr marL="1219121" lvl="1" indent="-423306" rtl="0">
              <a:spcBef>
                <a:spcPts val="0"/>
              </a:spcBef>
              <a:spcAft>
                <a:spcPts val="0"/>
              </a:spcAft>
              <a:buSzPts val="1400"/>
              <a:buChar char="○"/>
              <a:defRPr/>
            </a:lvl2pPr>
            <a:lvl3pPr marL="1828681" lvl="2" indent="-423306" rtl="0">
              <a:spcBef>
                <a:spcPts val="0"/>
              </a:spcBef>
              <a:spcAft>
                <a:spcPts val="0"/>
              </a:spcAft>
              <a:buSzPts val="1400"/>
              <a:buChar char="■"/>
              <a:defRPr/>
            </a:lvl3pPr>
            <a:lvl4pPr marL="2438242" lvl="3" indent="-423306" rtl="0">
              <a:spcBef>
                <a:spcPts val="0"/>
              </a:spcBef>
              <a:spcAft>
                <a:spcPts val="0"/>
              </a:spcAft>
              <a:buSzPts val="1400"/>
              <a:buChar char="●"/>
              <a:defRPr/>
            </a:lvl4pPr>
            <a:lvl5pPr marL="3047802" lvl="4" indent="-423306" rtl="0">
              <a:spcBef>
                <a:spcPts val="0"/>
              </a:spcBef>
              <a:spcAft>
                <a:spcPts val="0"/>
              </a:spcAft>
              <a:buSzPts val="1400"/>
              <a:buChar char="○"/>
              <a:defRPr/>
            </a:lvl5pPr>
            <a:lvl6pPr marL="3657363" lvl="5" indent="-423306" rtl="0">
              <a:spcBef>
                <a:spcPts val="0"/>
              </a:spcBef>
              <a:spcAft>
                <a:spcPts val="0"/>
              </a:spcAft>
              <a:buSzPts val="1400"/>
              <a:buChar char="■"/>
              <a:defRPr/>
            </a:lvl6pPr>
            <a:lvl7pPr marL="4266923" lvl="6" indent="-423306" rtl="0">
              <a:spcBef>
                <a:spcPts val="0"/>
              </a:spcBef>
              <a:spcAft>
                <a:spcPts val="0"/>
              </a:spcAft>
              <a:buSzPts val="1400"/>
              <a:buChar char="●"/>
              <a:defRPr/>
            </a:lvl7pPr>
            <a:lvl8pPr marL="4876483" lvl="7" indent="-423306" rtl="0">
              <a:spcBef>
                <a:spcPts val="0"/>
              </a:spcBef>
              <a:spcAft>
                <a:spcPts val="0"/>
              </a:spcAft>
              <a:buSzPts val="1400"/>
              <a:buChar char="○"/>
              <a:defRPr/>
            </a:lvl8pPr>
            <a:lvl9pPr marL="5486044" lvl="8" indent="-423306"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2630628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780288" y="1607859"/>
            <a:ext cx="4568000" cy="3654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p:nvPr/>
        </p:nvSpPr>
        <p:spPr>
          <a:xfrm>
            <a:off x="0" y="6658899"/>
            <a:ext cx="12192000" cy="232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grpSp>
        <p:nvGrpSpPr>
          <p:cNvPr id="43" name="Google Shape;43;p8"/>
          <p:cNvGrpSpPr/>
          <p:nvPr/>
        </p:nvGrpSpPr>
        <p:grpSpPr>
          <a:xfrm>
            <a:off x="613510" y="1439457"/>
            <a:ext cx="4914052" cy="3961752"/>
            <a:chOff x="1806363" y="1221920"/>
            <a:chExt cx="3685539" cy="2973990"/>
          </a:xfrm>
        </p:grpSpPr>
        <p:sp>
          <p:nvSpPr>
            <p:cNvPr id="44" name="Google Shape;44;p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45" name="Google Shape;45;p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
        <p:nvSpPr>
          <p:cNvPr id="46" name="Google Shape;46;p8" descr="Click to add picture"/>
          <p:cNvSpPr>
            <a:spLocks noGrp="1"/>
          </p:cNvSpPr>
          <p:nvPr>
            <p:ph type="pic" idx="2"/>
          </p:nvPr>
        </p:nvSpPr>
        <p:spPr>
          <a:xfrm>
            <a:off x="6096001" y="19477"/>
            <a:ext cx="6096000" cy="68384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673453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021606"/>
            <a:ext cx="9544793" cy="2834640"/>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217169"/>
            <a:ext cx="11327334" cy="2453262"/>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7"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978867"/>
            <a:ext cx="11327334" cy="2073024"/>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2" y="3070826"/>
            <a:ext cx="2840183" cy="10301478"/>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7070499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021606"/>
            <a:ext cx="9544793" cy="2834640"/>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217169"/>
            <a:ext cx="11327334" cy="2453262"/>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7"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978867"/>
            <a:ext cx="11327334" cy="2073024"/>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2" y="3070826"/>
            <a:ext cx="2840183" cy="10301478"/>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6847310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Google Shape;56;p14">
            <a:extLst>
              <a:ext uri="{FF2B5EF4-FFF2-40B4-BE49-F238E27FC236}">
                <a16:creationId xmlns:a16="http://schemas.microsoft.com/office/drawing/2014/main" id="{D9E43082-5E5A-99E8-0732-43ECB62E434E}"/>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57;p14">
            <a:extLst>
              <a:ext uri="{FF2B5EF4-FFF2-40B4-BE49-F238E27FC236}">
                <a16:creationId xmlns:a16="http://schemas.microsoft.com/office/drawing/2014/main" id="{41B6DC9F-0A1B-2483-3A70-E458C633BC0C}"/>
              </a:ext>
            </a:extLst>
          </p:cNvPr>
          <p:cNvSpPr txBox="1">
            <a:spLocks noGrp="1"/>
          </p:cNvSpPr>
          <p:nvPr>
            <p:ph type="sldNum" sz="quarter" idx="8"/>
          </p:nvPr>
        </p:nvSpPr>
        <p:spPr/>
        <p:txBody>
          <a:bodyPr/>
          <a:lstStyle>
            <a:lvl1pPr>
              <a:defRPr/>
            </a:lvl1pPr>
          </a:lstStyle>
          <a:p>
            <a:pPr lvl="0"/>
            <a:fld id="{175300F2-4148-1341-A310-3F19D755A108}" type="slidenum">
              <a:t>‹#›</a:t>
            </a:fld>
            <a:endParaRPr lang="en-US"/>
          </a:p>
        </p:txBody>
      </p:sp>
      <p:pic>
        <p:nvPicPr>
          <p:cNvPr id="4" name="Google Shape;58;p14">
            <a:extLst>
              <a:ext uri="{FF2B5EF4-FFF2-40B4-BE49-F238E27FC236}">
                <a16:creationId xmlns:a16="http://schemas.microsoft.com/office/drawing/2014/main" id="{A44A25AC-A13F-7E89-AA02-DD70907BFC32}"/>
              </a:ext>
            </a:extLst>
          </p:cNvPr>
          <p:cNvPicPr>
            <a:picLocks noChangeAspect="1"/>
          </p:cNvPicPr>
          <p:nvPr/>
        </p:nvPicPr>
        <p:blipFill>
          <a:blip r:embed="rId2">
            <a:alphaModFix/>
          </a:blip>
          <a:srcRect l="13988" r="5145"/>
          <a:stretch>
            <a:fillRect/>
          </a:stretch>
        </p:blipFill>
        <p:spPr>
          <a:xfrm>
            <a:off x="5806869" y="1040075"/>
            <a:ext cx="6385136" cy="5494593"/>
          </a:xfrm>
          <a:prstGeom prst="rect">
            <a:avLst/>
          </a:prstGeom>
          <a:noFill/>
          <a:ln cap="flat">
            <a:noFill/>
          </a:ln>
        </p:spPr>
      </p:pic>
    </p:spTree>
    <p:extLst>
      <p:ext uri="{BB962C8B-B14F-4D97-AF65-F5344CB8AC3E}">
        <p14:creationId xmlns:p14="http://schemas.microsoft.com/office/powerpoint/2010/main" val="19923333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Cover_5">
    <p:spTree>
      <p:nvGrpSpPr>
        <p:cNvPr id="1" name=""/>
        <p:cNvGrpSpPr/>
        <p:nvPr/>
      </p:nvGrpSpPr>
      <p:grpSpPr>
        <a:xfrm>
          <a:off x="0" y="0"/>
          <a:ext cx="0" cy="0"/>
          <a:chOff x="0" y="0"/>
          <a:chExt cx="0" cy="0"/>
        </a:xfrm>
      </p:grpSpPr>
      <p:sp>
        <p:nvSpPr>
          <p:cNvPr id="2" name="Google Shape;61;p15">
            <a:extLst>
              <a:ext uri="{FF2B5EF4-FFF2-40B4-BE49-F238E27FC236}">
                <a16:creationId xmlns:a16="http://schemas.microsoft.com/office/drawing/2014/main" id="{5A33A0D4-831A-B377-3073-5D9921AF5449}"/>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62;p15">
            <a:extLst>
              <a:ext uri="{FF2B5EF4-FFF2-40B4-BE49-F238E27FC236}">
                <a16:creationId xmlns:a16="http://schemas.microsoft.com/office/drawing/2014/main" id="{24039CA5-DD27-8ED4-1E06-F238AA584943}"/>
              </a:ext>
            </a:extLst>
          </p:cNvPr>
          <p:cNvSpPr txBox="1">
            <a:spLocks noGrp="1"/>
          </p:cNvSpPr>
          <p:nvPr>
            <p:ph type="sldNum" sz="quarter" idx="8"/>
          </p:nvPr>
        </p:nvSpPr>
        <p:spPr/>
        <p:txBody>
          <a:bodyPr/>
          <a:lstStyle>
            <a:lvl1pPr>
              <a:defRPr/>
            </a:lvl1pPr>
          </a:lstStyle>
          <a:p>
            <a:pPr lvl="0"/>
            <a:fld id="{3E62B065-775D-6E4F-B4EF-A5E53E26D899}" type="slidenum">
              <a:t>‹#›</a:t>
            </a:fld>
            <a:endParaRPr lang="en-US"/>
          </a:p>
        </p:txBody>
      </p:sp>
      <p:pic>
        <p:nvPicPr>
          <p:cNvPr id="4" name="Google Shape;63;p15">
            <a:extLst>
              <a:ext uri="{FF2B5EF4-FFF2-40B4-BE49-F238E27FC236}">
                <a16:creationId xmlns:a16="http://schemas.microsoft.com/office/drawing/2014/main" id="{81BDAD5C-22DD-5203-0EEF-DE1D1341A87F}"/>
              </a:ext>
            </a:extLst>
          </p:cNvPr>
          <p:cNvPicPr>
            <a:picLocks noChangeAspect="1"/>
          </p:cNvPicPr>
          <p:nvPr/>
        </p:nvPicPr>
        <p:blipFill>
          <a:blip r:embed="rId2">
            <a:alphaModFix/>
          </a:blip>
          <a:stretch>
            <a:fillRect/>
          </a:stretch>
        </p:blipFill>
        <p:spPr>
          <a:xfrm>
            <a:off x="7040331" y="981059"/>
            <a:ext cx="5146910" cy="5876940"/>
          </a:xfrm>
          <a:prstGeom prst="rect">
            <a:avLst/>
          </a:prstGeom>
          <a:noFill/>
          <a:ln cap="flat">
            <a:noFill/>
          </a:ln>
        </p:spPr>
      </p:pic>
    </p:spTree>
    <p:extLst>
      <p:ext uri="{BB962C8B-B14F-4D97-AF65-F5344CB8AC3E}">
        <p14:creationId xmlns:p14="http://schemas.microsoft.com/office/powerpoint/2010/main" val="3900243231"/>
      </p:ext>
    </p:extLst>
  </p:cSld>
  <p:clrMapOvr>
    <a:masterClrMapping/>
  </p:clrMapOvr>
  <p:hf sldNum="0"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Cover_4">
    <p:spTree>
      <p:nvGrpSpPr>
        <p:cNvPr id="1" name=""/>
        <p:cNvGrpSpPr/>
        <p:nvPr/>
      </p:nvGrpSpPr>
      <p:grpSpPr>
        <a:xfrm>
          <a:off x="0" y="0"/>
          <a:ext cx="0" cy="0"/>
          <a:chOff x="0" y="0"/>
          <a:chExt cx="0" cy="0"/>
        </a:xfrm>
      </p:grpSpPr>
      <p:sp>
        <p:nvSpPr>
          <p:cNvPr id="2" name="Google Shape;66;p16">
            <a:extLst>
              <a:ext uri="{FF2B5EF4-FFF2-40B4-BE49-F238E27FC236}">
                <a16:creationId xmlns:a16="http://schemas.microsoft.com/office/drawing/2014/main" id="{CA3A1C98-3579-4AB3-DBFC-7952E40ECBAF}"/>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67;p16">
            <a:extLst>
              <a:ext uri="{FF2B5EF4-FFF2-40B4-BE49-F238E27FC236}">
                <a16:creationId xmlns:a16="http://schemas.microsoft.com/office/drawing/2014/main" id="{BF05EDCC-B80B-AD2B-DE35-3E45E6A598D9}"/>
              </a:ext>
            </a:extLst>
          </p:cNvPr>
          <p:cNvSpPr txBox="1">
            <a:spLocks noGrp="1"/>
          </p:cNvSpPr>
          <p:nvPr>
            <p:ph type="sldNum" sz="quarter" idx="8"/>
          </p:nvPr>
        </p:nvSpPr>
        <p:spPr/>
        <p:txBody>
          <a:bodyPr/>
          <a:lstStyle>
            <a:lvl1pPr>
              <a:defRPr/>
            </a:lvl1pPr>
          </a:lstStyle>
          <a:p>
            <a:pPr lvl="0"/>
            <a:fld id="{31B7A6D2-1235-2C4F-A41A-C55922D770C5}" type="slidenum">
              <a:t>‹#›</a:t>
            </a:fld>
            <a:endParaRPr lang="en-US"/>
          </a:p>
        </p:txBody>
      </p:sp>
      <p:pic>
        <p:nvPicPr>
          <p:cNvPr id="4" name="Google Shape;68;p16">
            <a:extLst>
              <a:ext uri="{FF2B5EF4-FFF2-40B4-BE49-F238E27FC236}">
                <a16:creationId xmlns:a16="http://schemas.microsoft.com/office/drawing/2014/main" id="{265723FC-9700-D13B-6406-A57F88F57E9F}"/>
              </a:ext>
            </a:extLst>
          </p:cNvPr>
          <p:cNvPicPr>
            <a:picLocks noChangeAspect="1"/>
          </p:cNvPicPr>
          <p:nvPr/>
        </p:nvPicPr>
        <p:blipFill>
          <a:blip r:embed="rId2">
            <a:alphaModFix/>
          </a:blip>
          <a:srcRect b="5847"/>
          <a:stretch>
            <a:fillRect/>
          </a:stretch>
        </p:blipFill>
        <p:spPr>
          <a:xfrm>
            <a:off x="6590565" y="1060457"/>
            <a:ext cx="5601431" cy="5269266"/>
          </a:xfrm>
          <a:prstGeom prst="rect">
            <a:avLst/>
          </a:prstGeom>
          <a:noFill/>
          <a:ln cap="flat">
            <a:noFill/>
          </a:ln>
        </p:spPr>
      </p:pic>
    </p:spTree>
    <p:extLst>
      <p:ext uri="{BB962C8B-B14F-4D97-AF65-F5344CB8AC3E}">
        <p14:creationId xmlns:p14="http://schemas.microsoft.com/office/powerpoint/2010/main" val="909500855"/>
      </p:ext>
    </p:extLst>
  </p:cSld>
  <p:clrMapOvr>
    <a:masterClrMapping/>
  </p:clrMapOvr>
  <p:hf sldNum="0"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Cover_3">
    <p:spTree>
      <p:nvGrpSpPr>
        <p:cNvPr id="1" name=""/>
        <p:cNvGrpSpPr/>
        <p:nvPr/>
      </p:nvGrpSpPr>
      <p:grpSpPr>
        <a:xfrm>
          <a:off x="0" y="0"/>
          <a:ext cx="0" cy="0"/>
          <a:chOff x="0" y="0"/>
          <a:chExt cx="0" cy="0"/>
        </a:xfrm>
      </p:grpSpPr>
      <p:sp>
        <p:nvSpPr>
          <p:cNvPr id="2" name="Google Shape;71;p17">
            <a:extLst>
              <a:ext uri="{FF2B5EF4-FFF2-40B4-BE49-F238E27FC236}">
                <a16:creationId xmlns:a16="http://schemas.microsoft.com/office/drawing/2014/main" id="{0A132A9D-F59C-40CE-568C-227D57C15DB7}"/>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72;p17">
            <a:extLst>
              <a:ext uri="{FF2B5EF4-FFF2-40B4-BE49-F238E27FC236}">
                <a16:creationId xmlns:a16="http://schemas.microsoft.com/office/drawing/2014/main" id="{47500208-965A-421A-CA46-636A9D0959B7}"/>
              </a:ext>
            </a:extLst>
          </p:cNvPr>
          <p:cNvSpPr txBox="1">
            <a:spLocks noGrp="1"/>
          </p:cNvSpPr>
          <p:nvPr>
            <p:ph type="sldNum" sz="quarter" idx="8"/>
          </p:nvPr>
        </p:nvSpPr>
        <p:spPr/>
        <p:txBody>
          <a:bodyPr/>
          <a:lstStyle>
            <a:lvl1pPr>
              <a:defRPr/>
            </a:lvl1pPr>
          </a:lstStyle>
          <a:p>
            <a:pPr lvl="0"/>
            <a:fld id="{64DCC458-8693-9E4E-B0F4-BBA52C26514B}" type="slidenum">
              <a:t>‹#›</a:t>
            </a:fld>
            <a:endParaRPr lang="en-US"/>
          </a:p>
        </p:txBody>
      </p:sp>
      <p:pic>
        <p:nvPicPr>
          <p:cNvPr id="4" name="Google Shape;73;p17">
            <a:extLst>
              <a:ext uri="{FF2B5EF4-FFF2-40B4-BE49-F238E27FC236}">
                <a16:creationId xmlns:a16="http://schemas.microsoft.com/office/drawing/2014/main" id="{E4C42132-4F4B-ACF9-B13C-1746A41BC167}"/>
              </a:ext>
            </a:extLst>
          </p:cNvPr>
          <p:cNvPicPr>
            <a:picLocks noChangeAspect="1"/>
          </p:cNvPicPr>
          <p:nvPr/>
        </p:nvPicPr>
        <p:blipFill>
          <a:blip r:embed="rId2">
            <a:alphaModFix/>
          </a:blip>
          <a:stretch>
            <a:fillRect/>
          </a:stretch>
        </p:blipFill>
        <p:spPr>
          <a:xfrm>
            <a:off x="6543336" y="1036975"/>
            <a:ext cx="5079208" cy="5335002"/>
          </a:xfrm>
          <a:prstGeom prst="rect">
            <a:avLst/>
          </a:prstGeom>
          <a:noFill/>
          <a:ln cap="flat">
            <a:noFill/>
          </a:ln>
        </p:spPr>
      </p:pic>
    </p:spTree>
    <p:extLst>
      <p:ext uri="{BB962C8B-B14F-4D97-AF65-F5344CB8AC3E}">
        <p14:creationId xmlns:p14="http://schemas.microsoft.com/office/powerpoint/2010/main" val="36144423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Cover_3_1">
    <p:spTree>
      <p:nvGrpSpPr>
        <p:cNvPr id="1" name=""/>
        <p:cNvGrpSpPr/>
        <p:nvPr/>
      </p:nvGrpSpPr>
      <p:grpSpPr>
        <a:xfrm>
          <a:off x="0" y="0"/>
          <a:ext cx="0" cy="0"/>
          <a:chOff x="0" y="0"/>
          <a:chExt cx="0" cy="0"/>
        </a:xfrm>
      </p:grpSpPr>
      <p:sp>
        <p:nvSpPr>
          <p:cNvPr id="2" name="Google Shape;76;p18">
            <a:extLst>
              <a:ext uri="{FF2B5EF4-FFF2-40B4-BE49-F238E27FC236}">
                <a16:creationId xmlns:a16="http://schemas.microsoft.com/office/drawing/2014/main" id="{6AD99CFC-7F6F-7065-40BC-DEA0FCA9C9F1}"/>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77;p18">
            <a:extLst>
              <a:ext uri="{FF2B5EF4-FFF2-40B4-BE49-F238E27FC236}">
                <a16:creationId xmlns:a16="http://schemas.microsoft.com/office/drawing/2014/main" id="{E89C8F3F-D5B3-2C74-BE6F-EBF337F9083B}"/>
              </a:ext>
            </a:extLst>
          </p:cNvPr>
          <p:cNvSpPr txBox="1">
            <a:spLocks noGrp="1"/>
          </p:cNvSpPr>
          <p:nvPr>
            <p:ph type="sldNum" sz="quarter" idx="8"/>
          </p:nvPr>
        </p:nvSpPr>
        <p:spPr/>
        <p:txBody>
          <a:bodyPr/>
          <a:lstStyle>
            <a:lvl1pPr>
              <a:defRPr/>
            </a:lvl1pPr>
          </a:lstStyle>
          <a:p>
            <a:pPr lvl="0"/>
            <a:fld id="{8E633918-5BFA-034B-9D02-79ABAE1E335F}" type="slidenum">
              <a:t>‹#›</a:t>
            </a:fld>
            <a:endParaRPr lang="en-US"/>
          </a:p>
        </p:txBody>
      </p:sp>
      <p:pic>
        <p:nvPicPr>
          <p:cNvPr id="4" name="Google Shape;78;p18">
            <a:extLst>
              <a:ext uri="{FF2B5EF4-FFF2-40B4-BE49-F238E27FC236}">
                <a16:creationId xmlns:a16="http://schemas.microsoft.com/office/drawing/2014/main" id="{3493ED88-3B35-4359-EAED-E39F7E7495AE}"/>
              </a:ext>
            </a:extLst>
          </p:cNvPr>
          <p:cNvPicPr>
            <a:picLocks noChangeAspect="1"/>
          </p:cNvPicPr>
          <p:nvPr/>
        </p:nvPicPr>
        <p:blipFill>
          <a:blip r:embed="rId2">
            <a:alphaModFix/>
          </a:blip>
          <a:stretch>
            <a:fillRect/>
          </a:stretch>
        </p:blipFill>
        <p:spPr>
          <a:xfrm flipH="1">
            <a:off x="6957331" y="972601"/>
            <a:ext cx="5234665" cy="5787118"/>
          </a:xfrm>
          <a:prstGeom prst="rect">
            <a:avLst/>
          </a:prstGeom>
          <a:noFill/>
          <a:ln cap="flat">
            <a:noFill/>
          </a:ln>
        </p:spPr>
      </p:pic>
    </p:spTree>
    <p:extLst>
      <p:ext uri="{BB962C8B-B14F-4D97-AF65-F5344CB8AC3E}">
        <p14:creationId xmlns:p14="http://schemas.microsoft.com/office/powerpoint/2010/main" val="18608408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Cover_3_1_1">
    <p:spTree>
      <p:nvGrpSpPr>
        <p:cNvPr id="1" name=""/>
        <p:cNvGrpSpPr/>
        <p:nvPr/>
      </p:nvGrpSpPr>
      <p:grpSpPr>
        <a:xfrm>
          <a:off x="0" y="0"/>
          <a:ext cx="0" cy="0"/>
          <a:chOff x="0" y="0"/>
          <a:chExt cx="0" cy="0"/>
        </a:xfrm>
      </p:grpSpPr>
      <p:sp>
        <p:nvSpPr>
          <p:cNvPr id="2" name="Google Shape;81;p19">
            <a:extLst>
              <a:ext uri="{FF2B5EF4-FFF2-40B4-BE49-F238E27FC236}">
                <a16:creationId xmlns:a16="http://schemas.microsoft.com/office/drawing/2014/main" id="{44021A1F-6AB4-CCD5-C060-1C8E9F45AF60}"/>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82;p19">
            <a:extLst>
              <a:ext uri="{FF2B5EF4-FFF2-40B4-BE49-F238E27FC236}">
                <a16:creationId xmlns:a16="http://schemas.microsoft.com/office/drawing/2014/main" id="{AF66DC50-E8D7-978B-9557-E0BD6A98FFF0}"/>
              </a:ext>
            </a:extLst>
          </p:cNvPr>
          <p:cNvSpPr txBox="1">
            <a:spLocks noGrp="1"/>
          </p:cNvSpPr>
          <p:nvPr>
            <p:ph type="sldNum" sz="quarter" idx="8"/>
          </p:nvPr>
        </p:nvSpPr>
        <p:spPr/>
        <p:txBody>
          <a:bodyPr/>
          <a:lstStyle>
            <a:lvl1pPr>
              <a:defRPr/>
            </a:lvl1pPr>
          </a:lstStyle>
          <a:p>
            <a:pPr lvl="0"/>
            <a:fld id="{A2E044FA-7014-744B-AC2D-9BD50EF97C77}" type="slidenum">
              <a:t>‹#›</a:t>
            </a:fld>
            <a:endParaRPr lang="en-US"/>
          </a:p>
        </p:txBody>
      </p:sp>
    </p:spTree>
    <p:extLst>
      <p:ext uri="{BB962C8B-B14F-4D97-AF65-F5344CB8AC3E}">
        <p14:creationId xmlns:p14="http://schemas.microsoft.com/office/powerpoint/2010/main" val="915044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CFFF-FEAC-ABB6-0350-E8DE8B9DF633}"/>
              </a:ext>
            </a:extLst>
          </p:cNvPr>
          <p:cNvSpPr>
            <a:spLocks noGrp="1"/>
          </p:cNvSpPr>
          <p:nvPr>
            <p:ph type="title"/>
          </p:nvPr>
        </p:nvSpPr>
        <p:spPr/>
        <p:txBody>
          <a:bodyPr/>
          <a:lstStyle/>
          <a:p>
            <a:r>
              <a:rPr lang="en-US"/>
              <a:t>Click to edit Master title style</a:t>
            </a:r>
          </a:p>
        </p:txBody>
      </p:sp>
      <p:sp>
        <p:nvSpPr>
          <p:cNvPr id="10" name="Picture Placeholder 4">
            <a:extLst>
              <a:ext uri="{FF2B5EF4-FFF2-40B4-BE49-F238E27FC236}">
                <a16:creationId xmlns:a16="http://schemas.microsoft.com/office/drawing/2014/main" id="{1B88E6D3-CC73-B0CF-CAAA-00400ACEDFED}"/>
              </a:ext>
            </a:extLst>
          </p:cNvPr>
          <p:cNvSpPr>
            <a:spLocks noGrp="1"/>
          </p:cNvSpPr>
          <p:nvPr>
            <p:ph type="pic" sz="quarter" idx="13" hasCustomPrompt="1"/>
          </p:nvPr>
        </p:nvSpPr>
        <p:spPr>
          <a:xfrm>
            <a:off x="1254267"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1" name="Text Placeholder 8">
            <a:extLst>
              <a:ext uri="{FF2B5EF4-FFF2-40B4-BE49-F238E27FC236}">
                <a16:creationId xmlns:a16="http://schemas.microsoft.com/office/drawing/2014/main" id="{CA30B85D-BDAC-B610-63FE-10E7EFA1C527}"/>
              </a:ext>
            </a:extLst>
          </p:cNvPr>
          <p:cNvSpPr>
            <a:spLocks noGrp="1"/>
          </p:cNvSpPr>
          <p:nvPr>
            <p:ph type="body" sz="quarter" idx="21" hasCustomPrompt="1"/>
          </p:nvPr>
        </p:nvSpPr>
        <p:spPr>
          <a:xfrm>
            <a:off x="1059658"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9016D11C-D0EB-F821-CF22-00C129A75520}"/>
              </a:ext>
            </a:extLst>
          </p:cNvPr>
          <p:cNvSpPr>
            <a:spLocks noGrp="1"/>
          </p:cNvSpPr>
          <p:nvPr>
            <p:ph type="pic" sz="quarter" idx="22" hasCustomPrompt="1"/>
          </p:nvPr>
        </p:nvSpPr>
        <p:spPr>
          <a:xfrm>
            <a:off x="4010721"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3" name="Text Placeholder 8">
            <a:extLst>
              <a:ext uri="{FF2B5EF4-FFF2-40B4-BE49-F238E27FC236}">
                <a16:creationId xmlns:a16="http://schemas.microsoft.com/office/drawing/2014/main" id="{5BED124D-0142-921F-5394-D802492EB56D}"/>
              </a:ext>
            </a:extLst>
          </p:cNvPr>
          <p:cNvSpPr>
            <a:spLocks noGrp="1"/>
          </p:cNvSpPr>
          <p:nvPr>
            <p:ph type="body" sz="quarter" idx="23" hasCustomPrompt="1"/>
          </p:nvPr>
        </p:nvSpPr>
        <p:spPr>
          <a:xfrm>
            <a:off x="3816112"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4" name="Picture Placeholder 4">
            <a:extLst>
              <a:ext uri="{FF2B5EF4-FFF2-40B4-BE49-F238E27FC236}">
                <a16:creationId xmlns:a16="http://schemas.microsoft.com/office/drawing/2014/main" id="{EEDDE55D-6723-A133-E44C-F39C22624381}"/>
              </a:ext>
            </a:extLst>
          </p:cNvPr>
          <p:cNvSpPr>
            <a:spLocks noGrp="1"/>
          </p:cNvSpPr>
          <p:nvPr>
            <p:ph type="pic" sz="quarter" idx="24" hasCustomPrompt="1"/>
          </p:nvPr>
        </p:nvSpPr>
        <p:spPr>
          <a:xfrm>
            <a:off x="6767174"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5" name="Text Placeholder 8">
            <a:extLst>
              <a:ext uri="{FF2B5EF4-FFF2-40B4-BE49-F238E27FC236}">
                <a16:creationId xmlns:a16="http://schemas.microsoft.com/office/drawing/2014/main" id="{098CEEBA-61E1-FAFA-FA0A-4DDD7C1AA0A6}"/>
              </a:ext>
            </a:extLst>
          </p:cNvPr>
          <p:cNvSpPr>
            <a:spLocks noGrp="1"/>
          </p:cNvSpPr>
          <p:nvPr>
            <p:ph type="body" sz="quarter" idx="25" hasCustomPrompt="1"/>
          </p:nvPr>
        </p:nvSpPr>
        <p:spPr>
          <a:xfrm>
            <a:off x="6572565"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6" name="Picture Placeholder 4">
            <a:extLst>
              <a:ext uri="{FF2B5EF4-FFF2-40B4-BE49-F238E27FC236}">
                <a16:creationId xmlns:a16="http://schemas.microsoft.com/office/drawing/2014/main" id="{8CF52460-81A3-2545-AB4C-CB443D009639}"/>
              </a:ext>
            </a:extLst>
          </p:cNvPr>
          <p:cNvSpPr>
            <a:spLocks noGrp="1"/>
          </p:cNvSpPr>
          <p:nvPr>
            <p:ph type="pic" sz="quarter" idx="26" hasCustomPrompt="1"/>
          </p:nvPr>
        </p:nvSpPr>
        <p:spPr>
          <a:xfrm>
            <a:off x="9541297"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7" name="Text Placeholder 8">
            <a:extLst>
              <a:ext uri="{FF2B5EF4-FFF2-40B4-BE49-F238E27FC236}">
                <a16:creationId xmlns:a16="http://schemas.microsoft.com/office/drawing/2014/main" id="{B4E29D51-DD2D-9C04-617C-3883978E2B3E}"/>
              </a:ext>
            </a:extLst>
          </p:cNvPr>
          <p:cNvSpPr>
            <a:spLocks noGrp="1"/>
          </p:cNvSpPr>
          <p:nvPr>
            <p:ph type="body" sz="quarter" idx="27" hasCustomPrompt="1"/>
          </p:nvPr>
        </p:nvSpPr>
        <p:spPr>
          <a:xfrm>
            <a:off x="9346688"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8" name="Google Shape;51;p10">
            <a:extLst>
              <a:ext uri="{FF2B5EF4-FFF2-40B4-BE49-F238E27FC236}">
                <a16:creationId xmlns:a16="http://schemas.microsoft.com/office/drawing/2014/main" id="{DF758001-C55E-6E8A-6CA7-EA87881D39AE}"/>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25936174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Google Shape;85;p20">
            <a:extLst>
              <a:ext uri="{FF2B5EF4-FFF2-40B4-BE49-F238E27FC236}">
                <a16:creationId xmlns:a16="http://schemas.microsoft.com/office/drawing/2014/main" id="{66728FA7-78B4-7E70-333D-C0B790AC44C7}"/>
              </a:ext>
            </a:extLst>
          </p:cNvPr>
          <p:cNvSpPr txBox="1">
            <a:spLocks noGrp="1"/>
          </p:cNvSpPr>
          <p:nvPr>
            <p:ph type="sldNum" sz="quarter" idx="8"/>
          </p:nvPr>
        </p:nvSpPr>
        <p:spPr/>
        <p:txBody>
          <a:bodyPr/>
          <a:lstStyle>
            <a:lvl1pPr>
              <a:defRPr/>
            </a:lvl1pPr>
          </a:lstStyle>
          <a:p>
            <a:pPr lvl="0"/>
            <a:fld id="{D2E91E6C-E0ED-CA4E-AB56-499E8F55443A}" type="slidenum">
              <a:t>‹#›</a:t>
            </a:fld>
            <a:endParaRPr lang="en-US"/>
          </a:p>
        </p:txBody>
      </p:sp>
      <p:sp>
        <p:nvSpPr>
          <p:cNvPr id="3" name="Google Shape;86;p20">
            <a:extLst>
              <a:ext uri="{FF2B5EF4-FFF2-40B4-BE49-F238E27FC236}">
                <a16:creationId xmlns:a16="http://schemas.microsoft.com/office/drawing/2014/main" id="{BFFF21DD-CED1-7F6D-E22A-10A9FA46A979}"/>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46468908"/>
      </p:ext>
    </p:extLst>
  </p:cSld>
  <p:clrMapOvr>
    <a:masterClrMapping/>
  </p:clrMapOvr>
  <p:hf sldNum="0"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Google Shape;89;p21">
            <a:extLst>
              <a:ext uri="{FF2B5EF4-FFF2-40B4-BE49-F238E27FC236}">
                <a16:creationId xmlns:a16="http://schemas.microsoft.com/office/drawing/2014/main" id="{D0EE1EE7-6205-2659-642B-60B19AF3081B}"/>
              </a:ext>
            </a:extLst>
          </p:cNvPr>
          <p:cNvSpPr txBox="1">
            <a:spLocks noGrp="1"/>
          </p:cNvSpPr>
          <p:nvPr>
            <p:ph type="body" sz="quarter" idx="4294967295"/>
          </p:nvPr>
        </p:nvSpPr>
        <p:spPr>
          <a:xfrm>
            <a:off x="426713" y="1766209"/>
            <a:ext cx="11362800" cy="4210400"/>
          </a:xfrm>
          <a:prstGeom prst="rect">
            <a:avLst/>
          </a:prstGeom>
          <a:noFill/>
          <a:ln>
            <a:noFill/>
          </a:ln>
        </p:spPr>
        <p:txBody>
          <a:bodyPr vert="horz" wrap="square" lIns="91421" tIns="45701" rIns="91421" bIns="45701" anchor="t" anchorCtr="0" compatLnSpc="1">
            <a:noAutofit/>
          </a:bodyPr>
          <a:lstStyle>
            <a:lvl1pPr marL="609584" marR="0" lvl="0" indent="-304787" fontAlgn="auto">
              <a:lnSpc>
                <a:spcPct val="115000"/>
              </a:lnSpc>
              <a:spcBef>
                <a:spcPts val="0"/>
              </a:spcBef>
              <a:spcAft>
                <a:spcPts val="0"/>
              </a:spcAft>
              <a:buNone/>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0;p21">
            <a:extLst>
              <a:ext uri="{FF2B5EF4-FFF2-40B4-BE49-F238E27FC236}">
                <a16:creationId xmlns:a16="http://schemas.microsoft.com/office/drawing/2014/main" id="{51419640-93EB-BFDE-BB14-4FB204E633A6}"/>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A2ADE4CD-5336-BE4A-870C-E6A977517135}" type="slidenum">
              <a:t>‹#›</a:t>
            </a:fld>
            <a:endParaRPr lang="en-US"/>
          </a:p>
        </p:txBody>
      </p:sp>
      <p:sp>
        <p:nvSpPr>
          <p:cNvPr id="4" name="Google Shape;91;p21">
            <a:extLst>
              <a:ext uri="{FF2B5EF4-FFF2-40B4-BE49-F238E27FC236}">
                <a16:creationId xmlns:a16="http://schemas.microsoft.com/office/drawing/2014/main" id="{E6F2D662-E87A-CEB6-8EFD-19B87B2F7A81}"/>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363027728"/>
      </p:ext>
    </p:extLst>
  </p:cSld>
  <p:clrMapOvr>
    <a:masterClrMapping/>
  </p:clrMapOvr>
  <p:hf sldNum="0"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Large Stat">
    <p:spTree>
      <p:nvGrpSpPr>
        <p:cNvPr id="1" name=""/>
        <p:cNvGrpSpPr/>
        <p:nvPr/>
      </p:nvGrpSpPr>
      <p:grpSpPr>
        <a:xfrm>
          <a:off x="0" y="0"/>
          <a:ext cx="0" cy="0"/>
          <a:chOff x="0" y="0"/>
          <a:chExt cx="0" cy="0"/>
        </a:xfrm>
      </p:grpSpPr>
      <p:sp>
        <p:nvSpPr>
          <p:cNvPr id="2" name="Google Shape;94;p22">
            <a:extLst>
              <a:ext uri="{FF2B5EF4-FFF2-40B4-BE49-F238E27FC236}">
                <a16:creationId xmlns:a16="http://schemas.microsoft.com/office/drawing/2014/main" id="{94CCC520-7117-1894-98F7-7B291F80A1D0}"/>
              </a:ext>
            </a:extLst>
          </p:cNvPr>
          <p:cNvSpPr txBox="1">
            <a:spLocks noGrp="1"/>
          </p:cNvSpPr>
          <p:nvPr>
            <p:ph type="body" sz="quarter" idx="4294967295"/>
          </p:nvPr>
        </p:nvSpPr>
        <p:spPr>
          <a:xfrm>
            <a:off x="426732" y="1766163"/>
            <a:ext cx="11338404" cy="3846002"/>
          </a:xfrm>
          <a:prstGeom prst="rect">
            <a:avLst/>
          </a:prstGeom>
          <a:noFill/>
          <a:ln>
            <a:noFill/>
          </a:ln>
        </p:spPr>
        <p:txBody>
          <a:bodyPr vert="horz" wrap="square" lIns="91421" tIns="45701" rIns="91421" bIns="45701" anchor="t" anchorCtr="0" compatLnSpc="1">
            <a:noAutofit/>
          </a:bodyPr>
          <a:lstStyle>
            <a:lvl1pPr marL="609584" marR="0" lvl="0" indent="-304787" fontAlgn="auto">
              <a:lnSpc>
                <a:spcPct val="115000"/>
              </a:lnSpc>
              <a:spcBef>
                <a:spcPts val="0"/>
              </a:spcBef>
              <a:spcAft>
                <a:spcPts val="0"/>
              </a:spcAft>
              <a:buNone/>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5;p22">
            <a:extLst>
              <a:ext uri="{FF2B5EF4-FFF2-40B4-BE49-F238E27FC236}">
                <a16:creationId xmlns:a16="http://schemas.microsoft.com/office/drawing/2014/main" id="{1DD0F496-A3DB-77C9-50C8-7724673EA293}"/>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0B5598FD-83A6-4842-9A63-2E1665CBEDD5}" type="slidenum">
              <a:t>‹#›</a:t>
            </a:fld>
            <a:endParaRPr lang="en-US"/>
          </a:p>
        </p:txBody>
      </p:sp>
      <p:sp>
        <p:nvSpPr>
          <p:cNvPr id="4" name="Google Shape;96;p22">
            <a:extLst>
              <a:ext uri="{FF2B5EF4-FFF2-40B4-BE49-F238E27FC236}">
                <a16:creationId xmlns:a16="http://schemas.microsoft.com/office/drawing/2014/main" id="{021E51DD-1C63-940F-084F-EC1BCE8AC7B5}"/>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8961550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Blue Divider">
    <p:bg>
      <p:bgPr>
        <a:solidFill>
          <a:srgbClr val="19566A"/>
        </a:solidFill>
        <a:effectLst/>
      </p:bgPr>
    </p:bg>
    <p:spTree>
      <p:nvGrpSpPr>
        <p:cNvPr id="1" name=""/>
        <p:cNvGrpSpPr/>
        <p:nvPr/>
      </p:nvGrpSpPr>
      <p:grpSpPr>
        <a:xfrm>
          <a:off x="0" y="0"/>
          <a:ext cx="0" cy="0"/>
          <a:chOff x="0" y="0"/>
          <a:chExt cx="0" cy="0"/>
        </a:xfrm>
      </p:grpSpPr>
      <p:sp>
        <p:nvSpPr>
          <p:cNvPr id="2" name="Google Shape;99;p23">
            <a:extLst>
              <a:ext uri="{FF2B5EF4-FFF2-40B4-BE49-F238E27FC236}">
                <a16:creationId xmlns:a16="http://schemas.microsoft.com/office/drawing/2014/main" id="{C6D129A6-0799-D16A-EC2E-37D70035F74D}"/>
              </a:ext>
            </a:extLst>
          </p:cNvPr>
          <p:cNvSpPr/>
          <p:nvPr/>
        </p:nvSpPr>
        <p:spPr>
          <a:xfrm>
            <a:off x="0" y="6658898"/>
            <a:ext cx="12191996" cy="232403"/>
          </a:xfrm>
          <a:prstGeom prst="rect">
            <a:avLst/>
          </a:prstGeom>
          <a:solidFill>
            <a:srgbClr val="19566A"/>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67" b="0" i="0" u="none" strike="noStrike" kern="1200" cap="none" spc="0" baseline="0">
              <a:solidFill>
                <a:srgbClr val="F2F5F7"/>
              </a:solidFill>
              <a:uFillTx/>
              <a:latin typeface="Roboto"/>
              <a:ea typeface="Roboto"/>
              <a:cs typeface="Roboto"/>
            </a:endParaRPr>
          </a:p>
        </p:txBody>
      </p:sp>
      <p:sp>
        <p:nvSpPr>
          <p:cNvPr id="3" name="Google Shape;100;p23">
            <a:extLst>
              <a:ext uri="{FF2B5EF4-FFF2-40B4-BE49-F238E27FC236}">
                <a16:creationId xmlns:a16="http://schemas.microsoft.com/office/drawing/2014/main" id="{5EF0C01F-A8AD-46A1-140F-7E8E0E4BDBC4}"/>
              </a:ext>
            </a:extLst>
          </p:cNvPr>
          <p:cNvSpPr/>
          <p:nvPr/>
        </p:nvSpPr>
        <p:spPr>
          <a:xfrm>
            <a:off x="2104436" y="181329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4" name="Google Shape;101;p23">
            <a:extLst>
              <a:ext uri="{FF2B5EF4-FFF2-40B4-BE49-F238E27FC236}">
                <a16:creationId xmlns:a16="http://schemas.microsoft.com/office/drawing/2014/main" id="{E49C53A5-83FC-43C2-E5A6-4C07D44743D9}"/>
              </a:ext>
            </a:extLst>
          </p:cNvPr>
          <p:cNvSpPr txBox="1">
            <a:spLocks noGrp="1"/>
          </p:cNvSpPr>
          <p:nvPr>
            <p:ph type="sldNum" sz="quarter" idx="8"/>
          </p:nvPr>
        </p:nvSpPr>
        <p:spPr/>
        <p:txBody>
          <a:bodyPr/>
          <a:lstStyle>
            <a:lvl1pPr>
              <a:defRPr>
                <a:solidFill>
                  <a:srgbClr val="999999"/>
                </a:solidFill>
                <a:latin typeface="Merriweather"/>
                <a:ea typeface="Merriweather"/>
                <a:cs typeface="Merriweather"/>
              </a:defRPr>
            </a:lvl1pPr>
          </a:lstStyle>
          <a:p>
            <a:pPr lvl="0"/>
            <a:fld id="{4DAF217C-B3D2-0440-9131-E80C12FF5EDB}" type="slidenum">
              <a:t>‹#›</a:t>
            </a:fld>
            <a:endParaRPr lang="en-US"/>
          </a:p>
        </p:txBody>
      </p:sp>
    </p:spTree>
    <p:extLst>
      <p:ext uri="{BB962C8B-B14F-4D97-AF65-F5344CB8AC3E}">
        <p14:creationId xmlns:p14="http://schemas.microsoft.com/office/powerpoint/2010/main" val="3343225568"/>
      </p:ext>
    </p:extLst>
  </p:cSld>
  <p:clrMapOvr>
    <a:masterClrMapping/>
  </p:clrMapOvr>
  <p:hf sldNum="0"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Google Shape;104;p24">
            <a:extLst>
              <a:ext uri="{FF2B5EF4-FFF2-40B4-BE49-F238E27FC236}">
                <a16:creationId xmlns:a16="http://schemas.microsoft.com/office/drawing/2014/main" id="{C8FBAFAB-FE70-4799-01F0-F5A7870CAAA6}"/>
              </a:ext>
            </a:extLst>
          </p:cNvPr>
          <p:cNvSpPr/>
          <p:nvPr/>
        </p:nvSpPr>
        <p:spPr>
          <a:xfrm>
            <a:off x="2104436" y="181329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105;p24">
            <a:extLst>
              <a:ext uri="{FF2B5EF4-FFF2-40B4-BE49-F238E27FC236}">
                <a16:creationId xmlns:a16="http://schemas.microsoft.com/office/drawing/2014/main" id="{C53C3764-EDC1-0A87-74F3-CF36B7BC3068}"/>
              </a:ext>
            </a:extLst>
          </p:cNvPr>
          <p:cNvSpPr txBox="1">
            <a:spLocks noGrp="1"/>
          </p:cNvSpPr>
          <p:nvPr>
            <p:ph type="sldNum" sz="quarter" idx="8"/>
          </p:nvPr>
        </p:nvSpPr>
        <p:spPr/>
        <p:txBody>
          <a:bodyPr/>
          <a:lstStyle>
            <a:lvl1pPr>
              <a:defRPr/>
            </a:lvl1pPr>
          </a:lstStyle>
          <a:p>
            <a:pPr lvl="0"/>
            <a:fld id="{92928DA6-20E8-7944-9A83-588BFC4615E2}" type="slidenum">
              <a:t>‹#›</a:t>
            </a:fld>
            <a:endParaRPr lang="en-US"/>
          </a:p>
        </p:txBody>
      </p:sp>
    </p:spTree>
    <p:extLst>
      <p:ext uri="{BB962C8B-B14F-4D97-AF65-F5344CB8AC3E}">
        <p14:creationId xmlns:p14="http://schemas.microsoft.com/office/powerpoint/2010/main" val="41482820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2" name="Google Shape;108;p25">
            <a:extLst>
              <a:ext uri="{FF2B5EF4-FFF2-40B4-BE49-F238E27FC236}">
                <a16:creationId xmlns:a16="http://schemas.microsoft.com/office/drawing/2014/main" id="{A40B8905-E035-3FF1-9E78-9DDC7C00F055}"/>
              </a:ext>
            </a:extLst>
          </p:cNvPr>
          <p:cNvSpPr txBox="1">
            <a:spLocks noGrp="1"/>
          </p:cNvSpPr>
          <p:nvPr>
            <p:ph type="title"/>
          </p:nvPr>
        </p:nvSpPr>
        <p:spPr/>
        <p:txBody>
          <a:bodyPr/>
          <a:lstStyle>
            <a:lvl1pPr>
              <a:defRPr>
                <a:solidFill>
                  <a:srgbClr val="FFFFFF"/>
                </a:solidFill>
              </a:defRPr>
            </a:lvl1pPr>
          </a:lstStyle>
          <a:p>
            <a:pPr lvl="0"/>
            <a:endParaRPr lang="en-US"/>
          </a:p>
        </p:txBody>
      </p:sp>
      <p:sp>
        <p:nvSpPr>
          <p:cNvPr id="3" name="Google Shape;109;p25">
            <a:extLst>
              <a:ext uri="{FF2B5EF4-FFF2-40B4-BE49-F238E27FC236}">
                <a16:creationId xmlns:a16="http://schemas.microsoft.com/office/drawing/2014/main" id="{8A5F4E59-4F96-CDF0-F4E9-48208658A675}"/>
              </a:ext>
            </a:extLst>
          </p:cNvPr>
          <p:cNvSpPr/>
          <p:nvPr/>
        </p:nvSpPr>
        <p:spPr>
          <a:xfrm>
            <a:off x="426723" y="288758"/>
            <a:ext cx="1760796" cy="368795"/>
          </a:xfrm>
          <a:prstGeom prst="rect">
            <a:avLst/>
          </a:prstGeom>
          <a:noFill/>
          <a:ln cap="flat">
            <a:noFill/>
            <a:prstDash val="solid"/>
          </a:ln>
        </p:spPr>
        <p:txBody>
          <a:bodyPr vert="horz" wrap="square" lIns="121898" tIns="60935" rIns="121898" bIns="60935"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Roboto"/>
                <a:ea typeface="Roboto"/>
                <a:cs typeface="Roboto"/>
              </a:rPr>
              <a:t>CASE STUDY</a:t>
            </a:r>
          </a:p>
        </p:txBody>
      </p:sp>
      <p:sp>
        <p:nvSpPr>
          <p:cNvPr id="4" name="Google Shape;110;p25">
            <a:extLst>
              <a:ext uri="{FF2B5EF4-FFF2-40B4-BE49-F238E27FC236}">
                <a16:creationId xmlns:a16="http://schemas.microsoft.com/office/drawing/2014/main" id="{8AE35F77-411A-D55E-EBB6-255A9AA6F701}"/>
              </a:ext>
            </a:extLst>
          </p:cNvPr>
          <p:cNvSpPr txBox="1">
            <a:spLocks noGrp="1"/>
          </p:cNvSpPr>
          <p:nvPr>
            <p:ph type="sldNum" sz="quarter" idx="8"/>
          </p:nvPr>
        </p:nvSpPr>
        <p:spPr/>
        <p:txBody>
          <a:bodyPr anchor="t"/>
          <a:lstStyle>
            <a:lvl1pPr>
              <a:defRPr>
                <a:solidFill>
                  <a:srgbClr val="FFFFFF"/>
                </a:solidFill>
              </a:defRPr>
            </a:lvl1pPr>
          </a:lstStyle>
          <a:p>
            <a:pPr lvl="0"/>
            <a:fld id="{E9A1C330-23DB-974F-9880-B4AA30E58373}" type="slidenum">
              <a:t>‹#›</a:t>
            </a:fld>
            <a:endParaRPr lang="en-US"/>
          </a:p>
        </p:txBody>
      </p:sp>
      <p:sp>
        <p:nvSpPr>
          <p:cNvPr id="5" name="Google Shape;111;p25">
            <a:extLst>
              <a:ext uri="{FF2B5EF4-FFF2-40B4-BE49-F238E27FC236}">
                <a16:creationId xmlns:a16="http://schemas.microsoft.com/office/drawing/2014/main" id="{37B0C967-B436-6374-65EB-9FB9ECE9D3FD}"/>
              </a:ext>
            </a:extLst>
          </p:cNvPr>
          <p:cNvSpPr txBox="1">
            <a:spLocks noGrp="1"/>
          </p:cNvSpPr>
          <p:nvPr>
            <p:ph type="sldNum" sz="quarter" idx="8"/>
          </p:nvPr>
        </p:nvSpPr>
        <p:spPr/>
        <p:txBody>
          <a:bodyPr/>
          <a:lstStyle>
            <a:lvl1pPr>
              <a:defRPr/>
            </a:lvl1pPr>
          </a:lstStyle>
          <a:p>
            <a:pPr lvl="0"/>
            <a:fld id="{F138AFAE-F69E-AC4C-8403-0B108196023E}" type="slidenum">
              <a:t>‹#›</a:t>
            </a:fld>
            <a:endParaRPr lang="en-US"/>
          </a:p>
        </p:txBody>
      </p:sp>
    </p:spTree>
    <p:extLst>
      <p:ext uri="{BB962C8B-B14F-4D97-AF65-F5344CB8AC3E}">
        <p14:creationId xmlns:p14="http://schemas.microsoft.com/office/powerpoint/2010/main" val="42427078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Custom Layout">
    <p:bg>
      <p:bgPr>
        <a:solidFill>
          <a:srgbClr val="19566A"/>
        </a:solidFill>
        <a:effectLst/>
      </p:bgPr>
    </p:bg>
    <p:spTree>
      <p:nvGrpSpPr>
        <p:cNvPr id="1" name=""/>
        <p:cNvGrpSpPr/>
        <p:nvPr/>
      </p:nvGrpSpPr>
      <p:grpSpPr>
        <a:xfrm>
          <a:off x="0" y="0"/>
          <a:ext cx="0" cy="0"/>
          <a:chOff x="0" y="0"/>
          <a:chExt cx="0" cy="0"/>
        </a:xfrm>
      </p:grpSpPr>
      <p:sp>
        <p:nvSpPr>
          <p:cNvPr id="2" name="Google Shape;114;p26">
            <a:extLst>
              <a:ext uri="{FF2B5EF4-FFF2-40B4-BE49-F238E27FC236}">
                <a16:creationId xmlns:a16="http://schemas.microsoft.com/office/drawing/2014/main" id="{4FB9287C-9FB8-0436-7B46-BBBE28AD3E53}"/>
              </a:ext>
            </a:extLst>
          </p:cNvPr>
          <p:cNvSpPr/>
          <p:nvPr/>
        </p:nvSpPr>
        <p:spPr>
          <a:xfrm>
            <a:off x="0" y="6658898"/>
            <a:ext cx="12191996" cy="232403"/>
          </a:xfrm>
          <a:prstGeom prst="rect">
            <a:avLst/>
          </a:prstGeom>
          <a:solidFill>
            <a:srgbClr val="19566A"/>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67" b="0" i="0" u="none" strike="noStrike" kern="1200" cap="none" spc="0" baseline="0">
              <a:solidFill>
                <a:srgbClr val="F2F5F7"/>
              </a:solidFill>
              <a:uFillTx/>
              <a:latin typeface="Roboto"/>
              <a:ea typeface="Roboto"/>
              <a:cs typeface="Roboto"/>
            </a:endParaRPr>
          </a:p>
        </p:txBody>
      </p:sp>
      <p:sp>
        <p:nvSpPr>
          <p:cNvPr id="3" name="Google Shape;115;p26">
            <a:extLst>
              <a:ext uri="{FF2B5EF4-FFF2-40B4-BE49-F238E27FC236}">
                <a16:creationId xmlns:a16="http://schemas.microsoft.com/office/drawing/2014/main" id="{4CBE3D52-47FA-FD02-7D38-F51D8E542F20}"/>
              </a:ext>
            </a:extLst>
          </p:cNvPr>
          <p:cNvSpPr txBox="1"/>
          <p:nvPr/>
        </p:nvSpPr>
        <p:spPr>
          <a:xfrm>
            <a:off x="8951034" y="6308226"/>
            <a:ext cx="2743200" cy="365202"/>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EEEEEE"/>
                </a:solidFill>
                <a:uFillTx/>
                <a:latin typeface="Roboto"/>
                <a:ea typeface="Roboto"/>
                <a:cs typeface="Roboto"/>
              </a:rPr>
              <a:t>WWW.WELLFRAME.COM</a:t>
            </a:r>
            <a:endParaRPr lang="en-US" sz="1867" b="0" i="0" u="none" strike="noStrike" kern="1200" cap="none" spc="0" baseline="0">
              <a:solidFill>
                <a:srgbClr val="000000"/>
              </a:solidFill>
              <a:uFillTx/>
              <a:latin typeface="Roboto"/>
              <a:ea typeface="Roboto"/>
              <a:cs typeface="Roboto"/>
            </a:endParaRPr>
          </a:p>
        </p:txBody>
      </p:sp>
      <p:sp>
        <p:nvSpPr>
          <p:cNvPr id="4" name="Google Shape;116;p26">
            <a:extLst>
              <a:ext uri="{FF2B5EF4-FFF2-40B4-BE49-F238E27FC236}">
                <a16:creationId xmlns:a16="http://schemas.microsoft.com/office/drawing/2014/main" id="{967F508C-F0D4-FA6F-C3E2-F4BDF90B3349}"/>
              </a:ext>
            </a:extLst>
          </p:cNvPr>
          <p:cNvSpPr txBox="1"/>
          <p:nvPr/>
        </p:nvSpPr>
        <p:spPr>
          <a:xfrm>
            <a:off x="8337837" y="5812968"/>
            <a:ext cx="3356396" cy="524399"/>
          </a:xfrm>
          <a:prstGeom prst="rect">
            <a:avLst/>
          </a:prstGeom>
          <a:noFill/>
          <a:ln cap="flat">
            <a:noFill/>
          </a:ln>
        </p:spPr>
        <p:txBody>
          <a:bodyPr vert="horz" wrap="square" lIns="121898" tIns="121898" rIns="121898" bIns="121898"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Roboto"/>
                <a:ea typeface="Roboto"/>
                <a:cs typeface="Roboto"/>
              </a:rPr>
              <a:t>Find us online:</a:t>
            </a:r>
            <a:endParaRPr lang="en-US" sz="1200" b="1" i="0" u="none" strike="noStrike" kern="1200" cap="none" spc="0" baseline="0">
              <a:solidFill>
                <a:srgbClr val="FFFFFF"/>
              </a:solidFill>
              <a:uFillTx/>
              <a:latin typeface="Roboto"/>
              <a:ea typeface="Roboto"/>
              <a:cs typeface="Roboto"/>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Roboto"/>
                <a:ea typeface="Roboto"/>
                <a:cs typeface="Roboto"/>
              </a:rPr>
              <a:t>linkedin.com/company/wellframe</a:t>
            </a:r>
          </a:p>
        </p:txBody>
      </p:sp>
      <p:sp>
        <p:nvSpPr>
          <p:cNvPr id="5" name="Google Shape;117;p26">
            <a:extLst>
              <a:ext uri="{FF2B5EF4-FFF2-40B4-BE49-F238E27FC236}">
                <a16:creationId xmlns:a16="http://schemas.microsoft.com/office/drawing/2014/main" id="{34428631-EC4D-3D03-CEB5-BDC10E38F247}"/>
              </a:ext>
            </a:extLst>
          </p:cNvPr>
          <p:cNvSpPr/>
          <p:nvPr/>
        </p:nvSpPr>
        <p:spPr>
          <a:xfrm>
            <a:off x="2113434" y="1562727"/>
            <a:ext cx="117600" cy="3732397"/>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6" name="Google Shape;118;p26">
            <a:extLst>
              <a:ext uri="{FF2B5EF4-FFF2-40B4-BE49-F238E27FC236}">
                <a16:creationId xmlns:a16="http://schemas.microsoft.com/office/drawing/2014/main" id="{07CFA890-DE56-4553-DF6A-80F11660C74A}"/>
              </a:ext>
            </a:extLst>
          </p:cNvPr>
          <p:cNvSpPr txBox="1">
            <a:spLocks noGrp="1"/>
          </p:cNvSpPr>
          <p:nvPr>
            <p:ph type="sldNum" sz="quarter" idx="8"/>
          </p:nvPr>
        </p:nvSpPr>
        <p:spPr/>
        <p:txBody>
          <a:bodyPr/>
          <a:lstStyle>
            <a:lvl1pPr>
              <a:defRPr>
                <a:solidFill>
                  <a:srgbClr val="999999"/>
                </a:solidFill>
                <a:latin typeface="Merriweather"/>
                <a:ea typeface="Merriweather"/>
                <a:cs typeface="Merriweather"/>
              </a:defRPr>
            </a:lvl1pPr>
          </a:lstStyle>
          <a:p>
            <a:pPr lvl="0"/>
            <a:fld id="{C409810E-6DB3-A246-BF6D-AEABB9E1AD0C}" type="slidenum">
              <a:t>‹#›</a:t>
            </a:fld>
            <a:endParaRPr lang="en-US"/>
          </a:p>
        </p:txBody>
      </p:sp>
    </p:spTree>
    <p:extLst>
      <p:ext uri="{BB962C8B-B14F-4D97-AF65-F5344CB8AC3E}">
        <p14:creationId xmlns:p14="http://schemas.microsoft.com/office/powerpoint/2010/main" val="186734546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Google Shape;121;p27">
            <a:extLst>
              <a:ext uri="{FF2B5EF4-FFF2-40B4-BE49-F238E27FC236}">
                <a16:creationId xmlns:a16="http://schemas.microsoft.com/office/drawing/2014/main" id="{908C8311-6CD3-0E3E-623B-8E49287881AA}"/>
              </a:ext>
            </a:extLst>
          </p:cNvPr>
          <p:cNvSpPr txBox="1">
            <a:spLocks noGrp="1"/>
          </p:cNvSpPr>
          <p:nvPr>
            <p:ph type="sldNum" sz="quarter" idx="8"/>
          </p:nvPr>
        </p:nvSpPr>
        <p:spPr/>
        <p:txBody>
          <a:bodyPr/>
          <a:lstStyle>
            <a:lvl1pPr>
              <a:defRPr/>
            </a:lvl1pPr>
          </a:lstStyle>
          <a:p>
            <a:pPr lvl="0"/>
            <a:fld id="{2FE8B96A-9448-3940-8603-C1DE30C2EE90}" type="slidenum">
              <a:t>‹#›</a:t>
            </a:fld>
            <a:endParaRPr lang="en-US"/>
          </a:p>
        </p:txBody>
      </p:sp>
      <p:sp>
        <p:nvSpPr>
          <p:cNvPr id="3" name="Google Shape;122;p27">
            <a:extLst>
              <a:ext uri="{FF2B5EF4-FFF2-40B4-BE49-F238E27FC236}">
                <a16:creationId xmlns:a16="http://schemas.microsoft.com/office/drawing/2014/main" id="{0EF53FBF-5363-F9BF-07CD-95980C54A1EC}"/>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3069767905"/>
      </p:ext>
    </p:extLst>
  </p:cSld>
  <p:clrMapOvr>
    <a:masterClrMapping/>
  </p:clrMapOvr>
  <p:hf sldNum="0"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LE_ONLY_2">
    <p:spTree>
      <p:nvGrpSpPr>
        <p:cNvPr id="1" name=""/>
        <p:cNvGrpSpPr/>
        <p:nvPr/>
      </p:nvGrpSpPr>
      <p:grpSpPr>
        <a:xfrm>
          <a:off x="0" y="0"/>
          <a:ext cx="0" cy="0"/>
          <a:chOff x="0" y="0"/>
          <a:chExt cx="0" cy="0"/>
        </a:xfrm>
      </p:grpSpPr>
      <p:pic>
        <p:nvPicPr>
          <p:cNvPr id="2" name="Google Shape;125;p28">
            <a:extLst>
              <a:ext uri="{FF2B5EF4-FFF2-40B4-BE49-F238E27FC236}">
                <a16:creationId xmlns:a16="http://schemas.microsoft.com/office/drawing/2014/main" id="{AFAB0D53-C368-49A1-278C-8C3EB1A43108}"/>
              </a:ext>
            </a:extLst>
          </p:cNvPr>
          <p:cNvPicPr>
            <a:picLocks noChangeAspect="1"/>
          </p:cNvPicPr>
          <p:nvPr/>
        </p:nvPicPr>
        <p:blipFill>
          <a:blip r:embed="rId2">
            <a:alphaModFix/>
          </a:blip>
          <a:stretch>
            <a:fillRect/>
          </a:stretch>
        </p:blipFill>
        <p:spPr>
          <a:xfrm>
            <a:off x="203197" y="1356878"/>
            <a:ext cx="11774728" cy="4739161"/>
          </a:xfrm>
          <a:prstGeom prst="rect">
            <a:avLst/>
          </a:prstGeom>
          <a:noFill/>
          <a:ln cap="flat">
            <a:noFill/>
          </a:ln>
        </p:spPr>
      </p:pic>
      <p:sp>
        <p:nvSpPr>
          <p:cNvPr id="3" name="Google Shape;126;p28">
            <a:extLst>
              <a:ext uri="{FF2B5EF4-FFF2-40B4-BE49-F238E27FC236}">
                <a16:creationId xmlns:a16="http://schemas.microsoft.com/office/drawing/2014/main" id="{62D49DC8-3E54-5BBF-29FD-B36C5CDE9EE0}"/>
              </a:ext>
            </a:extLst>
          </p:cNvPr>
          <p:cNvSpPr txBox="1">
            <a:spLocks noGrp="1"/>
          </p:cNvSpPr>
          <p:nvPr>
            <p:ph type="sldNum" sz="quarter" idx="8"/>
          </p:nvPr>
        </p:nvSpPr>
        <p:spPr/>
        <p:txBody>
          <a:bodyPr/>
          <a:lstStyle>
            <a:lvl1pPr>
              <a:defRPr/>
            </a:lvl1pPr>
          </a:lstStyle>
          <a:p>
            <a:pPr lvl="0"/>
            <a:fld id="{FB8284DE-2FE3-1547-A9BB-1949E41DB64A}" type="slidenum">
              <a:t>‹#›</a:t>
            </a:fld>
            <a:endParaRPr lang="en-US"/>
          </a:p>
        </p:txBody>
      </p:sp>
    </p:spTree>
    <p:extLst>
      <p:ext uri="{BB962C8B-B14F-4D97-AF65-F5344CB8AC3E}">
        <p14:creationId xmlns:p14="http://schemas.microsoft.com/office/powerpoint/2010/main" val="23467169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_ONLY_1">
    <p:spTree>
      <p:nvGrpSpPr>
        <p:cNvPr id="1" name=""/>
        <p:cNvGrpSpPr/>
        <p:nvPr/>
      </p:nvGrpSpPr>
      <p:grpSpPr>
        <a:xfrm>
          <a:off x="0" y="0"/>
          <a:ext cx="0" cy="0"/>
          <a:chOff x="0" y="0"/>
          <a:chExt cx="0" cy="0"/>
        </a:xfrm>
      </p:grpSpPr>
      <p:sp>
        <p:nvSpPr>
          <p:cNvPr id="2" name="Google Shape;129;p29">
            <a:extLst>
              <a:ext uri="{FF2B5EF4-FFF2-40B4-BE49-F238E27FC236}">
                <a16:creationId xmlns:a16="http://schemas.microsoft.com/office/drawing/2014/main" id="{C4636740-CE5E-D00D-FAC7-973DC1AF2379}"/>
              </a:ext>
            </a:extLst>
          </p:cNvPr>
          <p:cNvSpPr/>
          <p:nvPr/>
        </p:nvSpPr>
        <p:spPr>
          <a:xfrm>
            <a:off x="990798" y="1982099"/>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1</a:t>
            </a:r>
          </a:p>
        </p:txBody>
      </p:sp>
      <p:sp>
        <p:nvSpPr>
          <p:cNvPr id="3" name="Google Shape;130;p29">
            <a:extLst>
              <a:ext uri="{FF2B5EF4-FFF2-40B4-BE49-F238E27FC236}">
                <a16:creationId xmlns:a16="http://schemas.microsoft.com/office/drawing/2014/main" id="{B176B836-E6B4-2213-3CD9-325D44FFD9EE}"/>
              </a:ext>
            </a:extLst>
          </p:cNvPr>
          <p:cNvSpPr/>
          <p:nvPr/>
        </p:nvSpPr>
        <p:spPr>
          <a:xfrm>
            <a:off x="990798" y="3301486"/>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2</a:t>
            </a:r>
          </a:p>
        </p:txBody>
      </p:sp>
      <p:sp>
        <p:nvSpPr>
          <p:cNvPr id="4" name="Google Shape;131;p29">
            <a:extLst>
              <a:ext uri="{FF2B5EF4-FFF2-40B4-BE49-F238E27FC236}">
                <a16:creationId xmlns:a16="http://schemas.microsoft.com/office/drawing/2014/main" id="{EBBF7E0C-2195-CC27-B1FE-078B3307004D}"/>
              </a:ext>
            </a:extLst>
          </p:cNvPr>
          <p:cNvSpPr/>
          <p:nvPr/>
        </p:nvSpPr>
        <p:spPr>
          <a:xfrm>
            <a:off x="990798" y="4620902"/>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3</a:t>
            </a:r>
          </a:p>
        </p:txBody>
      </p:sp>
      <p:sp>
        <p:nvSpPr>
          <p:cNvPr id="5" name="Google Shape;132;p29">
            <a:extLst>
              <a:ext uri="{FF2B5EF4-FFF2-40B4-BE49-F238E27FC236}">
                <a16:creationId xmlns:a16="http://schemas.microsoft.com/office/drawing/2014/main" id="{C6E9BD2D-F89C-6F21-46F8-260B4C6DBDC3}"/>
              </a:ext>
            </a:extLst>
          </p:cNvPr>
          <p:cNvSpPr txBox="1">
            <a:spLocks noGrp="1"/>
          </p:cNvSpPr>
          <p:nvPr>
            <p:ph type="body" sz="quarter" idx="4294967295"/>
          </p:nvPr>
        </p:nvSpPr>
        <p:spPr>
          <a:xfrm>
            <a:off x="1710997" y="2036569"/>
            <a:ext cx="4222397" cy="524801"/>
          </a:xfrm>
          <a:prstGeom prst="rect">
            <a:avLst/>
          </a:prstGeom>
          <a:noFill/>
          <a:ln>
            <a:noFill/>
          </a:ln>
        </p:spPr>
        <p:txBody>
          <a:bodyPr vert="horz" wrap="square" lIns="91421" tIns="91421" rIns="91421" bIns="91421" anchor="ctr" anchorCtr="0" compatLnSpc="1">
            <a:noAutofit/>
          </a:bodyPr>
          <a:lstStyle>
            <a:lvl1pPr marL="609584" marR="0" lvl="0" indent="-406386" fontAlgn="auto">
              <a:lnSpc>
                <a:spcPct val="115000"/>
              </a:lnSpc>
              <a:spcBef>
                <a:spcPts val="0"/>
              </a:spcBef>
              <a:spcAft>
                <a:spcPts val="0"/>
              </a:spcAft>
              <a:buClr>
                <a:srgbClr val="1F2327"/>
              </a:buClr>
              <a:buSzPts val="1200"/>
              <a:buFont typeface="Roboto"/>
              <a:buChar char="●"/>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6" name="Google Shape;133;p29">
            <a:extLst>
              <a:ext uri="{FF2B5EF4-FFF2-40B4-BE49-F238E27FC236}">
                <a16:creationId xmlns:a16="http://schemas.microsoft.com/office/drawing/2014/main" id="{26210737-1F12-30C1-8F5A-46E7242BD9D1}"/>
              </a:ext>
            </a:extLst>
          </p:cNvPr>
          <p:cNvSpPr txBox="1">
            <a:spLocks noGrp="1"/>
          </p:cNvSpPr>
          <p:nvPr>
            <p:ph type="body" sz="quarter" idx="4294967295"/>
          </p:nvPr>
        </p:nvSpPr>
        <p:spPr>
          <a:xfrm>
            <a:off x="1710997" y="3386068"/>
            <a:ext cx="4222397" cy="524801"/>
          </a:xfrm>
          <a:prstGeom prst="rect">
            <a:avLst/>
          </a:prstGeom>
          <a:noFill/>
          <a:ln>
            <a:noFill/>
          </a:ln>
        </p:spPr>
        <p:txBody>
          <a:bodyPr vert="horz" wrap="square" lIns="91421" tIns="91421" rIns="91421" bIns="91421" anchor="ctr" anchorCtr="0" compatLnSpc="1">
            <a:noAutofit/>
          </a:bodyPr>
          <a:lstStyle>
            <a:lvl1pPr marL="609584" marR="0" lvl="0" indent="-406386" fontAlgn="auto">
              <a:lnSpc>
                <a:spcPct val="115000"/>
              </a:lnSpc>
              <a:spcBef>
                <a:spcPts val="0"/>
              </a:spcBef>
              <a:spcAft>
                <a:spcPts val="0"/>
              </a:spcAft>
              <a:buClr>
                <a:srgbClr val="1F2327"/>
              </a:buClr>
              <a:buSzPts val="1200"/>
              <a:buFont typeface="Roboto"/>
              <a:buChar char="●"/>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7" name="Google Shape;134;p29">
            <a:extLst>
              <a:ext uri="{FF2B5EF4-FFF2-40B4-BE49-F238E27FC236}">
                <a16:creationId xmlns:a16="http://schemas.microsoft.com/office/drawing/2014/main" id="{B06FEF99-E4BF-B68A-273A-C62B45071B03}"/>
              </a:ext>
            </a:extLst>
          </p:cNvPr>
          <p:cNvSpPr txBox="1">
            <a:spLocks noGrp="1"/>
          </p:cNvSpPr>
          <p:nvPr>
            <p:ph type="body" sz="quarter" idx="4294967295"/>
          </p:nvPr>
        </p:nvSpPr>
        <p:spPr>
          <a:xfrm>
            <a:off x="1710997" y="4722903"/>
            <a:ext cx="4222397" cy="524801"/>
          </a:xfrm>
          <a:prstGeom prst="rect">
            <a:avLst/>
          </a:prstGeom>
          <a:noFill/>
          <a:ln>
            <a:noFill/>
          </a:ln>
        </p:spPr>
        <p:txBody>
          <a:bodyPr vert="horz" wrap="square" lIns="91421" tIns="91421" rIns="91421" bIns="91421" anchor="ctr" anchorCtr="0" compatLnSpc="1">
            <a:noAutofit/>
          </a:bodyPr>
          <a:lstStyle>
            <a:lvl1pPr marL="609584" marR="0" lvl="0" indent="-406386" fontAlgn="auto">
              <a:lnSpc>
                <a:spcPct val="115000"/>
              </a:lnSpc>
              <a:spcBef>
                <a:spcPts val="0"/>
              </a:spcBef>
              <a:spcAft>
                <a:spcPts val="0"/>
              </a:spcAft>
              <a:buClr>
                <a:srgbClr val="1F2327"/>
              </a:buClr>
              <a:buSzPts val="1200"/>
              <a:buFont typeface="Roboto"/>
              <a:buChar char="●"/>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8" name="Google Shape;135;p29">
            <a:extLst>
              <a:ext uri="{FF2B5EF4-FFF2-40B4-BE49-F238E27FC236}">
                <a16:creationId xmlns:a16="http://schemas.microsoft.com/office/drawing/2014/main" id="{1FDC8304-3458-E62D-4A11-974C7CFBD18A}"/>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
        <p:nvSpPr>
          <p:cNvPr id="9" name="Google Shape;136;p29">
            <a:extLst>
              <a:ext uri="{FF2B5EF4-FFF2-40B4-BE49-F238E27FC236}">
                <a16:creationId xmlns:a16="http://schemas.microsoft.com/office/drawing/2014/main" id="{1A5D82BD-A2CA-04BD-AEF5-8BD1A9D0216F}"/>
              </a:ext>
            </a:extLst>
          </p:cNvPr>
          <p:cNvSpPr txBox="1">
            <a:spLocks noGrp="1"/>
          </p:cNvSpPr>
          <p:nvPr>
            <p:ph type="sldNum" sz="quarter" idx="8"/>
          </p:nvPr>
        </p:nvSpPr>
        <p:spPr/>
        <p:txBody>
          <a:bodyPr/>
          <a:lstStyle>
            <a:lvl1pPr>
              <a:defRPr/>
            </a:lvl1pPr>
          </a:lstStyle>
          <a:p>
            <a:pPr lvl="0"/>
            <a:fld id="{AF641DA1-E578-DB42-8D65-D3F76D08B004}" type="slidenum">
              <a:t>‹#›</a:t>
            </a:fld>
            <a:endParaRPr lang="en-US"/>
          </a:p>
        </p:txBody>
      </p:sp>
    </p:spTree>
    <p:extLst>
      <p:ext uri="{BB962C8B-B14F-4D97-AF65-F5344CB8AC3E}">
        <p14:creationId xmlns:p14="http://schemas.microsoft.com/office/powerpoint/2010/main" val="2436830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EB47-A6FE-C4A5-44F1-9BD8E2EDDE4A}"/>
              </a:ext>
            </a:extLst>
          </p:cNvPr>
          <p:cNvSpPr>
            <a:spLocks noGrp="1"/>
          </p:cNvSpPr>
          <p:nvPr>
            <p:ph type="title"/>
          </p:nvPr>
        </p:nvSpPr>
        <p:spPr/>
        <p:txBody>
          <a:bodyPr/>
          <a:lstStyle/>
          <a:p>
            <a:r>
              <a:rPr lang="en-US"/>
              <a:t>Click to edit Master title style</a:t>
            </a:r>
          </a:p>
        </p:txBody>
      </p:sp>
      <p:sp>
        <p:nvSpPr>
          <p:cNvPr id="4" name="Picture Placeholder 4">
            <a:extLst>
              <a:ext uri="{FF2B5EF4-FFF2-40B4-BE49-F238E27FC236}">
                <a16:creationId xmlns:a16="http://schemas.microsoft.com/office/drawing/2014/main" id="{A4B922EB-3A8B-C182-7AB2-AAB56DE3D65A}"/>
              </a:ext>
            </a:extLst>
          </p:cNvPr>
          <p:cNvSpPr>
            <a:spLocks noGrp="1"/>
          </p:cNvSpPr>
          <p:nvPr>
            <p:ph type="pic" sz="quarter" idx="13" hasCustomPrompt="1"/>
          </p:nvPr>
        </p:nvSpPr>
        <p:spPr>
          <a:xfrm>
            <a:off x="1383495" y="1704929"/>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5" name="Text Placeholder 8">
            <a:extLst>
              <a:ext uri="{FF2B5EF4-FFF2-40B4-BE49-F238E27FC236}">
                <a16:creationId xmlns:a16="http://schemas.microsoft.com/office/drawing/2014/main" id="{FD78C50E-B7DC-E7BE-C5D2-5A5241A5B423}"/>
              </a:ext>
            </a:extLst>
          </p:cNvPr>
          <p:cNvSpPr>
            <a:spLocks noGrp="1"/>
          </p:cNvSpPr>
          <p:nvPr>
            <p:ph type="body" sz="quarter" idx="21" hasCustomPrompt="1"/>
          </p:nvPr>
        </p:nvSpPr>
        <p:spPr>
          <a:xfrm>
            <a:off x="1059658" y="3109187"/>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6" name="Picture Placeholder 4">
            <a:extLst>
              <a:ext uri="{FF2B5EF4-FFF2-40B4-BE49-F238E27FC236}">
                <a16:creationId xmlns:a16="http://schemas.microsoft.com/office/drawing/2014/main" id="{16A34B07-3D87-D4FD-0815-21E2E56B7D0A}"/>
              </a:ext>
            </a:extLst>
          </p:cNvPr>
          <p:cNvSpPr>
            <a:spLocks noGrp="1"/>
          </p:cNvSpPr>
          <p:nvPr>
            <p:ph type="pic" sz="quarter" idx="22" hasCustomPrompt="1"/>
          </p:nvPr>
        </p:nvSpPr>
        <p:spPr>
          <a:xfrm>
            <a:off x="4139949" y="1704929"/>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7" name="Text Placeholder 8">
            <a:extLst>
              <a:ext uri="{FF2B5EF4-FFF2-40B4-BE49-F238E27FC236}">
                <a16:creationId xmlns:a16="http://schemas.microsoft.com/office/drawing/2014/main" id="{F4492502-809B-6DF6-BD56-4C658993A9A0}"/>
              </a:ext>
            </a:extLst>
          </p:cNvPr>
          <p:cNvSpPr>
            <a:spLocks noGrp="1"/>
          </p:cNvSpPr>
          <p:nvPr>
            <p:ph type="body" sz="quarter" idx="23" hasCustomPrompt="1"/>
          </p:nvPr>
        </p:nvSpPr>
        <p:spPr>
          <a:xfrm>
            <a:off x="3816112" y="3109187"/>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8" name="Picture Placeholder 4">
            <a:extLst>
              <a:ext uri="{FF2B5EF4-FFF2-40B4-BE49-F238E27FC236}">
                <a16:creationId xmlns:a16="http://schemas.microsoft.com/office/drawing/2014/main" id="{1044C45A-3B60-FD52-C12F-564EB8A38D78}"/>
              </a:ext>
            </a:extLst>
          </p:cNvPr>
          <p:cNvSpPr>
            <a:spLocks noGrp="1"/>
          </p:cNvSpPr>
          <p:nvPr>
            <p:ph type="pic" sz="quarter" idx="24" hasCustomPrompt="1"/>
          </p:nvPr>
        </p:nvSpPr>
        <p:spPr>
          <a:xfrm>
            <a:off x="6896402" y="1704929"/>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9" name="Text Placeholder 8">
            <a:extLst>
              <a:ext uri="{FF2B5EF4-FFF2-40B4-BE49-F238E27FC236}">
                <a16:creationId xmlns:a16="http://schemas.microsoft.com/office/drawing/2014/main" id="{5CC83B3F-E684-4795-22A9-A140E3F4AC30}"/>
              </a:ext>
            </a:extLst>
          </p:cNvPr>
          <p:cNvSpPr>
            <a:spLocks noGrp="1"/>
          </p:cNvSpPr>
          <p:nvPr>
            <p:ph type="body" sz="quarter" idx="25" hasCustomPrompt="1"/>
          </p:nvPr>
        </p:nvSpPr>
        <p:spPr>
          <a:xfrm>
            <a:off x="6572565" y="3109187"/>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0" name="Picture Placeholder 4">
            <a:extLst>
              <a:ext uri="{FF2B5EF4-FFF2-40B4-BE49-F238E27FC236}">
                <a16:creationId xmlns:a16="http://schemas.microsoft.com/office/drawing/2014/main" id="{368DD123-3528-AD3D-AA51-A4BE84402E4A}"/>
              </a:ext>
            </a:extLst>
          </p:cNvPr>
          <p:cNvSpPr>
            <a:spLocks noGrp="1"/>
          </p:cNvSpPr>
          <p:nvPr>
            <p:ph type="pic" sz="quarter" idx="26" hasCustomPrompt="1"/>
          </p:nvPr>
        </p:nvSpPr>
        <p:spPr>
          <a:xfrm>
            <a:off x="9670525" y="1704929"/>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1" name="Text Placeholder 8">
            <a:extLst>
              <a:ext uri="{FF2B5EF4-FFF2-40B4-BE49-F238E27FC236}">
                <a16:creationId xmlns:a16="http://schemas.microsoft.com/office/drawing/2014/main" id="{1C40EB0E-FB15-E25D-1ABC-B1EFF967A1B3}"/>
              </a:ext>
            </a:extLst>
          </p:cNvPr>
          <p:cNvSpPr>
            <a:spLocks noGrp="1"/>
          </p:cNvSpPr>
          <p:nvPr>
            <p:ph type="body" sz="quarter" idx="27" hasCustomPrompt="1"/>
          </p:nvPr>
        </p:nvSpPr>
        <p:spPr>
          <a:xfrm>
            <a:off x="9346688" y="3109187"/>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320307EA-CD3E-7D73-0864-B50578979766}"/>
              </a:ext>
            </a:extLst>
          </p:cNvPr>
          <p:cNvSpPr>
            <a:spLocks noGrp="1"/>
          </p:cNvSpPr>
          <p:nvPr>
            <p:ph type="pic" sz="quarter" idx="28" hasCustomPrompt="1"/>
          </p:nvPr>
        </p:nvSpPr>
        <p:spPr>
          <a:xfrm>
            <a:off x="1383495" y="3948924"/>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3" name="Text Placeholder 8">
            <a:extLst>
              <a:ext uri="{FF2B5EF4-FFF2-40B4-BE49-F238E27FC236}">
                <a16:creationId xmlns:a16="http://schemas.microsoft.com/office/drawing/2014/main" id="{933848E6-7316-8B00-15B2-A1035D0D84B1}"/>
              </a:ext>
            </a:extLst>
          </p:cNvPr>
          <p:cNvSpPr>
            <a:spLocks noGrp="1"/>
          </p:cNvSpPr>
          <p:nvPr>
            <p:ph type="body" sz="quarter" idx="29" hasCustomPrompt="1"/>
          </p:nvPr>
        </p:nvSpPr>
        <p:spPr>
          <a:xfrm>
            <a:off x="1059658" y="5353182"/>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4" name="Picture Placeholder 4">
            <a:extLst>
              <a:ext uri="{FF2B5EF4-FFF2-40B4-BE49-F238E27FC236}">
                <a16:creationId xmlns:a16="http://schemas.microsoft.com/office/drawing/2014/main" id="{74DD4CCB-1A95-909F-8E3A-666AAAB231FB}"/>
              </a:ext>
            </a:extLst>
          </p:cNvPr>
          <p:cNvSpPr>
            <a:spLocks noGrp="1"/>
          </p:cNvSpPr>
          <p:nvPr>
            <p:ph type="pic" sz="quarter" idx="30" hasCustomPrompt="1"/>
          </p:nvPr>
        </p:nvSpPr>
        <p:spPr>
          <a:xfrm>
            <a:off x="4139949" y="3948924"/>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5" name="Text Placeholder 8">
            <a:extLst>
              <a:ext uri="{FF2B5EF4-FFF2-40B4-BE49-F238E27FC236}">
                <a16:creationId xmlns:a16="http://schemas.microsoft.com/office/drawing/2014/main" id="{AEB0DCFC-ED48-46E7-CE1A-24032F9352DD}"/>
              </a:ext>
            </a:extLst>
          </p:cNvPr>
          <p:cNvSpPr>
            <a:spLocks noGrp="1"/>
          </p:cNvSpPr>
          <p:nvPr>
            <p:ph type="body" sz="quarter" idx="31" hasCustomPrompt="1"/>
          </p:nvPr>
        </p:nvSpPr>
        <p:spPr>
          <a:xfrm>
            <a:off x="3816112" y="5353182"/>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6" name="Picture Placeholder 4">
            <a:extLst>
              <a:ext uri="{FF2B5EF4-FFF2-40B4-BE49-F238E27FC236}">
                <a16:creationId xmlns:a16="http://schemas.microsoft.com/office/drawing/2014/main" id="{E98E4AEC-4549-31E8-052D-11CE9619E7EC}"/>
              </a:ext>
            </a:extLst>
          </p:cNvPr>
          <p:cNvSpPr>
            <a:spLocks noGrp="1"/>
          </p:cNvSpPr>
          <p:nvPr>
            <p:ph type="pic" sz="quarter" idx="32" hasCustomPrompt="1"/>
          </p:nvPr>
        </p:nvSpPr>
        <p:spPr>
          <a:xfrm>
            <a:off x="6896402" y="3948924"/>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7" name="Text Placeholder 8">
            <a:extLst>
              <a:ext uri="{FF2B5EF4-FFF2-40B4-BE49-F238E27FC236}">
                <a16:creationId xmlns:a16="http://schemas.microsoft.com/office/drawing/2014/main" id="{3F52BC9E-CA54-79B6-FCAB-2C0AD0166753}"/>
              </a:ext>
            </a:extLst>
          </p:cNvPr>
          <p:cNvSpPr>
            <a:spLocks noGrp="1"/>
          </p:cNvSpPr>
          <p:nvPr>
            <p:ph type="body" sz="quarter" idx="33" hasCustomPrompt="1"/>
          </p:nvPr>
        </p:nvSpPr>
        <p:spPr>
          <a:xfrm>
            <a:off x="6572565" y="5353182"/>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8" name="Picture Placeholder 4">
            <a:extLst>
              <a:ext uri="{FF2B5EF4-FFF2-40B4-BE49-F238E27FC236}">
                <a16:creationId xmlns:a16="http://schemas.microsoft.com/office/drawing/2014/main" id="{E36D8155-A027-3621-F9F7-D420DAB96E23}"/>
              </a:ext>
            </a:extLst>
          </p:cNvPr>
          <p:cNvSpPr>
            <a:spLocks noGrp="1"/>
          </p:cNvSpPr>
          <p:nvPr>
            <p:ph type="pic" sz="quarter" idx="34" hasCustomPrompt="1"/>
          </p:nvPr>
        </p:nvSpPr>
        <p:spPr>
          <a:xfrm>
            <a:off x="9670525" y="3948924"/>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9" name="Text Placeholder 8">
            <a:extLst>
              <a:ext uri="{FF2B5EF4-FFF2-40B4-BE49-F238E27FC236}">
                <a16:creationId xmlns:a16="http://schemas.microsoft.com/office/drawing/2014/main" id="{97B84F07-4365-5BCB-3DDB-10DEFDFAF8A6}"/>
              </a:ext>
            </a:extLst>
          </p:cNvPr>
          <p:cNvSpPr>
            <a:spLocks noGrp="1"/>
          </p:cNvSpPr>
          <p:nvPr>
            <p:ph type="body" sz="quarter" idx="35" hasCustomPrompt="1"/>
          </p:nvPr>
        </p:nvSpPr>
        <p:spPr>
          <a:xfrm>
            <a:off x="9346688" y="5353182"/>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20" name="Google Shape;51;p10">
            <a:extLst>
              <a:ext uri="{FF2B5EF4-FFF2-40B4-BE49-F238E27FC236}">
                <a16:creationId xmlns:a16="http://schemas.microsoft.com/office/drawing/2014/main" id="{8FFCBE0A-B657-7058-96B8-DB9A97681EDA}"/>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2852803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_ONLY_1_4">
    <p:spTree>
      <p:nvGrpSpPr>
        <p:cNvPr id="1" name=""/>
        <p:cNvGrpSpPr/>
        <p:nvPr/>
      </p:nvGrpSpPr>
      <p:grpSpPr>
        <a:xfrm>
          <a:off x="0" y="0"/>
          <a:ext cx="0" cy="0"/>
          <a:chOff x="0" y="0"/>
          <a:chExt cx="0" cy="0"/>
        </a:xfrm>
      </p:grpSpPr>
      <p:sp>
        <p:nvSpPr>
          <p:cNvPr id="2" name="Google Shape;151;p31">
            <a:extLst>
              <a:ext uri="{FF2B5EF4-FFF2-40B4-BE49-F238E27FC236}">
                <a16:creationId xmlns:a16="http://schemas.microsoft.com/office/drawing/2014/main" id="{A25E4A93-AD82-21AB-E04E-DABAA1CCFB25}"/>
              </a:ext>
            </a:extLst>
          </p:cNvPr>
          <p:cNvSpPr/>
          <p:nvPr/>
        </p:nvSpPr>
        <p:spPr>
          <a:xfrm>
            <a:off x="990798" y="1982099"/>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1</a:t>
            </a:r>
          </a:p>
        </p:txBody>
      </p:sp>
      <p:sp>
        <p:nvSpPr>
          <p:cNvPr id="3" name="Google Shape;152;p31">
            <a:extLst>
              <a:ext uri="{FF2B5EF4-FFF2-40B4-BE49-F238E27FC236}">
                <a16:creationId xmlns:a16="http://schemas.microsoft.com/office/drawing/2014/main" id="{B5D7A88B-7C87-3753-FC6E-8BFE7D98C7A6}"/>
              </a:ext>
            </a:extLst>
          </p:cNvPr>
          <p:cNvSpPr/>
          <p:nvPr/>
        </p:nvSpPr>
        <p:spPr>
          <a:xfrm>
            <a:off x="990798" y="3301486"/>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2</a:t>
            </a:r>
          </a:p>
        </p:txBody>
      </p:sp>
      <p:sp>
        <p:nvSpPr>
          <p:cNvPr id="4" name="Google Shape;153;p31">
            <a:extLst>
              <a:ext uri="{FF2B5EF4-FFF2-40B4-BE49-F238E27FC236}">
                <a16:creationId xmlns:a16="http://schemas.microsoft.com/office/drawing/2014/main" id="{FEF76064-3CEF-798C-9C61-33FE3090DF67}"/>
              </a:ext>
            </a:extLst>
          </p:cNvPr>
          <p:cNvSpPr/>
          <p:nvPr/>
        </p:nvSpPr>
        <p:spPr>
          <a:xfrm>
            <a:off x="990798" y="4620902"/>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3</a:t>
            </a:r>
          </a:p>
        </p:txBody>
      </p:sp>
      <p:sp>
        <p:nvSpPr>
          <p:cNvPr id="5" name="Google Shape;154;p31">
            <a:extLst>
              <a:ext uri="{FF2B5EF4-FFF2-40B4-BE49-F238E27FC236}">
                <a16:creationId xmlns:a16="http://schemas.microsoft.com/office/drawing/2014/main" id="{27D7CD96-5737-63BA-9258-BEBC2F384608}"/>
              </a:ext>
            </a:extLst>
          </p:cNvPr>
          <p:cNvSpPr/>
          <p:nvPr/>
        </p:nvSpPr>
        <p:spPr>
          <a:xfrm>
            <a:off x="6052404" y="1982099"/>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4</a:t>
            </a:r>
          </a:p>
        </p:txBody>
      </p:sp>
      <p:sp>
        <p:nvSpPr>
          <p:cNvPr id="6" name="Google Shape;155;p31">
            <a:extLst>
              <a:ext uri="{FF2B5EF4-FFF2-40B4-BE49-F238E27FC236}">
                <a16:creationId xmlns:a16="http://schemas.microsoft.com/office/drawing/2014/main" id="{F52E631B-5AF6-DE8E-23F8-25023BB26325}"/>
              </a:ext>
            </a:extLst>
          </p:cNvPr>
          <p:cNvSpPr/>
          <p:nvPr/>
        </p:nvSpPr>
        <p:spPr>
          <a:xfrm>
            <a:off x="6052404" y="3301496"/>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5</a:t>
            </a:r>
          </a:p>
        </p:txBody>
      </p:sp>
      <p:sp>
        <p:nvSpPr>
          <p:cNvPr id="7" name="Google Shape;156;p31">
            <a:extLst>
              <a:ext uri="{FF2B5EF4-FFF2-40B4-BE49-F238E27FC236}">
                <a16:creationId xmlns:a16="http://schemas.microsoft.com/office/drawing/2014/main" id="{4698C052-DE47-30E4-88A7-7BA04082B006}"/>
              </a:ext>
            </a:extLst>
          </p:cNvPr>
          <p:cNvSpPr txBox="1">
            <a:spLocks noGrp="1"/>
          </p:cNvSpPr>
          <p:nvPr>
            <p:ph type="body" sz="quarter" idx="4294967295"/>
          </p:nvPr>
        </p:nvSpPr>
        <p:spPr>
          <a:xfrm>
            <a:off x="1710997" y="2036569"/>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8" name="Google Shape;157;p31">
            <a:extLst>
              <a:ext uri="{FF2B5EF4-FFF2-40B4-BE49-F238E27FC236}">
                <a16:creationId xmlns:a16="http://schemas.microsoft.com/office/drawing/2014/main" id="{D151B57B-1874-8998-007E-09A3FFD89C0D}"/>
              </a:ext>
            </a:extLst>
          </p:cNvPr>
          <p:cNvSpPr txBox="1">
            <a:spLocks noGrp="1"/>
          </p:cNvSpPr>
          <p:nvPr>
            <p:ph type="body" sz="quarter" idx="4294967295"/>
          </p:nvPr>
        </p:nvSpPr>
        <p:spPr>
          <a:xfrm>
            <a:off x="1710997" y="3386068"/>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9" name="Google Shape;158;p31">
            <a:extLst>
              <a:ext uri="{FF2B5EF4-FFF2-40B4-BE49-F238E27FC236}">
                <a16:creationId xmlns:a16="http://schemas.microsoft.com/office/drawing/2014/main" id="{22CCB851-41A3-4A36-4CF9-9EF805559BD3}"/>
              </a:ext>
            </a:extLst>
          </p:cNvPr>
          <p:cNvSpPr txBox="1">
            <a:spLocks noGrp="1"/>
          </p:cNvSpPr>
          <p:nvPr>
            <p:ph type="body" sz="quarter" idx="4294967295"/>
          </p:nvPr>
        </p:nvSpPr>
        <p:spPr>
          <a:xfrm>
            <a:off x="1710997" y="4722903"/>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0" name="Google Shape;159;p31">
            <a:extLst>
              <a:ext uri="{FF2B5EF4-FFF2-40B4-BE49-F238E27FC236}">
                <a16:creationId xmlns:a16="http://schemas.microsoft.com/office/drawing/2014/main" id="{D3103249-4168-2E17-309A-CD3D0DC5192A}"/>
              </a:ext>
            </a:extLst>
          </p:cNvPr>
          <p:cNvSpPr txBox="1">
            <a:spLocks noGrp="1"/>
          </p:cNvSpPr>
          <p:nvPr>
            <p:ph type="body" sz="quarter" idx="4294967295"/>
          </p:nvPr>
        </p:nvSpPr>
        <p:spPr>
          <a:xfrm>
            <a:off x="6664997" y="2020284"/>
            <a:ext cx="5333201"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1" name="Google Shape;160;p31">
            <a:extLst>
              <a:ext uri="{FF2B5EF4-FFF2-40B4-BE49-F238E27FC236}">
                <a16:creationId xmlns:a16="http://schemas.microsoft.com/office/drawing/2014/main" id="{352E13B2-4C4F-4C7F-F482-ED08F5689442}"/>
              </a:ext>
            </a:extLst>
          </p:cNvPr>
          <p:cNvSpPr txBox="1">
            <a:spLocks noGrp="1"/>
          </p:cNvSpPr>
          <p:nvPr>
            <p:ph type="body" sz="quarter" idx="4294967295"/>
          </p:nvPr>
        </p:nvSpPr>
        <p:spPr>
          <a:xfrm>
            <a:off x="6664997" y="3369792"/>
            <a:ext cx="5333201"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2" name="Google Shape;161;p31">
            <a:extLst>
              <a:ext uri="{FF2B5EF4-FFF2-40B4-BE49-F238E27FC236}">
                <a16:creationId xmlns:a16="http://schemas.microsoft.com/office/drawing/2014/main" id="{BC880977-59B8-F407-ECC0-90F1ADDB2FDB}"/>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
        <p:nvSpPr>
          <p:cNvPr id="13" name="Google Shape;162;p31">
            <a:extLst>
              <a:ext uri="{FF2B5EF4-FFF2-40B4-BE49-F238E27FC236}">
                <a16:creationId xmlns:a16="http://schemas.microsoft.com/office/drawing/2014/main" id="{26C02424-F237-1292-E1FD-699C8F9136B6}"/>
              </a:ext>
            </a:extLst>
          </p:cNvPr>
          <p:cNvSpPr txBox="1">
            <a:spLocks noGrp="1"/>
          </p:cNvSpPr>
          <p:nvPr>
            <p:ph type="sldNum" sz="quarter" idx="8"/>
          </p:nvPr>
        </p:nvSpPr>
        <p:spPr/>
        <p:txBody>
          <a:bodyPr/>
          <a:lstStyle>
            <a:lvl1pPr>
              <a:defRPr/>
            </a:lvl1pPr>
          </a:lstStyle>
          <a:p>
            <a:pPr lvl="0"/>
            <a:fld id="{B61FFE51-2A79-6E46-A4D1-F01873002716}" type="slidenum">
              <a:t>‹#›</a:t>
            </a:fld>
            <a:endParaRPr lang="en-US"/>
          </a:p>
        </p:txBody>
      </p:sp>
    </p:spTree>
    <p:extLst>
      <p:ext uri="{BB962C8B-B14F-4D97-AF65-F5344CB8AC3E}">
        <p14:creationId xmlns:p14="http://schemas.microsoft.com/office/powerpoint/2010/main" val="14906185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_ONLY_1_4_1">
    <p:spTree>
      <p:nvGrpSpPr>
        <p:cNvPr id="1" name=""/>
        <p:cNvGrpSpPr/>
        <p:nvPr/>
      </p:nvGrpSpPr>
      <p:grpSpPr>
        <a:xfrm>
          <a:off x="0" y="0"/>
          <a:ext cx="0" cy="0"/>
          <a:chOff x="0" y="0"/>
          <a:chExt cx="0" cy="0"/>
        </a:xfrm>
      </p:grpSpPr>
      <p:sp>
        <p:nvSpPr>
          <p:cNvPr id="2" name="Google Shape;165;p32">
            <a:extLst>
              <a:ext uri="{FF2B5EF4-FFF2-40B4-BE49-F238E27FC236}">
                <a16:creationId xmlns:a16="http://schemas.microsoft.com/office/drawing/2014/main" id="{0588C16F-332B-C92D-2849-38A95B850D81}"/>
              </a:ext>
            </a:extLst>
          </p:cNvPr>
          <p:cNvSpPr/>
          <p:nvPr/>
        </p:nvSpPr>
        <p:spPr>
          <a:xfrm>
            <a:off x="990798" y="1982099"/>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1</a:t>
            </a:r>
          </a:p>
        </p:txBody>
      </p:sp>
      <p:sp>
        <p:nvSpPr>
          <p:cNvPr id="3" name="Google Shape;166;p32">
            <a:extLst>
              <a:ext uri="{FF2B5EF4-FFF2-40B4-BE49-F238E27FC236}">
                <a16:creationId xmlns:a16="http://schemas.microsoft.com/office/drawing/2014/main" id="{83E960EF-23EF-207E-19D2-197A4F36932E}"/>
              </a:ext>
            </a:extLst>
          </p:cNvPr>
          <p:cNvSpPr/>
          <p:nvPr/>
        </p:nvSpPr>
        <p:spPr>
          <a:xfrm>
            <a:off x="990798" y="3301486"/>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2</a:t>
            </a:r>
          </a:p>
        </p:txBody>
      </p:sp>
      <p:sp>
        <p:nvSpPr>
          <p:cNvPr id="4" name="Google Shape;167;p32">
            <a:extLst>
              <a:ext uri="{FF2B5EF4-FFF2-40B4-BE49-F238E27FC236}">
                <a16:creationId xmlns:a16="http://schemas.microsoft.com/office/drawing/2014/main" id="{2D053DC0-9026-9A1C-912E-EB382ECAA124}"/>
              </a:ext>
            </a:extLst>
          </p:cNvPr>
          <p:cNvSpPr/>
          <p:nvPr/>
        </p:nvSpPr>
        <p:spPr>
          <a:xfrm>
            <a:off x="990798" y="4620902"/>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3</a:t>
            </a:r>
          </a:p>
        </p:txBody>
      </p:sp>
      <p:sp>
        <p:nvSpPr>
          <p:cNvPr id="5" name="Google Shape;168;p32">
            <a:extLst>
              <a:ext uri="{FF2B5EF4-FFF2-40B4-BE49-F238E27FC236}">
                <a16:creationId xmlns:a16="http://schemas.microsoft.com/office/drawing/2014/main" id="{A61A884F-F26E-B3BC-E75B-247DE5BC7286}"/>
              </a:ext>
            </a:extLst>
          </p:cNvPr>
          <p:cNvSpPr/>
          <p:nvPr/>
        </p:nvSpPr>
        <p:spPr>
          <a:xfrm>
            <a:off x="6052404" y="1982099"/>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4</a:t>
            </a:r>
          </a:p>
        </p:txBody>
      </p:sp>
      <p:sp>
        <p:nvSpPr>
          <p:cNvPr id="6" name="Google Shape;169;p32">
            <a:extLst>
              <a:ext uri="{FF2B5EF4-FFF2-40B4-BE49-F238E27FC236}">
                <a16:creationId xmlns:a16="http://schemas.microsoft.com/office/drawing/2014/main" id="{D0D105BA-4DA1-52B3-1D6F-DB005EAEE6D1}"/>
              </a:ext>
            </a:extLst>
          </p:cNvPr>
          <p:cNvSpPr/>
          <p:nvPr/>
        </p:nvSpPr>
        <p:spPr>
          <a:xfrm>
            <a:off x="6052404" y="3301496"/>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5</a:t>
            </a:r>
          </a:p>
        </p:txBody>
      </p:sp>
      <p:sp>
        <p:nvSpPr>
          <p:cNvPr id="7" name="Google Shape;170;p32">
            <a:extLst>
              <a:ext uri="{FF2B5EF4-FFF2-40B4-BE49-F238E27FC236}">
                <a16:creationId xmlns:a16="http://schemas.microsoft.com/office/drawing/2014/main" id="{B918E78D-4C16-3F29-DED8-8F7DD9181661}"/>
              </a:ext>
            </a:extLst>
          </p:cNvPr>
          <p:cNvSpPr/>
          <p:nvPr/>
        </p:nvSpPr>
        <p:spPr>
          <a:xfrm>
            <a:off x="6052404" y="4620902"/>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6</a:t>
            </a:r>
          </a:p>
        </p:txBody>
      </p:sp>
      <p:sp>
        <p:nvSpPr>
          <p:cNvPr id="8" name="Google Shape;171;p32">
            <a:extLst>
              <a:ext uri="{FF2B5EF4-FFF2-40B4-BE49-F238E27FC236}">
                <a16:creationId xmlns:a16="http://schemas.microsoft.com/office/drawing/2014/main" id="{39A78C9C-3460-E7CB-561C-F49832EE1128}"/>
              </a:ext>
            </a:extLst>
          </p:cNvPr>
          <p:cNvSpPr txBox="1">
            <a:spLocks noGrp="1"/>
          </p:cNvSpPr>
          <p:nvPr>
            <p:ph type="body" sz="quarter" idx="4294967295"/>
          </p:nvPr>
        </p:nvSpPr>
        <p:spPr>
          <a:xfrm>
            <a:off x="1710997" y="2036569"/>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9" name="Google Shape;172;p32">
            <a:extLst>
              <a:ext uri="{FF2B5EF4-FFF2-40B4-BE49-F238E27FC236}">
                <a16:creationId xmlns:a16="http://schemas.microsoft.com/office/drawing/2014/main" id="{21C99E79-B2E3-3286-858F-E1CB5AC4DD47}"/>
              </a:ext>
            </a:extLst>
          </p:cNvPr>
          <p:cNvSpPr txBox="1">
            <a:spLocks noGrp="1"/>
          </p:cNvSpPr>
          <p:nvPr>
            <p:ph type="body" sz="quarter" idx="4294967295"/>
          </p:nvPr>
        </p:nvSpPr>
        <p:spPr>
          <a:xfrm>
            <a:off x="1710997" y="3386068"/>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0" name="Google Shape;173;p32">
            <a:extLst>
              <a:ext uri="{FF2B5EF4-FFF2-40B4-BE49-F238E27FC236}">
                <a16:creationId xmlns:a16="http://schemas.microsoft.com/office/drawing/2014/main" id="{DD9971A8-B036-E477-4A57-3071BF766CAA}"/>
              </a:ext>
            </a:extLst>
          </p:cNvPr>
          <p:cNvSpPr txBox="1">
            <a:spLocks noGrp="1"/>
          </p:cNvSpPr>
          <p:nvPr>
            <p:ph type="body" sz="quarter" idx="4294967295"/>
          </p:nvPr>
        </p:nvSpPr>
        <p:spPr>
          <a:xfrm>
            <a:off x="1710997" y="4722903"/>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Arial"/>
              <a:buChar char="●"/>
              <a:tabLst/>
              <a:defRPr lang="en-US" sz="1867" b="0" i="0" u="none" strike="noStrike" kern="0" cap="none" spc="0" baseline="0">
                <a:solidFill>
                  <a:srgbClr val="1F2327"/>
                </a:solidFill>
                <a:uFillTx/>
                <a:latin typeface="Arial"/>
                <a:ea typeface="Arial"/>
                <a:cs typeface="Arial"/>
              </a:defRPr>
            </a:lvl1pPr>
          </a:lstStyle>
          <a:p>
            <a:pPr lvl="0"/>
            <a:endParaRPr lang="en-US"/>
          </a:p>
        </p:txBody>
      </p:sp>
      <p:sp>
        <p:nvSpPr>
          <p:cNvPr id="11" name="Google Shape;174;p32">
            <a:extLst>
              <a:ext uri="{FF2B5EF4-FFF2-40B4-BE49-F238E27FC236}">
                <a16:creationId xmlns:a16="http://schemas.microsoft.com/office/drawing/2014/main" id="{77C7131A-C8AB-1A8D-A9D8-0D2C97493742}"/>
              </a:ext>
            </a:extLst>
          </p:cNvPr>
          <p:cNvSpPr txBox="1">
            <a:spLocks noGrp="1"/>
          </p:cNvSpPr>
          <p:nvPr>
            <p:ph type="body" sz="quarter" idx="4294967295"/>
          </p:nvPr>
        </p:nvSpPr>
        <p:spPr>
          <a:xfrm>
            <a:off x="6664997" y="2020284"/>
            <a:ext cx="5333201"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2" name="Google Shape;175;p32">
            <a:extLst>
              <a:ext uri="{FF2B5EF4-FFF2-40B4-BE49-F238E27FC236}">
                <a16:creationId xmlns:a16="http://schemas.microsoft.com/office/drawing/2014/main" id="{C6E2B7A7-8243-8F90-7747-B97699A05CAC}"/>
              </a:ext>
            </a:extLst>
          </p:cNvPr>
          <p:cNvSpPr txBox="1">
            <a:spLocks noGrp="1"/>
          </p:cNvSpPr>
          <p:nvPr>
            <p:ph type="body" sz="quarter" idx="4294967295"/>
          </p:nvPr>
        </p:nvSpPr>
        <p:spPr>
          <a:xfrm>
            <a:off x="6664997" y="3369792"/>
            <a:ext cx="5333201"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3" name="Google Shape;176;p32">
            <a:extLst>
              <a:ext uri="{FF2B5EF4-FFF2-40B4-BE49-F238E27FC236}">
                <a16:creationId xmlns:a16="http://schemas.microsoft.com/office/drawing/2014/main" id="{57D01F67-8B52-DFC6-C73F-2B59A12BCE2E}"/>
              </a:ext>
            </a:extLst>
          </p:cNvPr>
          <p:cNvSpPr txBox="1">
            <a:spLocks noGrp="1"/>
          </p:cNvSpPr>
          <p:nvPr>
            <p:ph type="body" sz="quarter" idx="4294967295"/>
          </p:nvPr>
        </p:nvSpPr>
        <p:spPr>
          <a:xfrm>
            <a:off x="6664997" y="4706599"/>
            <a:ext cx="5333201"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4" name="Google Shape;177;p32">
            <a:extLst>
              <a:ext uri="{FF2B5EF4-FFF2-40B4-BE49-F238E27FC236}">
                <a16:creationId xmlns:a16="http://schemas.microsoft.com/office/drawing/2014/main" id="{3FF9136F-0456-7608-5890-C45672150E24}"/>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
        <p:nvSpPr>
          <p:cNvPr id="15" name="Google Shape;178;p32">
            <a:extLst>
              <a:ext uri="{FF2B5EF4-FFF2-40B4-BE49-F238E27FC236}">
                <a16:creationId xmlns:a16="http://schemas.microsoft.com/office/drawing/2014/main" id="{58D64FCE-29D9-0E67-200F-E5A9FFCFF274}"/>
              </a:ext>
            </a:extLst>
          </p:cNvPr>
          <p:cNvSpPr txBox="1">
            <a:spLocks noGrp="1"/>
          </p:cNvSpPr>
          <p:nvPr>
            <p:ph type="sldNum" sz="quarter" idx="8"/>
          </p:nvPr>
        </p:nvSpPr>
        <p:spPr/>
        <p:txBody>
          <a:bodyPr/>
          <a:lstStyle>
            <a:lvl1pPr>
              <a:defRPr/>
            </a:lvl1pPr>
          </a:lstStyle>
          <a:p>
            <a:pPr lvl="0"/>
            <a:fld id="{70507799-10E8-C849-ABA2-05B37A47EDCA}" type="slidenum">
              <a:t>‹#›</a:t>
            </a:fld>
            <a:endParaRPr lang="en-US"/>
          </a:p>
        </p:txBody>
      </p:sp>
    </p:spTree>
    <p:extLst>
      <p:ext uri="{BB962C8B-B14F-4D97-AF65-F5344CB8AC3E}">
        <p14:creationId xmlns:p14="http://schemas.microsoft.com/office/powerpoint/2010/main" val="4179300984"/>
      </p:ext>
    </p:extLst>
  </p:cSld>
  <p:clrMapOvr>
    <a:masterClrMapping/>
  </p:clrMapOvr>
  <p:hf sldNum="0" hdr="0" ftr="0" dt="0"/>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TLE_AND_BODY_1">
    <p:spTree>
      <p:nvGrpSpPr>
        <p:cNvPr id="1" name=""/>
        <p:cNvGrpSpPr/>
        <p:nvPr/>
      </p:nvGrpSpPr>
      <p:grpSpPr>
        <a:xfrm>
          <a:off x="0" y="0"/>
          <a:ext cx="0" cy="0"/>
          <a:chOff x="0" y="0"/>
          <a:chExt cx="0" cy="0"/>
        </a:xfrm>
      </p:grpSpPr>
      <p:sp>
        <p:nvSpPr>
          <p:cNvPr id="2" name="Google Shape;181;p33">
            <a:extLst>
              <a:ext uri="{FF2B5EF4-FFF2-40B4-BE49-F238E27FC236}">
                <a16:creationId xmlns:a16="http://schemas.microsoft.com/office/drawing/2014/main" id="{6D9BB036-4CA8-6DC6-E3A8-42C19A72804C}"/>
              </a:ext>
            </a:extLst>
          </p:cNvPr>
          <p:cNvSpPr txBox="1">
            <a:spLocks noGrp="1"/>
          </p:cNvSpPr>
          <p:nvPr>
            <p:ph type="body" sz="quarter" idx="4294967295"/>
          </p:nvPr>
        </p:nvSpPr>
        <p:spPr>
          <a:xfrm>
            <a:off x="415603" y="1130234"/>
            <a:ext cx="11360798" cy="4555202"/>
          </a:xfrm>
          <a:prstGeom prst="rect">
            <a:avLst/>
          </a:prstGeom>
          <a:noFill/>
          <a:ln>
            <a:noFill/>
          </a:ln>
        </p:spPr>
        <p:txBody>
          <a:bodyPr vert="horz" wrap="square" lIns="91421" tIns="91421" rIns="91421" bIns="91421" anchor="t" anchorCtr="0" compatLnSpc="1">
            <a:noAutofit/>
          </a:bodyPr>
          <a:lstStyle>
            <a:lvl1pPr marL="609584" marR="0" lvl="0" indent="-406386" fontAlgn="auto">
              <a:lnSpc>
                <a:spcPct val="115000"/>
              </a:lnSpc>
              <a:spcBef>
                <a:spcPts val="0"/>
              </a:spcBef>
              <a:spcAft>
                <a:spcPts val="0"/>
              </a:spcAft>
              <a:buClr>
                <a:srgbClr val="1F2327"/>
              </a:buClr>
              <a:buSzPts val="1200"/>
              <a:buFont typeface="Roboto"/>
              <a:buChar char="●"/>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182;p33">
            <a:extLst>
              <a:ext uri="{FF2B5EF4-FFF2-40B4-BE49-F238E27FC236}">
                <a16:creationId xmlns:a16="http://schemas.microsoft.com/office/drawing/2014/main" id="{30BED939-8957-9393-8A7C-EB03CA034CA9}"/>
              </a:ext>
            </a:extLst>
          </p:cNvPr>
          <p:cNvSpPr/>
          <p:nvPr/>
        </p:nvSpPr>
        <p:spPr>
          <a:xfrm>
            <a:off x="0" y="6008504"/>
            <a:ext cx="12191996" cy="849596"/>
          </a:xfrm>
          <a:prstGeom prst="rect">
            <a:avLst/>
          </a:prstGeom>
          <a:solidFill>
            <a:srgbClr val="D9E3E7"/>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grpSp>
        <p:nvGrpSpPr>
          <p:cNvPr id="4" name="Google Shape;183;p33">
            <a:extLst>
              <a:ext uri="{FF2B5EF4-FFF2-40B4-BE49-F238E27FC236}">
                <a16:creationId xmlns:a16="http://schemas.microsoft.com/office/drawing/2014/main" id="{AB2B8A74-7374-8862-1EEF-FE8D2A8129E6}"/>
              </a:ext>
            </a:extLst>
          </p:cNvPr>
          <p:cNvGrpSpPr/>
          <p:nvPr/>
        </p:nvGrpSpPr>
        <p:grpSpPr>
          <a:xfrm>
            <a:off x="600632" y="4514365"/>
            <a:ext cx="4475402" cy="2343634"/>
            <a:chOff x="600632" y="4514365"/>
            <a:chExt cx="4475402" cy="2343634"/>
          </a:xfrm>
        </p:grpSpPr>
        <p:pic>
          <p:nvPicPr>
            <p:cNvPr id="5" name="Google Shape;184;p33">
              <a:extLst>
                <a:ext uri="{FF2B5EF4-FFF2-40B4-BE49-F238E27FC236}">
                  <a16:creationId xmlns:a16="http://schemas.microsoft.com/office/drawing/2014/main" id="{8C2ACDBA-DF68-8F7A-3D8C-75D28BFFC327}"/>
                </a:ext>
              </a:extLst>
            </p:cNvPr>
            <p:cNvPicPr>
              <a:picLocks noChangeAspect="1"/>
            </p:cNvPicPr>
            <p:nvPr/>
          </p:nvPicPr>
          <p:blipFill>
            <a:blip r:embed="rId2">
              <a:alphaModFix/>
            </a:blip>
            <a:srcRect b="42341"/>
            <a:stretch>
              <a:fillRect/>
            </a:stretch>
          </p:blipFill>
          <p:spPr>
            <a:xfrm>
              <a:off x="600632" y="5215298"/>
              <a:ext cx="1851001" cy="1642701"/>
            </a:xfrm>
            <a:prstGeom prst="rect">
              <a:avLst/>
            </a:prstGeom>
            <a:noFill/>
            <a:ln cap="flat">
              <a:noFill/>
            </a:ln>
          </p:spPr>
        </p:pic>
        <p:pic>
          <p:nvPicPr>
            <p:cNvPr id="6" name="Google Shape;185;p33">
              <a:extLst>
                <a:ext uri="{FF2B5EF4-FFF2-40B4-BE49-F238E27FC236}">
                  <a16:creationId xmlns:a16="http://schemas.microsoft.com/office/drawing/2014/main" id="{7615B3D9-3F21-71B8-27B1-79BF8124712A}"/>
                </a:ext>
              </a:extLst>
            </p:cNvPr>
            <p:cNvPicPr>
              <a:picLocks noChangeAspect="1"/>
            </p:cNvPicPr>
            <p:nvPr/>
          </p:nvPicPr>
          <p:blipFill>
            <a:blip r:embed="rId3">
              <a:alphaModFix/>
            </a:blip>
            <a:srcRect b="28054"/>
            <a:stretch>
              <a:fillRect/>
            </a:stretch>
          </p:blipFill>
          <p:spPr>
            <a:xfrm>
              <a:off x="1888364" y="4514365"/>
              <a:ext cx="1851001" cy="2343634"/>
            </a:xfrm>
            <a:prstGeom prst="rect">
              <a:avLst/>
            </a:prstGeom>
            <a:noFill/>
            <a:ln cap="flat">
              <a:noFill/>
            </a:ln>
          </p:spPr>
        </p:pic>
        <p:pic>
          <p:nvPicPr>
            <p:cNvPr id="7" name="Google Shape;186;p33">
              <a:extLst>
                <a:ext uri="{FF2B5EF4-FFF2-40B4-BE49-F238E27FC236}">
                  <a16:creationId xmlns:a16="http://schemas.microsoft.com/office/drawing/2014/main" id="{CD63EB8F-D36A-9BFA-1AC5-5E9B4F4387DC}"/>
                </a:ext>
              </a:extLst>
            </p:cNvPr>
            <p:cNvPicPr>
              <a:picLocks noChangeAspect="1"/>
            </p:cNvPicPr>
            <p:nvPr/>
          </p:nvPicPr>
          <p:blipFill>
            <a:blip r:embed="rId4">
              <a:alphaModFix/>
            </a:blip>
            <a:srcRect b="36184"/>
            <a:stretch>
              <a:fillRect/>
            </a:stretch>
          </p:blipFill>
          <p:spPr>
            <a:xfrm>
              <a:off x="3225033" y="4905600"/>
              <a:ext cx="1851001" cy="1952399"/>
            </a:xfrm>
            <a:prstGeom prst="rect">
              <a:avLst/>
            </a:prstGeom>
            <a:noFill/>
            <a:ln cap="flat">
              <a:noFill/>
            </a:ln>
          </p:spPr>
        </p:pic>
      </p:grpSp>
      <p:pic>
        <p:nvPicPr>
          <p:cNvPr id="8" name="Google Shape;187;p33">
            <a:extLst>
              <a:ext uri="{FF2B5EF4-FFF2-40B4-BE49-F238E27FC236}">
                <a16:creationId xmlns:a16="http://schemas.microsoft.com/office/drawing/2014/main" id="{9ACC7CC7-4AA7-7615-4427-77365D406649}"/>
              </a:ext>
            </a:extLst>
          </p:cNvPr>
          <p:cNvPicPr>
            <a:picLocks noChangeAspect="1"/>
          </p:cNvPicPr>
          <p:nvPr/>
        </p:nvPicPr>
        <p:blipFill>
          <a:blip r:embed="rId5">
            <a:alphaModFix/>
          </a:blip>
          <a:srcRect l="-2610" t="-833" r="2610" b="30260"/>
          <a:stretch>
            <a:fillRect/>
          </a:stretch>
        </p:blipFill>
        <p:spPr>
          <a:xfrm>
            <a:off x="3433837" y="3762838"/>
            <a:ext cx="8758168" cy="3095271"/>
          </a:xfrm>
          <a:prstGeom prst="rect">
            <a:avLst/>
          </a:prstGeom>
          <a:noFill/>
          <a:ln cap="flat">
            <a:noFill/>
          </a:ln>
        </p:spPr>
      </p:pic>
      <p:sp>
        <p:nvSpPr>
          <p:cNvPr id="9" name="Google Shape;188;p33">
            <a:extLst>
              <a:ext uri="{FF2B5EF4-FFF2-40B4-BE49-F238E27FC236}">
                <a16:creationId xmlns:a16="http://schemas.microsoft.com/office/drawing/2014/main" id="{5225DC07-678F-5C61-B461-04CE3C7B9C24}"/>
              </a:ext>
            </a:extLst>
          </p:cNvPr>
          <p:cNvSpPr txBox="1">
            <a:spLocks noGrp="1"/>
          </p:cNvSpPr>
          <p:nvPr>
            <p:ph type="sldNum" sz="quarter" idx="8"/>
          </p:nvPr>
        </p:nvSpPr>
        <p:spPr/>
        <p:txBody>
          <a:bodyPr anchor="t"/>
          <a:lstStyle>
            <a:lvl1pPr>
              <a:defRPr>
                <a:solidFill>
                  <a:srgbClr val="000000"/>
                </a:solidFill>
                <a:latin typeface="Arial"/>
                <a:ea typeface="Arial"/>
                <a:cs typeface="Arial"/>
              </a:defRPr>
            </a:lvl1pPr>
          </a:lstStyle>
          <a:p>
            <a:pPr lvl="0"/>
            <a:fld id="{791CD1F3-875D-5740-A140-96E2C84290F1}" type="slidenum">
              <a:t>‹#›</a:t>
            </a:fld>
            <a:endParaRPr lang="en-US"/>
          </a:p>
        </p:txBody>
      </p:sp>
    </p:spTree>
    <p:extLst>
      <p:ext uri="{BB962C8B-B14F-4D97-AF65-F5344CB8AC3E}">
        <p14:creationId xmlns:p14="http://schemas.microsoft.com/office/powerpoint/2010/main" val="12948947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351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_AND_BODY_2">
    <p:spTree>
      <p:nvGrpSpPr>
        <p:cNvPr id="1" name=""/>
        <p:cNvGrpSpPr/>
        <p:nvPr/>
      </p:nvGrpSpPr>
      <p:grpSpPr>
        <a:xfrm>
          <a:off x="0" y="0"/>
          <a:ext cx="0" cy="0"/>
          <a:chOff x="0" y="0"/>
          <a:chExt cx="0" cy="0"/>
        </a:xfrm>
      </p:grpSpPr>
      <p:sp>
        <p:nvSpPr>
          <p:cNvPr id="2" name="Google Shape;193;p35">
            <a:extLst>
              <a:ext uri="{FF2B5EF4-FFF2-40B4-BE49-F238E27FC236}">
                <a16:creationId xmlns:a16="http://schemas.microsoft.com/office/drawing/2014/main" id="{810A7B5A-67AD-3CD1-8B88-BC5B89C08A5F}"/>
              </a:ext>
            </a:extLst>
          </p:cNvPr>
          <p:cNvSpPr txBox="1">
            <a:spLocks noGrp="1"/>
          </p:cNvSpPr>
          <p:nvPr>
            <p:ph type="body" sz="quarter" idx="4294967295"/>
          </p:nvPr>
        </p:nvSpPr>
        <p:spPr>
          <a:xfrm>
            <a:off x="415603" y="1130234"/>
            <a:ext cx="11360798" cy="4555202"/>
          </a:xfrm>
          <a:prstGeom prst="rect">
            <a:avLst/>
          </a:prstGeom>
          <a:noFill/>
          <a:ln>
            <a:noFill/>
          </a:ln>
        </p:spPr>
        <p:txBody>
          <a:bodyPr vert="horz" wrap="square" lIns="91421" tIns="91421" rIns="91421" bIns="91421" anchor="t" anchorCtr="0" compatLnSpc="1">
            <a:noAutofit/>
          </a:bodyPr>
          <a:lstStyle>
            <a:lvl1pPr marL="609584" marR="0" lvl="0" indent="-406386" fontAlgn="auto">
              <a:lnSpc>
                <a:spcPct val="115000"/>
              </a:lnSpc>
              <a:spcBef>
                <a:spcPts val="0"/>
              </a:spcBef>
              <a:spcAft>
                <a:spcPts val="0"/>
              </a:spcAft>
              <a:buClr>
                <a:srgbClr val="1F2327"/>
              </a:buClr>
              <a:buSzPts val="1200"/>
              <a:buFont typeface="Roboto"/>
              <a:buChar char="●"/>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194;p35">
            <a:extLst>
              <a:ext uri="{FF2B5EF4-FFF2-40B4-BE49-F238E27FC236}">
                <a16:creationId xmlns:a16="http://schemas.microsoft.com/office/drawing/2014/main" id="{CE714E7A-D95B-929A-858B-B4876AFE3C2D}"/>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
        <p:nvSpPr>
          <p:cNvPr id="4" name="Google Shape;195;p35">
            <a:extLst>
              <a:ext uri="{FF2B5EF4-FFF2-40B4-BE49-F238E27FC236}">
                <a16:creationId xmlns:a16="http://schemas.microsoft.com/office/drawing/2014/main" id="{F10C8A0A-3E31-5B6D-E162-8C31146C412F}"/>
              </a:ext>
            </a:extLst>
          </p:cNvPr>
          <p:cNvSpPr txBox="1">
            <a:spLocks noGrp="1"/>
          </p:cNvSpPr>
          <p:nvPr>
            <p:ph type="sldNum" sz="quarter" idx="8"/>
          </p:nvPr>
        </p:nvSpPr>
        <p:spPr/>
        <p:txBody>
          <a:bodyPr/>
          <a:lstStyle>
            <a:lvl1pPr>
              <a:defRPr/>
            </a:lvl1pPr>
          </a:lstStyle>
          <a:p>
            <a:pPr lvl="0"/>
            <a:fld id="{383AF19B-6080-A949-82F1-690E0098CEFF}" type="slidenum">
              <a:t>‹#›</a:t>
            </a:fld>
            <a:endParaRPr lang="en-US"/>
          </a:p>
        </p:txBody>
      </p:sp>
    </p:spTree>
    <p:extLst>
      <p:ext uri="{BB962C8B-B14F-4D97-AF65-F5344CB8AC3E}">
        <p14:creationId xmlns:p14="http://schemas.microsoft.com/office/powerpoint/2010/main" val="225840321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ITLE_AND_BODY_7">
    <p:spTree>
      <p:nvGrpSpPr>
        <p:cNvPr id="1" name=""/>
        <p:cNvGrpSpPr/>
        <p:nvPr/>
      </p:nvGrpSpPr>
      <p:grpSpPr>
        <a:xfrm>
          <a:off x="0" y="0"/>
          <a:ext cx="0" cy="0"/>
          <a:chOff x="0" y="0"/>
          <a:chExt cx="0" cy="0"/>
        </a:xfrm>
      </p:grpSpPr>
      <p:sp>
        <p:nvSpPr>
          <p:cNvPr id="2" name="Google Shape;198;p36">
            <a:extLst>
              <a:ext uri="{FF2B5EF4-FFF2-40B4-BE49-F238E27FC236}">
                <a16:creationId xmlns:a16="http://schemas.microsoft.com/office/drawing/2014/main" id="{9D960A42-4588-82FA-EF98-FE914D95AA26}"/>
              </a:ext>
            </a:extLst>
          </p:cNvPr>
          <p:cNvSpPr txBox="1">
            <a:spLocks noGrp="1"/>
          </p:cNvSpPr>
          <p:nvPr>
            <p:ph type="body" sz="quarter" idx="4294967295"/>
          </p:nvPr>
        </p:nvSpPr>
        <p:spPr>
          <a:xfrm>
            <a:off x="415603" y="1130234"/>
            <a:ext cx="11360798" cy="4555202"/>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00000"/>
              </a:lnSpc>
              <a:spcBef>
                <a:spcPts val="0"/>
              </a:spcBef>
              <a:spcAft>
                <a:spcPts val="0"/>
              </a:spcAft>
              <a:buClr>
                <a:srgbClr val="000000"/>
              </a:buClr>
              <a:buSzPts val="1400"/>
              <a:buFont typeface="Arial"/>
              <a:buChar char="●"/>
              <a:tabLst/>
              <a:defRPr lang="en-US" sz="1867"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99;p36">
            <a:extLst>
              <a:ext uri="{FF2B5EF4-FFF2-40B4-BE49-F238E27FC236}">
                <a16:creationId xmlns:a16="http://schemas.microsoft.com/office/drawing/2014/main" id="{F068B71A-BE5F-0B73-1B6F-79FC8A1F6CBC}"/>
              </a:ext>
            </a:extLst>
          </p:cNvPr>
          <p:cNvSpPr txBox="1">
            <a:spLocks noGrp="1"/>
          </p:cNvSpPr>
          <p:nvPr>
            <p:ph type="sldNum" sz="quarter" idx="8"/>
          </p:nvPr>
        </p:nvSpPr>
        <p:spPr>
          <a:xfrm>
            <a:off x="5730206" y="6300325"/>
            <a:ext cx="731602" cy="524801"/>
          </a:xfrm>
        </p:spPr>
        <p:txBody>
          <a:bodyPr/>
          <a:lstStyle>
            <a:lvl1pPr>
              <a:defRPr/>
            </a:lvl1pPr>
          </a:lstStyle>
          <a:p>
            <a:pPr lvl="0"/>
            <a:fld id="{6C48097C-FF12-2B46-B0BA-3D35772607C0}" type="slidenum">
              <a:t>‹#›</a:t>
            </a:fld>
            <a:endParaRPr lang="en-US"/>
          </a:p>
        </p:txBody>
      </p:sp>
    </p:spTree>
    <p:extLst>
      <p:ext uri="{BB962C8B-B14F-4D97-AF65-F5344CB8AC3E}">
        <p14:creationId xmlns:p14="http://schemas.microsoft.com/office/powerpoint/2010/main" val="2794597187"/>
      </p:ext>
    </p:extLst>
  </p:cSld>
  <p:clrMapOvr>
    <a:masterClrMapping/>
  </p:clrMapOvr>
  <p:hf sldNum="0"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over_2">
    <p:spTree>
      <p:nvGrpSpPr>
        <p:cNvPr id="1" name=""/>
        <p:cNvGrpSpPr/>
        <p:nvPr/>
      </p:nvGrpSpPr>
      <p:grpSpPr>
        <a:xfrm>
          <a:off x="0" y="0"/>
          <a:ext cx="0" cy="0"/>
          <a:chOff x="0" y="0"/>
          <a:chExt cx="0" cy="0"/>
        </a:xfrm>
      </p:grpSpPr>
      <p:sp>
        <p:nvSpPr>
          <p:cNvPr id="2" name="Google Shape;202;p37">
            <a:extLst>
              <a:ext uri="{FF2B5EF4-FFF2-40B4-BE49-F238E27FC236}">
                <a16:creationId xmlns:a16="http://schemas.microsoft.com/office/drawing/2014/main" id="{D6ADEFBE-EDFA-2C1C-3276-5526ADDDD8CD}"/>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203;p37">
            <a:extLst>
              <a:ext uri="{FF2B5EF4-FFF2-40B4-BE49-F238E27FC236}">
                <a16:creationId xmlns:a16="http://schemas.microsoft.com/office/drawing/2014/main" id="{829CE37C-610F-B6A3-162E-332248015C21}"/>
              </a:ext>
            </a:extLst>
          </p:cNvPr>
          <p:cNvSpPr txBox="1">
            <a:spLocks noGrp="1"/>
          </p:cNvSpPr>
          <p:nvPr>
            <p:ph type="sldNum" sz="quarter" idx="8"/>
          </p:nvPr>
        </p:nvSpPr>
        <p:spPr>
          <a:xfrm>
            <a:off x="10767928" y="6517084"/>
            <a:ext cx="1191600" cy="132002"/>
          </a:xfrm>
        </p:spPr>
        <p:txBody>
          <a:bodyPr/>
          <a:lstStyle>
            <a:lvl1pPr>
              <a:defRPr sz="1067"/>
            </a:lvl1pPr>
          </a:lstStyle>
          <a:p>
            <a:pPr lvl="0"/>
            <a:fld id="{F2B3714C-DFC1-7747-8707-4AB65677293B}" type="slidenum">
              <a:t>‹#›</a:t>
            </a:fld>
            <a:endParaRPr lang="en-US"/>
          </a:p>
        </p:txBody>
      </p:sp>
    </p:spTree>
    <p:extLst>
      <p:ext uri="{BB962C8B-B14F-4D97-AF65-F5344CB8AC3E}">
        <p14:creationId xmlns:p14="http://schemas.microsoft.com/office/powerpoint/2010/main" val="110410776"/>
      </p:ext>
    </p:extLst>
  </p:cSld>
  <p:clrMapOvr>
    <a:masterClrMapping/>
  </p:clrMapOvr>
  <p:hf sldNum="0"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_4">
    <p:spTree>
      <p:nvGrpSpPr>
        <p:cNvPr id="1" name=""/>
        <p:cNvGrpSpPr/>
        <p:nvPr/>
      </p:nvGrpSpPr>
      <p:grpSpPr>
        <a:xfrm>
          <a:off x="0" y="0"/>
          <a:ext cx="0" cy="0"/>
          <a:chOff x="0" y="0"/>
          <a:chExt cx="0" cy="0"/>
        </a:xfrm>
      </p:grpSpPr>
      <p:sp>
        <p:nvSpPr>
          <p:cNvPr id="2" name="Google Shape;206;p38">
            <a:extLst>
              <a:ext uri="{FF2B5EF4-FFF2-40B4-BE49-F238E27FC236}">
                <a16:creationId xmlns:a16="http://schemas.microsoft.com/office/drawing/2014/main" id="{166B8D9D-843A-8C76-D871-0731A4D2F754}"/>
              </a:ext>
            </a:extLst>
          </p:cNvPr>
          <p:cNvSpPr txBox="1">
            <a:spLocks noGrp="1"/>
          </p:cNvSpPr>
          <p:nvPr>
            <p:ph type="body" sz="quarter" idx="4294967295"/>
          </p:nvPr>
        </p:nvSpPr>
        <p:spPr>
          <a:xfrm>
            <a:off x="426713" y="1766209"/>
            <a:ext cx="11362800" cy="4210400"/>
          </a:xfrm>
          <a:prstGeom prst="rect">
            <a:avLst/>
          </a:prstGeom>
          <a:noFill/>
          <a:ln>
            <a:noFill/>
          </a:ln>
        </p:spPr>
        <p:txBody>
          <a:bodyPr vert="horz" wrap="square" lIns="91421" tIns="45701" rIns="91421" bIns="45701" anchor="t" anchorCtr="0" compatLnSpc="1">
            <a:noAutofit/>
          </a:bodyPr>
          <a:lstStyle>
            <a:lvl1pPr marL="609584" marR="0" lvl="0" indent="-304787" fontAlgn="auto">
              <a:lnSpc>
                <a:spcPct val="100000"/>
              </a:lnSpc>
              <a:spcBef>
                <a:spcPts val="0"/>
              </a:spcBef>
              <a:spcAft>
                <a:spcPts val="0"/>
              </a:spcAft>
              <a:buNone/>
              <a:tabLst/>
              <a:defRPr lang="en-US" sz="1867" b="0" i="0" u="none" strike="noStrike" kern="0" cap="none" spc="0" baseline="0">
                <a:solidFill>
                  <a:srgbClr val="31383F"/>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1864114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Google Shape;11;p2">
            <a:extLst>
              <a:ext uri="{FF2B5EF4-FFF2-40B4-BE49-F238E27FC236}">
                <a16:creationId xmlns:a16="http://schemas.microsoft.com/office/drawing/2014/main" id="{9B3DB97A-5F0D-C31D-6713-5228FF8D447C}"/>
              </a:ext>
            </a:extLst>
          </p:cNvPr>
          <p:cNvSpPr txBox="1">
            <a:spLocks noGrp="1"/>
          </p:cNvSpPr>
          <p:nvPr>
            <p:ph type="title"/>
          </p:nvPr>
        </p:nvSpPr>
        <p:spPr>
          <a:xfrm>
            <a:off x="925884" y="2076876"/>
            <a:ext cx="4293199" cy="1465197"/>
          </a:xfrm>
        </p:spPr>
        <p:txBody>
          <a:bodyPr anchor="b" anchorCtr="1"/>
          <a:lstStyle>
            <a:lvl1pPr algn="ctr">
              <a:defRPr sz="3733"/>
            </a:lvl1pPr>
          </a:lstStyle>
          <a:p>
            <a:pPr lvl="0"/>
            <a:endParaRPr lang="en-US"/>
          </a:p>
        </p:txBody>
      </p:sp>
      <p:sp>
        <p:nvSpPr>
          <p:cNvPr id="3" name="Google Shape;12;p2" descr="Click to add picture">
            <a:extLst>
              <a:ext uri="{FF2B5EF4-FFF2-40B4-BE49-F238E27FC236}">
                <a16:creationId xmlns:a16="http://schemas.microsoft.com/office/drawing/2014/main" id="{F992B364-0A06-1EC2-B800-D191C24D08FB}"/>
              </a:ext>
            </a:extLst>
          </p:cNvPr>
          <p:cNvSpPr txBox="1">
            <a:spLocks noGrp="1"/>
          </p:cNvSpPr>
          <p:nvPr>
            <p:ph type="pic" sz="quarter" idx="4294967295"/>
          </p:nvPr>
        </p:nvSpPr>
        <p:spPr>
          <a:xfrm>
            <a:off x="6096003" y="19476"/>
            <a:ext cx="6096003" cy="6838404"/>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1867" b="0" i="0" u="none" strike="noStrike" kern="0" cap="none" spc="0" baseline="0">
                <a:solidFill>
                  <a:srgbClr val="1F2327"/>
                </a:solidFill>
                <a:uFillTx/>
                <a:latin typeface="Roboto"/>
                <a:ea typeface="Roboto"/>
                <a:cs typeface="Roboto"/>
              </a:defRPr>
            </a:lvl1pPr>
          </a:lstStyle>
          <a:p>
            <a:pPr lvl="0"/>
            <a:endParaRPr lang="en-US"/>
          </a:p>
        </p:txBody>
      </p:sp>
      <p:grpSp>
        <p:nvGrpSpPr>
          <p:cNvPr id="4" name="Google Shape;13;p2">
            <a:extLst>
              <a:ext uri="{FF2B5EF4-FFF2-40B4-BE49-F238E27FC236}">
                <a16:creationId xmlns:a16="http://schemas.microsoft.com/office/drawing/2014/main" id="{B16F320A-0A96-0E65-CDE9-765F65253CFB}"/>
              </a:ext>
            </a:extLst>
          </p:cNvPr>
          <p:cNvGrpSpPr/>
          <p:nvPr/>
        </p:nvGrpSpPr>
        <p:grpSpPr>
          <a:xfrm>
            <a:off x="613508" y="1439458"/>
            <a:ext cx="4914058" cy="3961745"/>
            <a:chOff x="613508" y="1439458"/>
            <a:chExt cx="4914058" cy="3961745"/>
          </a:xfrm>
        </p:grpSpPr>
        <p:sp>
          <p:nvSpPr>
            <p:cNvPr id="5" name="Google Shape;14;p2">
              <a:extLst>
                <a:ext uri="{FF2B5EF4-FFF2-40B4-BE49-F238E27FC236}">
                  <a16:creationId xmlns:a16="http://schemas.microsoft.com/office/drawing/2014/main" id="{243CBE7A-6E08-F30C-11A6-EF1DD98F6CAB}"/>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sp>
          <p:nvSpPr>
            <p:cNvPr id="6" name="Google Shape;15;p2">
              <a:extLst>
                <a:ext uri="{FF2B5EF4-FFF2-40B4-BE49-F238E27FC236}">
                  <a16:creationId xmlns:a16="http://schemas.microsoft.com/office/drawing/2014/main" id="{C38ABAE9-CCCA-6AA7-19E7-B67600C95401}"/>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grpSp>
      <p:sp>
        <p:nvSpPr>
          <p:cNvPr id="7" name="Google Shape;16;p2">
            <a:extLst>
              <a:ext uri="{FF2B5EF4-FFF2-40B4-BE49-F238E27FC236}">
                <a16:creationId xmlns:a16="http://schemas.microsoft.com/office/drawing/2014/main" id="{F55F7B9F-A12D-47A3-2FA5-224902A97074}"/>
              </a:ext>
            </a:extLst>
          </p:cNvPr>
          <p:cNvSpPr txBox="1">
            <a:spLocks noGrp="1"/>
          </p:cNvSpPr>
          <p:nvPr>
            <p:ph type="body" sz="quarter" idx="4294967295"/>
          </p:nvPr>
        </p:nvSpPr>
        <p:spPr>
          <a:xfrm>
            <a:off x="925884" y="3720135"/>
            <a:ext cx="4293199" cy="1295604"/>
          </a:xfrm>
          <a:prstGeom prst="rect">
            <a:avLst/>
          </a:prstGeom>
          <a:noFill/>
          <a:ln>
            <a:noFill/>
          </a:ln>
        </p:spPr>
        <p:txBody>
          <a:bodyPr vert="horz" wrap="square" lIns="91421" tIns="45701" rIns="91421" bIns="45701" anchor="t" anchorCtr="1" compatLnSpc="1">
            <a:noAutofit/>
          </a:bodyPr>
          <a:lstStyle>
            <a:lvl1pPr marL="609584" marR="0" lvl="0" indent="-304787" algn="ctr" fontAlgn="auto">
              <a:lnSpc>
                <a:spcPct val="100000"/>
              </a:lnSpc>
              <a:spcBef>
                <a:spcPts val="0"/>
              </a:spcBef>
              <a:spcAft>
                <a:spcPts val="0"/>
              </a:spcAft>
              <a:buNone/>
              <a:tabLst/>
              <a:defRPr lang="en-US" sz="1867"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645561751"/>
      </p:ext>
    </p:extLst>
  </p:cSld>
  <p:clrMapOvr>
    <a:masterClrMapping/>
  </p:clrMapOvr>
  <p:hf sldNum="0"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type="twoColTx" preserve="1">
  <p:cSld name="Title and two columns">
    <p:bg>
      <p:bgPr>
        <a:solidFill>
          <a:srgbClr val="FFFFFF"/>
        </a:solidFill>
        <a:effectLst/>
      </p:bgPr>
    </p:bg>
    <p:spTree>
      <p:nvGrpSpPr>
        <p:cNvPr id="1" name=""/>
        <p:cNvGrpSpPr/>
        <p:nvPr/>
      </p:nvGrpSpPr>
      <p:grpSpPr>
        <a:xfrm>
          <a:off x="0" y="0"/>
          <a:ext cx="0" cy="0"/>
          <a:chOff x="0" y="0"/>
          <a:chExt cx="0" cy="0"/>
        </a:xfrm>
      </p:grpSpPr>
      <p:sp>
        <p:nvSpPr>
          <p:cNvPr id="2" name="Google Shape;328;p54">
            <a:extLst>
              <a:ext uri="{FF2B5EF4-FFF2-40B4-BE49-F238E27FC236}">
                <a16:creationId xmlns:a16="http://schemas.microsoft.com/office/drawing/2014/main" id="{2C6077BA-8CF8-FC24-5916-2024369D3CCC}"/>
              </a:ext>
            </a:extLst>
          </p:cNvPr>
          <p:cNvSpPr txBox="1">
            <a:spLocks noGrp="1"/>
          </p:cNvSpPr>
          <p:nvPr>
            <p:ph type="body" sz="half" idx="1"/>
          </p:nvPr>
        </p:nvSpPr>
        <p:spPr>
          <a:xfrm>
            <a:off x="415603" y="1536630"/>
            <a:ext cx="5333201" cy="4555385"/>
          </a:xfrm>
          <a:prstGeom prst="rect">
            <a:avLst/>
          </a:prstGeom>
          <a:noFill/>
          <a:ln>
            <a:noFill/>
          </a:ln>
        </p:spPr>
        <p:txBody>
          <a:bodyPr vert="horz" wrap="square" lIns="91421" tIns="91421" rIns="91421" bIns="91421" anchor="ctr" anchorCtr="0" compatLnSpc="1">
            <a:noAutofit/>
          </a:bodyPr>
          <a:lstStyle>
            <a:lvl1pPr marL="609036" marR="0" lvl="0" indent="-422937" fontAlgn="auto">
              <a:lnSpc>
                <a:spcPct val="100000"/>
              </a:lnSpc>
              <a:spcBef>
                <a:spcPts val="0"/>
              </a:spcBef>
              <a:spcAft>
                <a:spcPts val="0"/>
              </a:spcAft>
              <a:buClr>
                <a:srgbClr val="000000"/>
              </a:buClr>
              <a:buSzPts val="1400"/>
              <a:buFont typeface="Roboto"/>
              <a:buChar char="●"/>
              <a:tabLst/>
              <a:defRPr lang="en-US" sz="1865" b="0" i="0" u="none" strike="noStrike" kern="0" cap="none" spc="0" baseline="0">
                <a:solidFill>
                  <a:srgbClr val="000000"/>
                </a:solidFill>
                <a:uFillTx/>
                <a:latin typeface="Roboto"/>
                <a:ea typeface="Roboto"/>
                <a:cs typeface="Roboto"/>
              </a:defRPr>
            </a:lvl1pPr>
          </a:lstStyle>
          <a:p>
            <a:pPr lvl="0"/>
            <a:endParaRPr lang="en-US"/>
          </a:p>
        </p:txBody>
      </p:sp>
      <p:sp>
        <p:nvSpPr>
          <p:cNvPr id="3" name="Google Shape;329;p54">
            <a:extLst>
              <a:ext uri="{FF2B5EF4-FFF2-40B4-BE49-F238E27FC236}">
                <a16:creationId xmlns:a16="http://schemas.microsoft.com/office/drawing/2014/main" id="{44A711D0-139A-E509-FD53-5E4723F3BD47}"/>
              </a:ext>
            </a:extLst>
          </p:cNvPr>
          <p:cNvSpPr txBox="1">
            <a:spLocks noGrp="1"/>
          </p:cNvSpPr>
          <p:nvPr>
            <p:ph type="body" sz="half" idx="2"/>
          </p:nvPr>
        </p:nvSpPr>
        <p:spPr>
          <a:xfrm>
            <a:off x="6443200" y="1536630"/>
            <a:ext cx="5333201" cy="4555385"/>
          </a:xfrm>
          <a:prstGeom prst="rect">
            <a:avLst/>
          </a:prstGeom>
          <a:noFill/>
          <a:ln>
            <a:noFill/>
          </a:ln>
        </p:spPr>
        <p:txBody>
          <a:bodyPr vert="horz" wrap="square" lIns="91421" tIns="91421" rIns="91421" bIns="91421" anchor="ctr" anchorCtr="0" compatLnSpc="1">
            <a:noAutofit/>
          </a:bodyPr>
          <a:lstStyle>
            <a:lvl1pPr marL="609036" marR="0" lvl="0" indent="-422937" fontAlgn="auto">
              <a:lnSpc>
                <a:spcPct val="100000"/>
              </a:lnSpc>
              <a:spcBef>
                <a:spcPts val="0"/>
              </a:spcBef>
              <a:spcAft>
                <a:spcPts val="0"/>
              </a:spcAft>
              <a:buClr>
                <a:srgbClr val="000000"/>
              </a:buClr>
              <a:buSzPts val="1400"/>
              <a:buFont typeface="Roboto"/>
              <a:buChar char="●"/>
              <a:tabLst/>
              <a:defRPr lang="en-US" sz="1865" b="0" i="0" u="none" strike="noStrike" kern="0" cap="none" spc="0" baseline="0">
                <a:solidFill>
                  <a:srgbClr val="000000"/>
                </a:solidFill>
                <a:uFillTx/>
                <a:latin typeface="Roboto"/>
                <a:ea typeface="Roboto"/>
                <a:cs typeface="Roboto"/>
              </a:defRPr>
            </a:lvl1pPr>
          </a:lstStyle>
          <a:p>
            <a:pPr lvl="0"/>
            <a:endParaRPr lang="en-US"/>
          </a:p>
        </p:txBody>
      </p:sp>
      <p:sp>
        <p:nvSpPr>
          <p:cNvPr id="4" name="Google Shape;330;p54">
            <a:extLst>
              <a:ext uri="{FF2B5EF4-FFF2-40B4-BE49-F238E27FC236}">
                <a16:creationId xmlns:a16="http://schemas.microsoft.com/office/drawing/2014/main" id="{375738BE-CD2D-7562-D324-FB70F3A5D63B}"/>
              </a:ext>
            </a:extLst>
          </p:cNvPr>
          <p:cNvSpPr txBox="1">
            <a:spLocks noGrp="1"/>
          </p:cNvSpPr>
          <p:nvPr>
            <p:ph type="sldNum" sz="quarter" idx="8"/>
          </p:nvPr>
        </p:nvSpPr>
        <p:spPr>
          <a:xfrm>
            <a:off x="5730206" y="6300307"/>
            <a:ext cx="731602" cy="524710"/>
          </a:xfrm>
        </p:spPr>
        <p:txBody>
          <a:bodyPr/>
          <a:lstStyle>
            <a:lvl1pPr>
              <a:defRPr/>
            </a:lvl1pPr>
          </a:lstStyle>
          <a:p>
            <a:pPr lvl="0"/>
            <a:fld id="{FCCD7B2F-3E1D-2A4E-8323-9015DA34E187}" type="slidenum">
              <a:t>‹#›</a:t>
            </a:fld>
            <a:endParaRPr lang="en-US"/>
          </a:p>
        </p:txBody>
      </p:sp>
      <p:sp>
        <p:nvSpPr>
          <p:cNvPr id="5" name="Google Shape;331;p54">
            <a:extLst>
              <a:ext uri="{FF2B5EF4-FFF2-40B4-BE49-F238E27FC236}">
                <a16:creationId xmlns:a16="http://schemas.microsoft.com/office/drawing/2014/main" id="{3FBF0358-49CC-2D7A-856A-EDDF483271CC}"/>
              </a:ext>
            </a:extLst>
          </p:cNvPr>
          <p:cNvSpPr/>
          <p:nvPr/>
        </p:nvSpPr>
        <p:spPr>
          <a:xfrm>
            <a:off x="0" y="6722869"/>
            <a:ext cx="12191996" cy="131874"/>
          </a:xfrm>
          <a:prstGeom prst="rect">
            <a:avLst/>
          </a:prstGeom>
          <a:solidFill>
            <a:srgbClr val="0AD7C8"/>
          </a:solidFill>
          <a:ln cap="flat">
            <a:noFill/>
            <a:prstDash val="solid"/>
          </a:ln>
        </p:spPr>
        <p:txBody>
          <a:bodyPr vert="horz" wrap="square" lIns="121788" tIns="60880" rIns="121788" bIns="6088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49" b="0" i="0" u="none" strike="noStrike" kern="1200" cap="none" spc="0" baseline="0">
              <a:solidFill>
                <a:srgbClr val="F2F5F7"/>
              </a:solidFill>
              <a:uFillTx/>
              <a:latin typeface="Roboto"/>
              <a:ea typeface="Roboto"/>
              <a:cs typeface="Roboto"/>
            </a:endParaRPr>
          </a:p>
        </p:txBody>
      </p:sp>
    </p:spTree>
    <p:extLst>
      <p:ext uri="{BB962C8B-B14F-4D97-AF65-F5344CB8AC3E}">
        <p14:creationId xmlns:p14="http://schemas.microsoft.com/office/powerpoint/2010/main" val="424078539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sp>
        <p:nvSpPr>
          <p:cNvPr id="4" name="Google Shape;68;p14">
            <a:extLst>
              <a:ext uri="{FF2B5EF4-FFF2-40B4-BE49-F238E27FC236}">
                <a16:creationId xmlns:a16="http://schemas.microsoft.com/office/drawing/2014/main" id="{F3835667-A682-4177-F1B2-5E3493F25320}"/>
              </a:ext>
            </a:extLst>
          </p:cNvPr>
          <p:cNvSpPr txBox="1">
            <a:spLocks noGrp="1"/>
          </p:cNvSpPr>
          <p:nvPr>
            <p:ph type="title" hasCustomPrompt="1"/>
          </p:nvPr>
        </p:nvSpPr>
        <p:spPr>
          <a:xfrm>
            <a:off x="2621279" y="1814927"/>
            <a:ext cx="7466287" cy="3227891"/>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595"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Thank You</a:t>
            </a:r>
            <a:endParaRPr/>
          </a:p>
        </p:txBody>
      </p:sp>
      <p:sp>
        <p:nvSpPr>
          <p:cNvPr id="5" name="Google Shape;69;p14">
            <a:extLst>
              <a:ext uri="{FF2B5EF4-FFF2-40B4-BE49-F238E27FC236}">
                <a16:creationId xmlns:a16="http://schemas.microsoft.com/office/drawing/2014/main" id="{6FC71581-5BB7-4FAA-1C2F-1C66F3472084}"/>
              </a:ext>
            </a:extLst>
          </p:cNvPr>
          <p:cNvSpPr/>
          <p:nvPr userDrawn="1"/>
        </p:nvSpPr>
        <p:spPr>
          <a:xfrm>
            <a:off x="0" y="6658882"/>
            <a:ext cx="12192000" cy="232585"/>
          </a:xfrm>
          <a:prstGeom prst="rect">
            <a:avLst/>
          </a:prstGeom>
          <a:solidFill>
            <a:schemeClr val="accent2"/>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sp>
        <p:nvSpPr>
          <p:cNvPr id="6" name="Google Shape;70;p14">
            <a:extLst>
              <a:ext uri="{FF2B5EF4-FFF2-40B4-BE49-F238E27FC236}">
                <a16:creationId xmlns:a16="http://schemas.microsoft.com/office/drawing/2014/main" id="{E8F7904E-F5AE-7EE1-FB3B-AA7059A11EAF}"/>
              </a:ext>
            </a:extLst>
          </p:cNvPr>
          <p:cNvSpPr txBox="1"/>
          <p:nvPr userDrawn="1"/>
        </p:nvSpPr>
        <p:spPr>
          <a:xfrm>
            <a:off x="9173216" y="6384293"/>
            <a:ext cx="2743200" cy="365262"/>
          </a:xfrm>
          <a:prstGeom prst="rect">
            <a:avLst/>
          </a:prstGeom>
          <a:noFill/>
          <a:ln>
            <a:noFill/>
          </a:ln>
        </p:spPr>
        <p:txBody>
          <a:bodyPr spcFirstLastPara="1" wrap="square" lIns="121787" tIns="121787" rIns="121787" bIns="121787"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799" b="0" i="0" u="none" strike="noStrike" cap="none">
                <a:solidFill>
                  <a:srgbClr val="EEEEEE"/>
                </a:solidFill>
                <a:latin typeface="Roboto"/>
                <a:ea typeface="Roboto"/>
                <a:cs typeface="Roboto"/>
                <a:sym typeface="Roboto"/>
              </a:rPr>
              <a:t>WWW.WELLFRAME.COM</a:t>
            </a:r>
            <a:endParaRPr sz="1865" b="0" i="0" u="none" strike="noStrike" cap="none">
              <a:solidFill>
                <a:srgbClr val="000000"/>
              </a:solidFill>
              <a:latin typeface="Roboto"/>
              <a:ea typeface="Roboto"/>
              <a:cs typeface="Roboto"/>
              <a:sym typeface="Roboto"/>
            </a:endParaRPr>
          </a:p>
        </p:txBody>
      </p:sp>
      <p:sp>
        <p:nvSpPr>
          <p:cNvPr id="7" name="Google Shape;71;p14">
            <a:extLst>
              <a:ext uri="{FF2B5EF4-FFF2-40B4-BE49-F238E27FC236}">
                <a16:creationId xmlns:a16="http://schemas.microsoft.com/office/drawing/2014/main" id="{C1FF34FA-3274-723A-958F-5165D1046E3B}"/>
              </a:ext>
            </a:extLst>
          </p:cNvPr>
          <p:cNvSpPr txBox="1"/>
          <p:nvPr userDrawn="1"/>
        </p:nvSpPr>
        <p:spPr>
          <a:xfrm>
            <a:off x="8560016" y="5901224"/>
            <a:ext cx="3356400" cy="524314"/>
          </a:xfrm>
          <a:prstGeom prst="rect">
            <a:avLst/>
          </a:prstGeom>
          <a:noFill/>
          <a:ln>
            <a:noFill/>
          </a:ln>
        </p:spPr>
        <p:txBody>
          <a:bodyPr spcFirstLastPara="1" wrap="square" lIns="121787" tIns="121787" rIns="121787" bIns="121787"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199" b="0" i="0" u="none" strike="noStrike" cap="none">
                <a:solidFill>
                  <a:srgbClr val="FFFFFF"/>
                </a:solidFill>
                <a:latin typeface="Roboto"/>
                <a:ea typeface="Roboto"/>
                <a:cs typeface="Roboto"/>
                <a:sym typeface="Roboto"/>
              </a:rPr>
              <a:t>Find us online:</a:t>
            </a:r>
            <a:endParaRPr sz="1199"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199" b="1" i="0" u="none" strike="noStrike" cap="none">
                <a:solidFill>
                  <a:srgbClr val="FFFFFF"/>
                </a:solidFill>
                <a:latin typeface="Roboto"/>
                <a:ea typeface="Roboto"/>
                <a:cs typeface="Roboto"/>
                <a:sym typeface="Roboto"/>
              </a:rPr>
              <a:t>linkedin.com/company/wellframe</a:t>
            </a:r>
            <a:endParaRPr sz="1199" b="1" i="0" u="none" strike="noStrike" cap="none">
              <a:solidFill>
                <a:srgbClr val="FFFFFF"/>
              </a:solidFill>
              <a:latin typeface="Roboto"/>
              <a:ea typeface="Roboto"/>
              <a:cs typeface="Roboto"/>
              <a:sym typeface="Roboto"/>
            </a:endParaRPr>
          </a:p>
        </p:txBody>
      </p:sp>
      <p:pic>
        <p:nvPicPr>
          <p:cNvPr id="8" name="Google Shape;1142;p104">
            <a:extLst>
              <a:ext uri="{FF2B5EF4-FFF2-40B4-BE49-F238E27FC236}">
                <a16:creationId xmlns:a16="http://schemas.microsoft.com/office/drawing/2014/main" id="{963E220E-0F19-603F-169C-12FB42E9949E}"/>
              </a:ext>
            </a:extLst>
          </p:cNvPr>
          <p:cNvPicPr preferRelativeResize="0">
            <a:picLocks noChangeAspect="1"/>
          </p:cNvPicPr>
          <p:nvPr userDrawn="1"/>
        </p:nvPicPr>
        <p:blipFill>
          <a:blip r:embed="rId2">
            <a:alphaModFix/>
          </a:blip>
          <a:stretch>
            <a:fillRect/>
          </a:stretch>
        </p:blipFill>
        <p:spPr>
          <a:xfrm>
            <a:off x="426720" y="6431421"/>
            <a:ext cx="1060704" cy="254725"/>
          </a:xfrm>
          <a:prstGeom prst="rect">
            <a:avLst/>
          </a:prstGeom>
          <a:noFill/>
          <a:ln>
            <a:noFill/>
          </a:ln>
        </p:spPr>
      </p:pic>
      <p:sp>
        <p:nvSpPr>
          <p:cNvPr id="9" name="Google Shape;55;p11">
            <a:extLst>
              <a:ext uri="{FF2B5EF4-FFF2-40B4-BE49-F238E27FC236}">
                <a16:creationId xmlns:a16="http://schemas.microsoft.com/office/drawing/2014/main" id="{BFA7677A-19FC-46B5-95F4-4058D91361F4}"/>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pic>
        <p:nvPicPr>
          <p:cNvPr id="10" name="Google Shape;1142;p104">
            <a:extLst>
              <a:ext uri="{FF2B5EF4-FFF2-40B4-BE49-F238E27FC236}">
                <a16:creationId xmlns:a16="http://schemas.microsoft.com/office/drawing/2014/main" id="{EED6972A-CDD4-80E1-B278-C1C8034C8CD7}"/>
              </a:ext>
            </a:extLst>
          </p:cNvPr>
          <p:cNvPicPr preferRelativeResize="0">
            <a:picLocks noChangeAspect="1"/>
          </p:cNvPicPr>
          <p:nvPr userDrawn="1"/>
        </p:nvPicPr>
        <p:blipFill>
          <a:blip r:embed="rId2">
            <a:alphaModFix/>
          </a:blip>
          <a:stretch>
            <a:fillRect/>
          </a:stretch>
        </p:blipFill>
        <p:spPr>
          <a:xfrm>
            <a:off x="426720" y="6431421"/>
            <a:ext cx="1060704" cy="254725"/>
          </a:xfrm>
          <a:prstGeom prst="rect">
            <a:avLst/>
          </a:prstGeom>
          <a:noFill/>
          <a:ln>
            <a:noFill/>
          </a:ln>
        </p:spPr>
      </p:pic>
      <p:sp>
        <p:nvSpPr>
          <p:cNvPr id="11" name="Google Shape;55;p11">
            <a:extLst>
              <a:ext uri="{FF2B5EF4-FFF2-40B4-BE49-F238E27FC236}">
                <a16:creationId xmlns:a16="http://schemas.microsoft.com/office/drawing/2014/main" id="{1463267C-DBEF-3CDF-DB26-7D89BDDFEEBB}"/>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pic>
        <p:nvPicPr>
          <p:cNvPr id="12" name="Google Shape;1142;p104">
            <a:extLst>
              <a:ext uri="{FF2B5EF4-FFF2-40B4-BE49-F238E27FC236}">
                <a16:creationId xmlns:a16="http://schemas.microsoft.com/office/drawing/2014/main" id="{82DEDD5E-C87C-1256-2FD9-31CCCBDC5554}"/>
              </a:ext>
            </a:extLst>
          </p:cNvPr>
          <p:cNvPicPr preferRelativeResize="0">
            <a:picLocks noChangeAspect="1"/>
          </p:cNvPicPr>
          <p:nvPr userDrawn="1"/>
        </p:nvPicPr>
        <p:blipFill>
          <a:blip r:embed="rId2">
            <a:alphaModFix/>
          </a:blip>
          <a:stretch>
            <a:fillRect/>
          </a:stretch>
        </p:blipFill>
        <p:spPr>
          <a:xfrm>
            <a:off x="426720" y="6431421"/>
            <a:ext cx="1060704" cy="254725"/>
          </a:xfrm>
          <a:prstGeom prst="rect">
            <a:avLst/>
          </a:prstGeom>
          <a:noFill/>
          <a:ln>
            <a:noFill/>
          </a:ln>
        </p:spPr>
      </p:pic>
      <p:sp>
        <p:nvSpPr>
          <p:cNvPr id="13" name="Google Shape;55;p11">
            <a:extLst>
              <a:ext uri="{FF2B5EF4-FFF2-40B4-BE49-F238E27FC236}">
                <a16:creationId xmlns:a16="http://schemas.microsoft.com/office/drawing/2014/main" id="{B1359F54-37BA-A800-0EF7-2CE2BF97FD1A}"/>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169145879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931618"/>
      </p:ext>
    </p:extLst>
  </p:cSld>
  <p:clrMapOvr>
    <a:masterClrMapping/>
  </p:clrMapOvr>
  <p:hf sldNum="0"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ITLE_AND_BODY_3">
    <p:spTree>
      <p:nvGrpSpPr>
        <p:cNvPr id="1" name=""/>
        <p:cNvGrpSpPr/>
        <p:nvPr/>
      </p:nvGrpSpPr>
      <p:grpSpPr>
        <a:xfrm>
          <a:off x="0" y="0"/>
          <a:ext cx="0" cy="0"/>
          <a:chOff x="0" y="0"/>
          <a:chExt cx="0" cy="0"/>
        </a:xfrm>
      </p:grpSpPr>
      <p:sp>
        <p:nvSpPr>
          <p:cNvPr id="2" name="Google Shape;127;p20">
            <a:extLst>
              <a:ext uri="{FF2B5EF4-FFF2-40B4-BE49-F238E27FC236}">
                <a16:creationId xmlns:a16="http://schemas.microsoft.com/office/drawing/2014/main" id="{DC0BCB37-E7F4-5C1D-8F0A-D1425BB6B043}"/>
              </a:ext>
            </a:extLst>
          </p:cNvPr>
          <p:cNvSpPr txBox="1">
            <a:spLocks noGrp="1"/>
          </p:cNvSpPr>
          <p:nvPr>
            <p:ph type="body" sz="quarter" idx="4294967295"/>
          </p:nvPr>
        </p:nvSpPr>
        <p:spPr>
          <a:xfrm>
            <a:off x="415603" y="1130234"/>
            <a:ext cx="11360798" cy="4555202"/>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00000"/>
              </a:lnSpc>
              <a:spcBef>
                <a:spcPts val="0"/>
              </a:spcBef>
              <a:spcAft>
                <a:spcPts val="0"/>
              </a:spcAft>
              <a:buClr>
                <a:srgbClr val="000000"/>
              </a:buClr>
              <a:buSzPts val="1400"/>
              <a:buFont typeface="Arial"/>
              <a:buChar char="●"/>
              <a:tabLst/>
              <a:defRPr lang="en-US" sz="1867"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28;p20">
            <a:extLst>
              <a:ext uri="{FF2B5EF4-FFF2-40B4-BE49-F238E27FC236}">
                <a16:creationId xmlns:a16="http://schemas.microsoft.com/office/drawing/2014/main" id="{5FBDFB5D-BA6F-C814-9930-564566B69874}"/>
              </a:ext>
            </a:extLst>
          </p:cNvPr>
          <p:cNvSpPr txBox="1">
            <a:spLocks noGrp="1"/>
          </p:cNvSpPr>
          <p:nvPr>
            <p:ph type="sldNum" sz="quarter" idx="8"/>
          </p:nvPr>
        </p:nvSpPr>
        <p:spPr>
          <a:xfrm>
            <a:off x="5730206" y="6300325"/>
            <a:ext cx="731602" cy="524801"/>
          </a:xfrm>
        </p:spPr>
        <p:txBody>
          <a:bodyPr/>
          <a:lstStyle>
            <a:lvl1pPr algn="l">
              <a:defRPr/>
            </a:lvl1pPr>
          </a:lstStyle>
          <a:p>
            <a:pPr lvl="0"/>
            <a:fld id="{046BDE7B-D7A9-2241-8F02-10078D0FF5EF}" type="slidenum">
              <a:t>‹#›</a:t>
            </a:fld>
            <a:endParaRPr lang="en-US"/>
          </a:p>
        </p:txBody>
      </p:sp>
    </p:spTree>
    <p:extLst>
      <p:ext uri="{BB962C8B-B14F-4D97-AF65-F5344CB8AC3E}">
        <p14:creationId xmlns:p14="http://schemas.microsoft.com/office/powerpoint/2010/main" val="1236531662"/>
      </p:ext>
    </p:extLst>
  </p:cSld>
  <p:clrMapOvr>
    <a:masterClrMapping/>
  </p:clrMapOvr>
  <p:hf sldNum="0"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LE_AND_BODY_5">
    <p:spTree>
      <p:nvGrpSpPr>
        <p:cNvPr id="1" name=""/>
        <p:cNvGrpSpPr/>
        <p:nvPr/>
      </p:nvGrpSpPr>
      <p:grpSpPr>
        <a:xfrm>
          <a:off x="0" y="0"/>
          <a:ext cx="0" cy="0"/>
          <a:chOff x="0" y="0"/>
          <a:chExt cx="0" cy="0"/>
        </a:xfrm>
      </p:grpSpPr>
      <p:sp>
        <p:nvSpPr>
          <p:cNvPr id="2" name="Google Shape;135;p22">
            <a:extLst>
              <a:ext uri="{FF2B5EF4-FFF2-40B4-BE49-F238E27FC236}">
                <a16:creationId xmlns:a16="http://schemas.microsoft.com/office/drawing/2014/main" id="{BBA0F4D6-31E6-E066-24EE-294C478974A5}"/>
              </a:ext>
            </a:extLst>
          </p:cNvPr>
          <p:cNvSpPr txBox="1">
            <a:spLocks noGrp="1"/>
          </p:cNvSpPr>
          <p:nvPr>
            <p:ph type="body" sz="quarter" idx="4294967295"/>
          </p:nvPr>
        </p:nvSpPr>
        <p:spPr>
          <a:xfrm>
            <a:off x="415603" y="1130234"/>
            <a:ext cx="11360798" cy="4555202"/>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00000"/>
              </a:lnSpc>
              <a:spcBef>
                <a:spcPts val="0"/>
              </a:spcBef>
              <a:spcAft>
                <a:spcPts val="0"/>
              </a:spcAft>
              <a:buClr>
                <a:srgbClr val="000000"/>
              </a:buClr>
              <a:buSzPts val="1400"/>
              <a:buFont typeface="Arial"/>
              <a:buChar char="●"/>
              <a:tabLst/>
              <a:defRPr lang="en-US" sz="1867"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36;p22">
            <a:extLst>
              <a:ext uri="{FF2B5EF4-FFF2-40B4-BE49-F238E27FC236}">
                <a16:creationId xmlns:a16="http://schemas.microsoft.com/office/drawing/2014/main" id="{770FEEFA-2DEA-3923-09AC-FCA8D973D57B}"/>
              </a:ext>
            </a:extLst>
          </p:cNvPr>
          <p:cNvSpPr txBox="1">
            <a:spLocks noGrp="1"/>
          </p:cNvSpPr>
          <p:nvPr>
            <p:ph type="sldNum" sz="quarter" idx="8"/>
          </p:nvPr>
        </p:nvSpPr>
        <p:spPr>
          <a:xfrm>
            <a:off x="5730206" y="6300325"/>
            <a:ext cx="731602" cy="524801"/>
          </a:xfrm>
        </p:spPr>
        <p:txBody>
          <a:bodyPr/>
          <a:lstStyle>
            <a:lvl1pPr algn="l">
              <a:defRPr/>
            </a:lvl1pPr>
          </a:lstStyle>
          <a:p>
            <a:pPr lvl="0"/>
            <a:fld id="{D4504DCD-882C-A445-98F0-88B23B3CD3A4}" type="slidenum">
              <a:t>‹#›</a:t>
            </a:fld>
            <a:endParaRPr lang="en-US"/>
          </a:p>
        </p:txBody>
      </p:sp>
    </p:spTree>
    <p:extLst>
      <p:ext uri="{BB962C8B-B14F-4D97-AF65-F5344CB8AC3E}">
        <p14:creationId xmlns:p14="http://schemas.microsoft.com/office/powerpoint/2010/main" val="30816053"/>
      </p:ext>
    </p:extLst>
  </p:cSld>
  <p:clrMapOvr>
    <a:masterClrMapping/>
  </p:clrMapOvr>
  <p:hf sldNum="0"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6658898"/>
            <a:ext cx="12191996" cy="232797"/>
          </a:xfrm>
          <a:prstGeom prst="rect">
            <a:avLst/>
          </a:prstGeom>
          <a:solidFill>
            <a:srgbClr val="FFFFFF"/>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67"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613508" y="1439458"/>
            <a:ext cx="4914058" cy="3961745"/>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6096003" y="19476"/>
            <a:ext cx="6096003" cy="6838404"/>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1867"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3967557192"/>
      </p:ext>
    </p:extLst>
  </p:cSld>
  <p:clrMapOvr>
    <a:masterClrMapping/>
  </p:clrMapOvr>
  <p:hf sldNum="0"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US" smtClean="0"/>
              <a:pPr/>
              <a:t>‹#›</a:t>
            </a:fld>
            <a:endParaRPr lang="en-US"/>
          </a:p>
        </p:txBody>
      </p:sp>
      <p:sp>
        <p:nvSpPr>
          <p:cNvPr id="77" name="Google Shape;77;p15"/>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42803344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Blue Divider">
  <p:cSld name="Blue Divider">
    <p:bg>
      <p:bgPr>
        <a:solidFill>
          <a:schemeClr val="accent2"/>
        </a:solid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2674112" y="1926716"/>
            <a:ext cx="6843600" cy="3004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640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4" name="Google Shape;54;p14" descr="A picture containing logo&#10;&#10;Description automatically generated"/>
          <p:cNvPicPr preferRelativeResize="0"/>
          <p:nvPr/>
        </p:nvPicPr>
        <p:blipFill rotWithShape="1">
          <a:blip r:embed="rId2">
            <a:alphaModFix amt="40000"/>
          </a:blip>
          <a:srcRect/>
          <a:stretch/>
        </p:blipFill>
        <p:spPr>
          <a:xfrm>
            <a:off x="426720" y="6287333"/>
            <a:ext cx="1331941" cy="318273"/>
          </a:xfrm>
          <a:prstGeom prst="rect">
            <a:avLst/>
          </a:prstGeom>
          <a:noFill/>
          <a:ln>
            <a:noFill/>
          </a:ln>
        </p:spPr>
      </p:pic>
      <p:sp>
        <p:nvSpPr>
          <p:cNvPr id="55" name="Google Shape;55;p14"/>
          <p:cNvSpPr/>
          <p:nvPr/>
        </p:nvSpPr>
        <p:spPr>
          <a:xfrm>
            <a:off x="0" y="6658899"/>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grpSp>
        <p:nvGrpSpPr>
          <p:cNvPr id="56" name="Google Shape;56;p14"/>
          <p:cNvGrpSpPr/>
          <p:nvPr/>
        </p:nvGrpSpPr>
        <p:grpSpPr>
          <a:xfrm>
            <a:off x="2370779" y="1653951"/>
            <a:ext cx="7450444" cy="3550295"/>
            <a:chOff x="1778084" y="1672329"/>
            <a:chExt cx="5587833" cy="2665120"/>
          </a:xfrm>
        </p:grpSpPr>
        <p:sp>
          <p:nvSpPr>
            <p:cNvPr id="57" name="Google Shape;57;p14"/>
            <p:cNvSpPr/>
            <p:nvPr/>
          </p:nvSpPr>
          <p:spPr>
            <a:xfrm rot="5400000">
              <a:off x="1783034" y="1667379"/>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800" b="0" i="0" u="none" strike="noStrike" cap="none">
                <a:solidFill>
                  <a:srgbClr val="F2F5F7"/>
                </a:solidFill>
                <a:latin typeface="Roboto"/>
                <a:ea typeface="Roboto"/>
                <a:cs typeface="Roboto"/>
                <a:sym typeface="Roboto"/>
              </a:endParaRPr>
            </a:p>
          </p:txBody>
        </p:sp>
        <p:sp>
          <p:nvSpPr>
            <p:cNvPr id="58" name="Google Shape;58;p14"/>
            <p:cNvSpPr/>
            <p:nvPr/>
          </p:nvSpPr>
          <p:spPr>
            <a:xfrm rot="-5400000">
              <a:off x="6298367" y="3269899"/>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800" b="0" i="0" u="none" strike="noStrike" cap="none">
                <a:solidFill>
                  <a:srgbClr val="F2F5F7"/>
                </a:solidFill>
                <a:latin typeface="Roboto"/>
                <a:ea typeface="Roboto"/>
                <a:cs typeface="Roboto"/>
                <a:sym typeface="Roboto"/>
              </a:endParaRPr>
            </a:p>
          </p:txBody>
        </p:sp>
      </p:gr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and Content 2">
  <p:cSld name="Title and Content_4">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16"/>
          <p:cNvSpPr txBox="1">
            <a:spLocks noGrp="1"/>
          </p:cNvSpPr>
          <p:nvPr>
            <p:ph type="body" idx="1"/>
          </p:nvPr>
        </p:nvSpPr>
        <p:spPr>
          <a:xfrm>
            <a:off x="426717" y="1766209"/>
            <a:ext cx="11362800" cy="42104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1867" b="0" i="0" u="none" strike="noStrike" cap="none">
                <a:solidFill>
                  <a:srgbClr val="31383F"/>
                </a:solidFill>
                <a:latin typeface="Roboto"/>
                <a:ea typeface="Roboto"/>
                <a:cs typeface="Roboto"/>
                <a:sym typeface="Roboto"/>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hree numbers">
  <p:cSld name="BIG_NUMBER_1_1">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415600" y="1474833"/>
            <a:ext cx="3813600" cy="26180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SzPts val="7600"/>
              <a:buNone/>
              <a:defRPr sz="10133"/>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endParaRPr/>
          </a:p>
        </p:txBody>
      </p:sp>
      <p:sp>
        <p:nvSpPr>
          <p:cNvPr id="66" name="Google Shape;66;p17"/>
          <p:cNvSpPr txBox="1">
            <a:spLocks noGrp="1"/>
          </p:cNvSpPr>
          <p:nvPr>
            <p:ph type="body" idx="1"/>
          </p:nvPr>
        </p:nvSpPr>
        <p:spPr>
          <a:xfrm>
            <a:off x="415600" y="4202967"/>
            <a:ext cx="3813600" cy="1734400"/>
          </a:xfrm>
          <a:prstGeom prst="rect">
            <a:avLst/>
          </a:prstGeom>
          <a:noFill/>
          <a:ln>
            <a:noFill/>
          </a:ln>
        </p:spPr>
        <p:txBody>
          <a:bodyPr spcFirstLastPara="1" wrap="square" lIns="91425" tIns="91425" rIns="91425" bIns="91425" anchor="ctr" anchorCtr="0">
            <a:noAutofit/>
          </a:bodyPr>
          <a:lstStyle>
            <a:lvl1pPr marL="609585" marR="0" lvl="0"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67" name="Google Shape;67;p17"/>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68" name="Google Shape;68;p17"/>
          <p:cNvSpPr txBox="1">
            <a:spLocks noGrp="1"/>
          </p:cNvSpPr>
          <p:nvPr>
            <p:ph type="title" idx="2"/>
          </p:nvPr>
        </p:nvSpPr>
        <p:spPr>
          <a:xfrm>
            <a:off x="4189200" y="1474833"/>
            <a:ext cx="3813600" cy="26180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SzPts val="7600"/>
              <a:buNone/>
              <a:defRPr sz="10133"/>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endParaRPr/>
          </a:p>
        </p:txBody>
      </p:sp>
      <p:sp>
        <p:nvSpPr>
          <p:cNvPr id="69" name="Google Shape;69;p17"/>
          <p:cNvSpPr txBox="1">
            <a:spLocks noGrp="1"/>
          </p:cNvSpPr>
          <p:nvPr>
            <p:ph type="body" idx="3"/>
          </p:nvPr>
        </p:nvSpPr>
        <p:spPr>
          <a:xfrm>
            <a:off x="4189200" y="4202967"/>
            <a:ext cx="3813600" cy="1734400"/>
          </a:xfrm>
          <a:prstGeom prst="rect">
            <a:avLst/>
          </a:prstGeom>
          <a:noFill/>
          <a:ln>
            <a:noFill/>
          </a:ln>
        </p:spPr>
        <p:txBody>
          <a:bodyPr spcFirstLastPara="1" wrap="square" lIns="91425" tIns="91425" rIns="91425" bIns="91425" anchor="ctr" anchorCtr="0">
            <a:noAutofit/>
          </a:bodyPr>
          <a:lstStyle>
            <a:lvl1pPr marL="609585" marR="0" lvl="0"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70" name="Google Shape;70;p17"/>
          <p:cNvSpPr txBox="1">
            <a:spLocks noGrp="1"/>
          </p:cNvSpPr>
          <p:nvPr>
            <p:ph type="title" idx="4"/>
          </p:nvPr>
        </p:nvSpPr>
        <p:spPr>
          <a:xfrm>
            <a:off x="8002800" y="1474833"/>
            <a:ext cx="3813600" cy="26180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SzPts val="7600"/>
              <a:buNone/>
              <a:defRPr sz="10133"/>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endParaRPr/>
          </a:p>
        </p:txBody>
      </p:sp>
      <p:sp>
        <p:nvSpPr>
          <p:cNvPr id="71" name="Google Shape;71;p17"/>
          <p:cNvSpPr txBox="1">
            <a:spLocks noGrp="1"/>
          </p:cNvSpPr>
          <p:nvPr>
            <p:ph type="body" idx="5"/>
          </p:nvPr>
        </p:nvSpPr>
        <p:spPr>
          <a:xfrm>
            <a:off x="8002800" y="4202967"/>
            <a:ext cx="3813600" cy="1734400"/>
          </a:xfrm>
          <a:prstGeom prst="rect">
            <a:avLst/>
          </a:prstGeom>
          <a:noFill/>
          <a:ln>
            <a:noFill/>
          </a:ln>
        </p:spPr>
        <p:txBody>
          <a:bodyPr spcFirstLastPara="1" wrap="square" lIns="91425" tIns="91425" rIns="91425" bIns="91425" anchor="ctr" anchorCtr="0">
            <a:noAutofit/>
          </a:bodyPr>
          <a:lstStyle>
            <a:lvl1pPr marL="609585" marR="0" lvl="0"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72" name="Google Shape;72;p17"/>
          <p:cNvSpPr txBox="1">
            <a:spLocks noGrp="1"/>
          </p:cNvSpPr>
          <p:nvPr>
            <p:ph type="title" idx="6"/>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0080A3"/>
              </a:buClr>
              <a:buSzPts val="2200"/>
              <a:buFont typeface="Merriweather Light"/>
              <a:buNone/>
              <a:defRPr sz="2933">
                <a:solidFill>
                  <a:srgbClr val="0080A3"/>
                </a:solidFill>
                <a:latin typeface="Merriweather Light"/>
                <a:ea typeface="Merriweather Light"/>
                <a:cs typeface="Merriweather Light"/>
                <a:sym typeface="Merriweather Light"/>
              </a:defRPr>
            </a:lvl1pPr>
            <a:lvl2pPr lvl="1" algn="l" rtl="0">
              <a:lnSpc>
                <a:spcPct val="100000"/>
              </a:lnSpc>
              <a:spcBef>
                <a:spcPts val="0"/>
              </a:spcBef>
              <a:spcAft>
                <a:spcPts val="0"/>
              </a:spcAft>
              <a:buClr>
                <a:schemeClr val="dk1"/>
              </a:buClr>
              <a:buSzPts val="2800"/>
              <a:buNone/>
              <a:defRPr sz="3733">
                <a:solidFill>
                  <a:schemeClr val="dk1"/>
                </a:solidFill>
              </a:defRPr>
            </a:lvl2pPr>
            <a:lvl3pPr lvl="2" algn="l" rtl="0">
              <a:lnSpc>
                <a:spcPct val="100000"/>
              </a:lnSpc>
              <a:spcBef>
                <a:spcPts val="0"/>
              </a:spcBef>
              <a:spcAft>
                <a:spcPts val="0"/>
              </a:spcAft>
              <a:buClr>
                <a:schemeClr val="dk1"/>
              </a:buClr>
              <a:buSzPts val="2800"/>
              <a:buNone/>
              <a:defRPr sz="3733">
                <a:solidFill>
                  <a:schemeClr val="dk1"/>
                </a:solidFill>
              </a:defRPr>
            </a:lvl3pPr>
            <a:lvl4pPr lvl="3" algn="l" rtl="0">
              <a:lnSpc>
                <a:spcPct val="100000"/>
              </a:lnSpc>
              <a:spcBef>
                <a:spcPts val="0"/>
              </a:spcBef>
              <a:spcAft>
                <a:spcPts val="0"/>
              </a:spcAft>
              <a:buClr>
                <a:schemeClr val="dk1"/>
              </a:buClr>
              <a:buSzPts val="2800"/>
              <a:buNone/>
              <a:defRPr sz="3733">
                <a:solidFill>
                  <a:schemeClr val="dk1"/>
                </a:solidFill>
              </a:defRPr>
            </a:lvl4pPr>
            <a:lvl5pPr lvl="4" algn="l" rtl="0">
              <a:lnSpc>
                <a:spcPct val="100000"/>
              </a:lnSpc>
              <a:spcBef>
                <a:spcPts val="0"/>
              </a:spcBef>
              <a:spcAft>
                <a:spcPts val="0"/>
              </a:spcAft>
              <a:buClr>
                <a:schemeClr val="dk1"/>
              </a:buClr>
              <a:buSzPts val="2800"/>
              <a:buNone/>
              <a:defRPr sz="3733">
                <a:solidFill>
                  <a:schemeClr val="dk1"/>
                </a:solidFill>
              </a:defRPr>
            </a:lvl5pPr>
            <a:lvl6pPr lvl="5" algn="l" rtl="0">
              <a:lnSpc>
                <a:spcPct val="100000"/>
              </a:lnSpc>
              <a:spcBef>
                <a:spcPts val="0"/>
              </a:spcBef>
              <a:spcAft>
                <a:spcPts val="0"/>
              </a:spcAft>
              <a:buClr>
                <a:schemeClr val="dk1"/>
              </a:buClr>
              <a:buSzPts val="2800"/>
              <a:buNone/>
              <a:defRPr sz="3733">
                <a:solidFill>
                  <a:schemeClr val="dk1"/>
                </a:solidFill>
              </a:defRPr>
            </a:lvl6pPr>
            <a:lvl7pPr lvl="6" algn="l" rtl="0">
              <a:lnSpc>
                <a:spcPct val="100000"/>
              </a:lnSpc>
              <a:spcBef>
                <a:spcPts val="0"/>
              </a:spcBef>
              <a:spcAft>
                <a:spcPts val="0"/>
              </a:spcAft>
              <a:buClr>
                <a:schemeClr val="dk1"/>
              </a:buClr>
              <a:buSzPts val="2800"/>
              <a:buNone/>
              <a:defRPr sz="3733">
                <a:solidFill>
                  <a:schemeClr val="dk1"/>
                </a:solidFill>
              </a:defRPr>
            </a:lvl7pPr>
            <a:lvl8pPr lvl="7" algn="l" rtl="0">
              <a:lnSpc>
                <a:spcPct val="100000"/>
              </a:lnSpc>
              <a:spcBef>
                <a:spcPts val="0"/>
              </a:spcBef>
              <a:spcAft>
                <a:spcPts val="0"/>
              </a:spcAft>
              <a:buClr>
                <a:schemeClr val="dk1"/>
              </a:buClr>
              <a:buSzPts val="2800"/>
              <a:buNone/>
              <a:defRPr sz="3733">
                <a:solidFill>
                  <a:schemeClr val="dk1"/>
                </a:solidFill>
              </a:defRPr>
            </a:lvl8pPr>
            <a:lvl9pPr lvl="8" algn="l" rtl="0">
              <a:lnSpc>
                <a:spcPct val="100000"/>
              </a:lnSpc>
              <a:spcBef>
                <a:spcPts val="0"/>
              </a:spcBef>
              <a:spcAft>
                <a:spcPts val="0"/>
              </a:spcAft>
              <a:buClr>
                <a:schemeClr val="dk1"/>
              </a:buClr>
              <a:buSzPts val="2800"/>
              <a:buNone/>
              <a:defRPr sz="3733">
                <a:solidFill>
                  <a:schemeClr val="dk1"/>
                </a:solidFill>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73"/>
        <p:cNvGrpSpPr/>
        <p:nvPr/>
      </p:nvGrpSpPr>
      <p:grpSpPr>
        <a:xfrm>
          <a:off x="0" y="0"/>
          <a:ext cx="0" cy="0"/>
          <a:chOff x="0" y="0"/>
          <a:chExt cx="0" cy="0"/>
        </a:xfrm>
      </p:grpSpPr>
      <p:sp>
        <p:nvSpPr>
          <p:cNvPr id="74" name="Google Shape;74;p18"/>
          <p:cNvSpPr/>
          <p:nvPr/>
        </p:nvSpPr>
        <p:spPr>
          <a:xfrm>
            <a:off x="0" y="6658899"/>
            <a:ext cx="12192000" cy="2324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sp>
        <p:nvSpPr>
          <p:cNvPr id="75" name="Google Shape;75;p18"/>
          <p:cNvSpPr txBox="1">
            <a:spLocks noGrp="1"/>
          </p:cNvSpPr>
          <p:nvPr>
            <p:ph type="title"/>
          </p:nvPr>
        </p:nvSpPr>
        <p:spPr>
          <a:xfrm>
            <a:off x="925887" y="2076877"/>
            <a:ext cx="4293200" cy="14652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8" descr="Click to add picture"/>
          <p:cNvSpPr>
            <a:spLocks noGrp="1"/>
          </p:cNvSpPr>
          <p:nvPr>
            <p:ph type="pic" idx="2"/>
          </p:nvPr>
        </p:nvSpPr>
        <p:spPr>
          <a:xfrm>
            <a:off x="6096001" y="19477"/>
            <a:ext cx="6096000" cy="6838400"/>
          </a:xfrm>
          <a:prstGeom prst="rect">
            <a:avLst/>
          </a:prstGeom>
          <a:solidFill>
            <a:schemeClr val="lt1"/>
          </a:solidFill>
          <a:ln>
            <a:noFill/>
          </a:ln>
        </p:spPr>
      </p:sp>
      <p:grpSp>
        <p:nvGrpSpPr>
          <p:cNvPr id="77" name="Google Shape;77;p18"/>
          <p:cNvGrpSpPr/>
          <p:nvPr/>
        </p:nvGrpSpPr>
        <p:grpSpPr>
          <a:xfrm>
            <a:off x="613510" y="1439458"/>
            <a:ext cx="4914052" cy="3961751"/>
            <a:chOff x="1806363" y="1221920"/>
            <a:chExt cx="3685539" cy="2973990"/>
          </a:xfrm>
        </p:grpSpPr>
        <p:sp>
          <p:nvSpPr>
            <p:cNvPr id="78" name="Google Shape;78;p1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79" name="Google Shape;79;p1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
        <p:nvSpPr>
          <p:cNvPr id="80" name="Google Shape;80;p18"/>
          <p:cNvSpPr txBox="1">
            <a:spLocks noGrp="1"/>
          </p:cNvSpPr>
          <p:nvPr>
            <p:ph type="body" idx="1"/>
          </p:nvPr>
        </p:nvSpPr>
        <p:spPr>
          <a:xfrm>
            <a:off x="925887" y="3720132"/>
            <a:ext cx="4293200" cy="12956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100000"/>
              </a:lnSpc>
              <a:spcBef>
                <a:spcPts val="0"/>
              </a:spcBef>
              <a:spcAft>
                <a:spcPts val="0"/>
              </a:spcAft>
              <a:buClr>
                <a:schemeClr val="dk2"/>
              </a:buClr>
              <a:buSzPts val="1200"/>
              <a:buFont typeface="Arial"/>
              <a:buNone/>
              <a:defRPr sz="1867" b="0" i="0" u="none" strike="noStrike" cap="none">
                <a:solidFill>
                  <a:schemeClr val="dk1"/>
                </a:solidFill>
                <a:latin typeface="Roboto"/>
                <a:ea typeface="Roboto"/>
                <a:cs typeface="Roboto"/>
                <a:sym typeface="Roboto"/>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nn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3D8B-611B-4C98-65DC-E42CF5DFA463}"/>
              </a:ext>
            </a:extLst>
          </p:cNvPr>
          <p:cNvSpPr>
            <a:spLocks noGrp="1"/>
          </p:cNvSpPr>
          <p:nvPr>
            <p:ph type="title"/>
          </p:nvPr>
        </p:nvSpPr>
        <p:spPr/>
        <p:txBody>
          <a:bodyPr/>
          <a:lstStyle/>
          <a:p>
            <a:r>
              <a:rPr lang="en-US"/>
              <a:t>Click to edit Master title style</a:t>
            </a:r>
          </a:p>
        </p:txBody>
      </p:sp>
      <p:pic>
        <p:nvPicPr>
          <p:cNvPr id="4" name="Google Shape;80;p16">
            <a:extLst>
              <a:ext uri="{FF2B5EF4-FFF2-40B4-BE49-F238E27FC236}">
                <a16:creationId xmlns:a16="http://schemas.microsoft.com/office/drawing/2014/main" id="{CC5A45FD-A143-2EA0-B046-DE0207475CDB}"/>
              </a:ext>
            </a:extLst>
          </p:cNvPr>
          <p:cNvPicPr preferRelativeResize="0"/>
          <p:nvPr userDrawn="1"/>
        </p:nvPicPr>
        <p:blipFill>
          <a:blip r:embed="rId2">
            <a:alphaModFix/>
          </a:blip>
          <a:stretch>
            <a:fillRect/>
          </a:stretch>
        </p:blipFill>
        <p:spPr>
          <a:xfrm>
            <a:off x="346925" y="1559837"/>
            <a:ext cx="11785603" cy="4739147"/>
          </a:xfrm>
          <a:prstGeom prst="rect">
            <a:avLst/>
          </a:prstGeom>
          <a:noFill/>
          <a:ln>
            <a:noFill/>
          </a:ln>
        </p:spPr>
      </p:pic>
    </p:spTree>
    <p:extLst>
      <p:ext uri="{BB962C8B-B14F-4D97-AF65-F5344CB8AC3E}">
        <p14:creationId xmlns:p14="http://schemas.microsoft.com/office/powerpoint/2010/main" val="22848624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p20"/>
          <p:cNvSpPr txBox="1">
            <a:spLocks noGrp="1"/>
          </p:cNvSpPr>
          <p:nvPr>
            <p:ph type="body" idx="1"/>
          </p:nvPr>
        </p:nvSpPr>
        <p:spPr>
          <a:xfrm>
            <a:off x="426717" y="1766209"/>
            <a:ext cx="11362800" cy="42104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1867" b="0" i="0" u="none" strike="noStrike" cap="none">
                <a:solidFill>
                  <a:srgbClr val="31383F"/>
                </a:solidFill>
                <a:latin typeface="Roboto"/>
                <a:ea typeface="Roboto"/>
                <a:cs typeface="Roboto"/>
                <a:sym typeface="Roboto"/>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86"/>
        <p:cNvGrpSpPr/>
        <p:nvPr/>
      </p:nvGrpSpPr>
      <p:grpSpPr>
        <a:xfrm>
          <a:off x="0" y="0"/>
          <a:ext cx="0" cy="0"/>
          <a:chOff x="0" y="0"/>
          <a:chExt cx="0" cy="0"/>
        </a:xfrm>
      </p:grpSpPr>
      <p:sp>
        <p:nvSpPr>
          <p:cNvPr id="87" name="Google Shape;87;p21"/>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21"/>
          <p:cNvSpPr txBox="1">
            <a:spLocks noGrp="1"/>
          </p:cNvSpPr>
          <p:nvPr>
            <p:ph type="body" idx="1"/>
          </p:nvPr>
        </p:nvSpPr>
        <p:spPr>
          <a:xfrm>
            <a:off x="426720" y="1766209"/>
            <a:ext cx="11338400" cy="6104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9" name="Google Shape;89;p21"/>
          <p:cNvSpPr txBox="1">
            <a:spLocks noGrp="1"/>
          </p:cNvSpPr>
          <p:nvPr>
            <p:ph type="body" idx="2"/>
          </p:nvPr>
        </p:nvSpPr>
        <p:spPr>
          <a:xfrm>
            <a:off x="426720" y="2349704"/>
            <a:ext cx="11338400" cy="2491600"/>
          </a:xfrm>
          <a:prstGeom prst="rect">
            <a:avLst/>
          </a:prstGeom>
          <a:noFill/>
          <a:ln>
            <a:noFill/>
          </a:ln>
        </p:spPr>
        <p:txBody>
          <a:bodyPr spcFirstLastPara="1" wrap="square" lIns="91425" tIns="45700" rIns="91425" bIns="45700" anchor="ctr" anchorCtr="0">
            <a:noAutofit/>
          </a:bodyPr>
          <a:lstStyle>
            <a:lvl1pPr marL="609585" marR="0" lvl="0" indent="-304792" algn="ctr" rtl="0">
              <a:lnSpc>
                <a:spcPct val="100000"/>
              </a:lnSpc>
              <a:spcBef>
                <a:spcPts val="0"/>
              </a:spcBef>
              <a:spcAft>
                <a:spcPts val="0"/>
              </a:spcAft>
              <a:buClr>
                <a:srgbClr val="000000"/>
              </a:buClr>
              <a:buSzPts val="13800"/>
              <a:buFont typeface="Arial"/>
              <a:buNone/>
              <a:defRPr sz="18400" b="0" i="0" u="none" strike="noStrike" cap="none">
                <a:solidFill>
                  <a:schemeClr val="accent5"/>
                </a:solidFill>
                <a:latin typeface="Merriweather"/>
                <a:ea typeface="Merriweather"/>
                <a:cs typeface="Merriweather"/>
                <a:sym typeface="Merriweather"/>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90" name="Google Shape;90;p21"/>
          <p:cNvSpPr txBox="1">
            <a:spLocks noGrp="1"/>
          </p:cNvSpPr>
          <p:nvPr>
            <p:ph type="body" idx="3"/>
          </p:nvPr>
        </p:nvSpPr>
        <p:spPr>
          <a:xfrm>
            <a:off x="426720" y="4841464"/>
            <a:ext cx="11338400" cy="6104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100000"/>
              </a:lnSpc>
              <a:spcBef>
                <a:spcPts val="0"/>
              </a:spcBef>
              <a:spcAft>
                <a:spcPts val="0"/>
              </a:spcAft>
              <a:buClr>
                <a:srgbClr val="000000"/>
              </a:buClr>
              <a:buSzPts val="1400"/>
              <a:buFont typeface="Arial"/>
              <a:buNone/>
              <a:defRPr sz="1867" b="1" i="0" u="none" strike="noStrike" cap="none">
                <a:solidFill>
                  <a:schemeClr val="accent5"/>
                </a:solidFill>
                <a:latin typeface="Roboto"/>
                <a:ea typeface="Roboto"/>
                <a:cs typeface="Roboto"/>
                <a:sym typeface="Roboto"/>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1"/>
        <p:cNvGrpSpPr/>
        <p:nvPr/>
      </p:nvGrpSpPr>
      <p:grpSpPr>
        <a:xfrm>
          <a:off x="0" y="0"/>
          <a:ext cx="0" cy="0"/>
          <a:chOff x="0" y="0"/>
          <a:chExt cx="0" cy="0"/>
        </a:xfrm>
      </p:grpSpPr>
      <p:sp>
        <p:nvSpPr>
          <p:cNvPr id="92" name="Google Shape;92;p22"/>
          <p:cNvSpPr txBox="1">
            <a:spLocks noGrp="1"/>
          </p:cNvSpPr>
          <p:nvPr>
            <p:ph type="title"/>
          </p:nvPr>
        </p:nvSpPr>
        <p:spPr>
          <a:xfrm>
            <a:off x="1926336" y="1756185"/>
            <a:ext cx="8339200" cy="33456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22"/>
          <p:cNvSpPr/>
          <p:nvPr/>
        </p:nvSpPr>
        <p:spPr>
          <a:xfrm>
            <a:off x="0" y="6658899"/>
            <a:ext cx="12192000" cy="2324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grpSp>
        <p:nvGrpSpPr>
          <p:cNvPr id="94" name="Google Shape;94;p22"/>
          <p:cNvGrpSpPr/>
          <p:nvPr/>
        </p:nvGrpSpPr>
        <p:grpSpPr>
          <a:xfrm>
            <a:off x="1362140" y="1439458"/>
            <a:ext cx="9467720" cy="3961751"/>
            <a:chOff x="1806363" y="1221920"/>
            <a:chExt cx="7100790" cy="2973990"/>
          </a:xfrm>
        </p:grpSpPr>
        <p:sp>
          <p:nvSpPr>
            <p:cNvPr id="95" name="Google Shape;95;p22"/>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96" name="Google Shape;96;p22"/>
            <p:cNvSpPr/>
            <p:nvPr/>
          </p:nvSpPr>
          <p:spPr>
            <a:xfrm rot="-5400000">
              <a:off x="7839603"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780288" y="1607859"/>
            <a:ext cx="4568000" cy="3654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3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23"/>
          <p:cNvSpPr/>
          <p:nvPr/>
        </p:nvSpPr>
        <p:spPr>
          <a:xfrm>
            <a:off x="0" y="6658899"/>
            <a:ext cx="12192000" cy="2324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grpSp>
        <p:nvGrpSpPr>
          <p:cNvPr id="100" name="Google Shape;100;p23"/>
          <p:cNvGrpSpPr/>
          <p:nvPr/>
        </p:nvGrpSpPr>
        <p:grpSpPr>
          <a:xfrm>
            <a:off x="613510" y="1439458"/>
            <a:ext cx="4914052" cy="3961751"/>
            <a:chOff x="1806363" y="1221920"/>
            <a:chExt cx="3685539" cy="2973990"/>
          </a:xfrm>
        </p:grpSpPr>
        <p:sp>
          <p:nvSpPr>
            <p:cNvPr id="101" name="Google Shape;101;p23"/>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102" name="Google Shape;102;p23"/>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
        <p:nvSpPr>
          <p:cNvPr id="103" name="Google Shape;103;p23" descr="Click to add picture"/>
          <p:cNvSpPr>
            <a:spLocks noGrp="1"/>
          </p:cNvSpPr>
          <p:nvPr>
            <p:ph type="pic" idx="2"/>
          </p:nvPr>
        </p:nvSpPr>
        <p:spPr>
          <a:xfrm>
            <a:off x="6096001" y="19477"/>
            <a:ext cx="6096000" cy="6838400"/>
          </a:xfrm>
          <a:prstGeom prst="rect">
            <a:avLst/>
          </a:prstGeom>
          <a:solidFill>
            <a:schemeClr val="lt1"/>
          </a:solidFill>
          <a:ln>
            <a:noFill/>
          </a:ln>
        </p:spPr>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Case Study">
  <p:cSld name="Case Study">
    <p:spTree>
      <p:nvGrpSpPr>
        <p:cNvPr id="1" name="Shape 104"/>
        <p:cNvGrpSpPr/>
        <p:nvPr/>
      </p:nvGrpSpPr>
      <p:grpSpPr>
        <a:xfrm>
          <a:off x="0" y="0"/>
          <a:ext cx="0" cy="0"/>
          <a:chOff x="0" y="0"/>
          <a:chExt cx="0" cy="0"/>
        </a:xfrm>
      </p:grpSpPr>
      <p:sp>
        <p:nvSpPr>
          <p:cNvPr id="105" name="Google Shape;105;p24"/>
          <p:cNvSpPr/>
          <p:nvPr/>
        </p:nvSpPr>
        <p:spPr>
          <a:xfrm rot="10800000" flipH="1">
            <a:off x="0" y="113"/>
            <a:ext cx="12192000" cy="1384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chemeClr val="lt1"/>
              </a:solidFill>
              <a:latin typeface="Roboto"/>
              <a:ea typeface="Roboto"/>
              <a:cs typeface="Roboto"/>
              <a:sym typeface="Roboto"/>
            </a:endParaRPr>
          </a:p>
        </p:txBody>
      </p:sp>
      <p:sp>
        <p:nvSpPr>
          <p:cNvPr id="106" name="Google Shape;106;p24"/>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p24"/>
          <p:cNvSpPr/>
          <p:nvPr/>
        </p:nvSpPr>
        <p:spPr>
          <a:xfrm>
            <a:off x="426720" y="342676"/>
            <a:ext cx="1760800" cy="3688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chemeClr val="accent2"/>
                </a:solidFill>
                <a:latin typeface="Roboto"/>
                <a:ea typeface="Roboto"/>
                <a:cs typeface="Roboto"/>
                <a:sym typeface="Roboto"/>
              </a:rPr>
              <a:t>CASE STUDY</a:t>
            </a:r>
            <a:endParaRPr sz="1600" b="1" i="0" u="none" strike="noStrike" cap="none">
              <a:solidFill>
                <a:schemeClr val="accent2"/>
              </a:solidFill>
              <a:latin typeface="Roboto"/>
              <a:ea typeface="Roboto"/>
              <a:cs typeface="Roboto"/>
              <a:sym typeface="Roboto"/>
            </a:endParaRPr>
          </a:p>
        </p:txBody>
      </p:sp>
      <p:sp>
        <p:nvSpPr>
          <p:cNvPr id="108" name="Google Shape;108;p24"/>
          <p:cNvSpPr/>
          <p:nvPr/>
        </p:nvSpPr>
        <p:spPr>
          <a:xfrm>
            <a:off x="0" y="6658899"/>
            <a:ext cx="12192000" cy="2324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accent2"/>
        </a:solidFill>
        <a:effectLst/>
      </p:bgPr>
    </p:bg>
    <p:spTree>
      <p:nvGrpSpPr>
        <p:cNvPr id="1" name="Shape 109"/>
        <p:cNvGrpSpPr/>
        <p:nvPr/>
      </p:nvGrpSpPr>
      <p:grpSpPr>
        <a:xfrm>
          <a:off x="0" y="0"/>
          <a:ext cx="0" cy="0"/>
          <a:chOff x="0" y="0"/>
          <a:chExt cx="0" cy="0"/>
        </a:xfrm>
      </p:grpSpPr>
      <p:sp>
        <p:nvSpPr>
          <p:cNvPr id="110" name="Google Shape;110;p25"/>
          <p:cNvSpPr txBox="1">
            <a:spLocks noGrp="1"/>
          </p:cNvSpPr>
          <p:nvPr>
            <p:ph type="title"/>
          </p:nvPr>
        </p:nvSpPr>
        <p:spPr>
          <a:xfrm>
            <a:off x="2503424" y="1818992"/>
            <a:ext cx="7136400" cy="3248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8800" i="1">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11" name="Google Shape;111;p25" descr="A picture containing logo&#10;&#10;Description automatically generated"/>
          <p:cNvPicPr preferRelativeResize="0"/>
          <p:nvPr/>
        </p:nvPicPr>
        <p:blipFill rotWithShape="1">
          <a:blip r:embed="rId2">
            <a:alphaModFix amt="40000"/>
          </a:blip>
          <a:srcRect/>
          <a:stretch/>
        </p:blipFill>
        <p:spPr>
          <a:xfrm>
            <a:off x="426720" y="6287333"/>
            <a:ext cx="1331941" cy="318273"/>
          </a:xfrm>
          <a:prstGeom prst="rect">
            <a:avLst/>
          </a:prstGeom>
          <a:noFill/>
          <a:ln>
            <a:noFill/>
          </a:ln>
        </p:spPr>
      </p:pic>
      <p:sp>
        <p:nvSpPr>
          <p:cNvPr id="112" name="Google Shape;112;p25"/>
          <p:cNvSpPr/>
          <p:nvPr/>
        </p:nvSpPr>
        <p:spPr>
          <a:xfrm>
            <a:off x="0" y="6658899"/>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grpSp>
        <p:nvGrpSpPr>
          <p:cNvPr id="113" name="Google Shape;113;p25"/>
          <p:cNvGrpSpPr/>
          <p:nvPr/>
        </p:nvGrpSpPr>
        <p:grpSpPr>
          <a:xfrm>
            <a:off x="2370779" y="1653951"/>
            <a:ext cx="7450444" cy="3550295"/>
            <a:chOff x="1778084" y="1672329"/>
            <a:chExt cx="5587833" cy="2665120"/>
          </a:xfrm>
        </p:grpSpPr>
        <p:sp>
          <p:nvSpPr>
            <p:cNvPr id="114" name="Google Shape;114;p25"/>
            <p:cNvSpPr/>
            <p:nvPr/>
          </p:nvSpPr>
          <p:spPr>
            <a:xfrm rot="5400000">
              <a:off x="1783034" y="1667379"/>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800" b="0" i="0" u="none" strike="noStrike" cap="none">
                <a:solidFill>
                  <a:srgbClr val="F2F5F7"/>
                </a:solidFill>
                <a:latin typeface="Roboto"/>
                <a:ea typeface="Roboto"/>
                <a:cs typeface="Roboto"/>
                <a:sym typeface="Roboto"/>
              </a:endParaRPr>
            </a:p>
          </p:txBody>
        </p:sp>
        <p:sp>
          <p:nvSpPr>
            <p:cNvPr id="115" name="Google Shape;115;p25"/>
            <p:cNvSpPr/>
            <p:nvPr/>
          </p:nvSpPr>
          <p:spPr>
            <a:xfrm rot="-5400000">
              <a:off x="6298367" y="3269899"/>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800" b="0" i="0" u="none" strike="noStrike" cap="none">
                <a:solidFill>
                  <a:srgbClr val="F2F5F7"/>
                </a:solidFill>
                <a:latin typeface="Roboto"/>
                <a:ea typeface="Roboto"/>
                <a:cs typeface="Roboto"/>
                <a:sym typeface="Roboto"/>
              </a:endParaRPr>
            </a:p>
          </p:txBody>
        </p:sp>
      </p:grpSp>
      <p:sp>
        <p:nvSpPr>
          <p:cNvPr id="116" name="Google Shape;116;p25"/>
          <p:cNvSpPr txBox="1"/>
          <p:nvPr/>
        </p:nvSpPr>
        <p:spPr>
          <a:xfrm>
            <a:off x="8951033" y="6308225"/>
            <a:ext cx="2743200" cy="3652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800" b="0" i="0" u="none" strike="noStrike" cap="none">
                <a:solidFill>
                  <a:srgbClr val="EEEEEE"/>
                </a:solidFill>
                <a:latin typeface="Roboto"/>
                <a:ea typeface="Roboto"/>
                <a:cs typeface="Roboto"/>
                <a:sym typeface="Roboto"/>
              </a:rPr>
              <a:t>WWW.WELLFRAME.COM</a:t>
            </a:r>
            <a:endParaRPr sz="1867" b="0" i="0" u="none" strike="noStrike" cap="none">
              <a:solidFill>
                <a:srgbClr val="000000"/>
              </a:solidFill>
              <a:latin typeface="Roboto"/>
              <a:ea typeface="Roboto"/>
              <a:cs typeface="Roboto"/>
              <a:sym typeface="Roboto"/>
            </a:endParaRPr>
          </a:p>
        </p:txBody>
      </p:sp>
      <p:sp>
        <p:nvSpPr>
          <p:cNvPr id="117" name="Google Shape;117;p25"/>
          <p:cNvSpPr txBox="1"/>
          <p:nvPr/>
        </p:nvSpPr>
        <p:spPr>
          <a:xfrm>
            <a:off x="8337833" y="5812973"/>
            <a:ext cx="3356400" cy="5244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Roboto"/>
                <a:ea typeface="Roboto"/>
                <a:cs typeface="Roboto"/>
                <a:sym typeface="Roboto"/>
              </a:rPr>
              <a:t>Find us online:</a:t>
            </a:r>
            <a:endParaRPr sz="120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200" b="1" i="0" u="none" strike="noStrike" cap="none">
                <a:solidFill>
                  <a:srgbClr val="FFFFFF"/>
                </a:solidFill>
                <a:latin typeface="Roboto"/>
                <a:ea typeface="Roboto"/>
                <a:cs typeface="Roboto"/>
                <a:sym typeface="Roboto"/>
              </a:rPr>
              <a:t>linkedin.com/company/wellframe</a:t>
            </a:r>
            <a:endParaRPr sz="1200" b="1" i="0" u="none" strike="noStrike" cap="none">
              <a:solidFill>
                <a:srgbClr val="FFFFFF"/>
              </a:solidFill>
              <a:latin typeface="Roboto"/>
              <a:ea typeface="Roboto"/>
              <a:cs typeface="Roboto"/>
              <a:sym typeface="Roboto"/>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18"/>
        <p:cNvGrpSpPr/>
        <p:nvPr/>
      </p:nvGrpSpPr>
      <p:grpSpPr>
        <a:xfrm>
          <a:off x="0" y="0"/>
          <a:ext cx="0" cy="0"/>
          <a:chOff x="0" y="0"/>
          <a:chExt cx="0" cy="0"/>
        </a:xfrm>
      </p:grpSpPr>
      <p:sp>
        <p:nvSpPr>
          <p:cNvPr id="119" name="Google Shape;119;p26"/>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20" name="Google Shape;120;p26"/>
          <p:cNvPicPr preferRelativeResize="0"/>
          <p:nvPr/>
        </p:nvPicPr>
        <p:blipFill rotWithShape="1">
          <a:blip r:embed="rId2">
            <a:alphaModFix/>
          </a:blip>
          <a:srcRect t="26155" r="14668"/>
          <a:stretch/>
        </p:blipFill>
        <p:spPr>
          <a:xfrm>
            <a:off x="753867" y="2248923"/>
            <a:ext cx="10056635" cy="3499668"/>
          </a:xfrm>
          <a:prstGeom prst="rect">
            <a:avLst/>
          </a:prstGeom>
          <a:noFill/>
          <a:ln>
            <a:noFill/>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21"/>
        <p:cNvGrpSpPr/>
        <p:nvPr/>
      </p:nvGrpSpPr>
      <p:grpSpPr>
        <a:xfrm>
          <a:off x="0" y="0"/>
          <a:ext cx="0" cy="0"/>
          <a:chOff x="0" y="0"/>
          <a:chExt cx="0" cy="0"/>
        </a:xfrm>
      </p:grpSpPr>
      <p:sp>
        <p:nvSpPr>
          <p:cNvPr id="122" name="Google Shape;122;p27"/>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7"/>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1</a:t>
            </a:r>
            <a:endParaRPr sz="2133" b="0" i="0" u="none" strike="noStrike" cap="none">
              <a:solidFill>
                <a:srgbClr val="6A7179"/>
              </a:solidFill>
              <a:latin typeface="Roboto Light"/>
              <a:ea typeface="Roboto Light"/>
              <a:cs typeface="Roboto Light"/>
              <a:sym typeface="Roboto Light"/>
            </a:endParaRPr>
          </a:p>
        </p:txBody>
      </p:sp>
      <p:sp>
        <p:nvSpPr>
          <p:cNvPr id="124" name="Google Shape;124;p27"/>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2</a:t>
            </a:r>
            <a:endParaRPr sz="2133" b="0" i="0" u="none" strike="noStrike" cap="none">
              <a:solidFill>
                <a:srgbClr val="6A7179"/>
              </a:solidFill>
              <a:latin typeface="Roboto Light"/>
              <a:ea typeface="Roboto Light"/>
              <a:cs typeface="Roboto Light"/>
              <a:sym typeface="Roboto Light"/>
            </a:endParaRPr>
          </a:p>
        </p:txBody>
      </p:sp>
      <p:sp>
        <p:nvSpPr>
          <p:cNvPr id="125" name="Google Shape;125;p27"/>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3</a:t>
            </a:r>
            <a:endParaRPr sz="2133" b="0" i="0" u="none" strike="noStrike" cap="none">
              <a:solidFill>
                <a:srgbClr val="6A7179"/>
              </a:solidFill>
              <a:latin typeface="Roboto Light"/>
              <a:ea typeface="Roboto Light"/>
              <a:cs typeface="Roboto Light"/>
              <a:sym typeface="Roboto Light"/>
            </a:endParaRPr>
          </a:p>
        </p:txBody>
      </p:sp>
      <p:sp>
        <p:nvSpPr>
          <p:cNvPr id="126" name="Google Shape;126;p27"/>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27" name="Google Shape;127;p27"/>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28" name="Google Shape;128;p27"/>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28"/>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1</a:t>
            </a:r>
            <a:endParaRPr sz="2133" b="0" i="0" u="none" strike="noStrike" cap="none">
              <a:solidFill>
                <a:srgbClr val="6A7179"/>
              </a:solidFill>
              <a:latin typeface="Roboto Light"/>
              <a:ea typeface="Roboto Light"/>
              <a:cs typeface="Roboto Light"/>
              <a:sym typeface="Roboto Light"/>
            </a:endParaRPr>
          </a:p>
        </p:txBody>
      </p:sp>
      <p:sp>
        <p:nvSpPr>
          <p:cNvPr id="132" name="Google Shape;132;p28"/>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2</a:t>
            </a:r>
            <a:endParaRPr sz="2133" b="0" i="0" u="none" strike="noStrike" cap="none">
              <a:solidFill>
                <a:srgbClr val="6A7179"/>
              </a:solidFill>
              <a:latin typeface="Roboto Light"/>
              <a:ea typeface="Roboto Light"/>
              <a:cs typeface="Roboto Light"/>
              <a:sym typeface="Roboto Light"/>
            </a:endParaRPr>
          </a:p>
        </p:txBody>
      </p:sp>
      <p:sp>
        <p:nvSpPr>
          <p:cNvPr id="133" name="Google Shape;133;p28"/>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3</a:t>
            </a:r>
            <a:endParaRPr sz="2133" b="0" i="0" u="none" strike="noStrike" cap="none">
              <a:solidFill>
                <a:srgbClr val="6A7179"/>
              </a:solidFill>
              <a:latin typeface="Roboto Light"/>
              <a:ea typeface="Roboto Light"/>
              <a:cs typeface="Roboto Light"/>
              <a:sym typeface="Roboto Light"/>
            </a:endParaRPr>
          </a:p>
        </p:txBody>
      </p:sp>
      <p:sp>
        <p:nvSpPr>
          <p:cNvPr id="134" name="Google Shape;134;p28"/>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35" name="Google Shape;135;p28"/>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36" name="Google Shape;136;p28"/>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37" name="Google Shape;137;p28"/>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4</a:t>
            </a:r>
            <a:endParaRPr sz="2133" b="0" i="0" u="none" strike="noStrike" cap="none">
              <a:solidFill>
                <a:srgbClr val="6A7179"/>
              </a:solidFill>
              <a:latin typeface="Roboto Light"/>
              <a:ea typeface="Roboto Light"/>
              <a:cs typeface="Roboto Light"/>
              <a:sym typeface="Roboto Light"/>
            </a:endParaRPr>
          </a:p>
        </p:txBody>
      </p:sp>
      <p:sp>
        <p:nvSpPr>
          <p:cNvPr id="138" name="Google Shape;138;p28"/>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Tree>
    <p:extLst>
      <p:ext uri="{BB962C8B-B14F-4D97-AF65-F5344CB8AC3E}">
        <p14:creationId xmlns:p14="http://schemas.microsoft.com/office/powerpoint/2010/main" val="39693119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39"/>
        <p:cNvGrpSpPr/>
        <p:nvPr/>
      </p:nvGrpSpPr>
      <p:grpSpPr>
        <a:xfrm>
          <a:off x="0" y="0"/>
          <a:ext cx="0" cy="0"/>
          <a:chOff x="0" y="0"/>
          <a:chExt cx="0" cy="0"/>
        </a:xfrm>
      </p:grpSpPr>
      <p:sp>
        <p:nvSpPr>
          <p:cNvPr id="140" name="Google Shape;140;p29"/>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p29"/>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1</a:t>
            </a:r>
            <a:endParaRPr sz="2133" b="0" i="0" u="none" strike="noStrike" cap="none">
              <a:solidFill>
                <a:srgbClr val="6A7179"/>
              </a:solidFill>
              <a:latin typeface="Roboto Light"/>
              <a:ea typeface="Roboto Light"/>
              <a:cs typeface="Roboto Light"/>
              <a:sym typeface="Roboto Light"/>
            </a:endParaRPr>
          </a:p>
        </p:txBody>
      </p:sp>
      <p:sp>
        <p:nvSpPr>
          <p:cNvPr id="142" name="Google Shape;142;p29"/>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2</a:t>
            </a:r>
            <a:endParaRPr sz="2133" b="0" i="0" u="none" strike="noStrike" cap="none">
              <a:solidFill>
                <a:srgbClr val="6A7179"/>
              </a:solidFill>
              <a:latin typeface="Roboto Light"/>
              <a:ea typeface="Roboto Light"/>
              <a:cs typeface="Roboto Light"/>
              <a:sym typeface="Roboto Light"/>
            </a:endParaRPr>
          </a:p>
        </p:txBody>
      </p:sp>
      <p:sp>
        <p:nvSpPr>
          <p:cNvPr id="143" name="Google Shape;143;p29"/>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3</a:t>
            </a:r>
            <a:endParaRPr sz="2133" b="0" i="0" u="none" strike="noStrike" cap="none">
              <a:solidFill>
                <a:srgbClr val="6A7179"/>
              </a:solidFill>
              <a:latin typeface="Roboto Light"/>
              <a:ea typeface="Roboto Light"/>
              <a:cs typeface="Roboto Light"/>
              <a:sym typeface="Roboto Light"/>
            </a:endParaRPr>
          </a:p>
        </p:txBody>
      </p:sp>
      <p:sp>
        <p:nvSpPr>
          <p:cNvPr id="144" name="Google Shape;144;p29"/>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4</a:t>
            </a:r>
            <a:endParaRPr sz="2133" b="0" i="0" u="none" strike="noStrike" cap="none">
              <a:solidFill>
                <a:srgbClr val="6A7179"/>
              </a:solidFill>
              <a:latin typeface="Roboto Light"/>
              <a:ea typeface="Roboto Light"/>
              <a:cs typeface="Roboto Light"/>
              <a:sym typeface="Roboto Light"/>
            </a:endParaRPr>
          </a:p>
        </p:txBody>
      </p:sp>
      <p:sp>
        <p:nvSpPr>
          <p:cNvPr id="145" name="Google Shape;145;p29"/>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5</a:t>
            </a:r>
            <a:endParaRPr sz="2133" b="0" i="0" u="none" strike="noStrike" cap="none">
              <a:solidFill>
                <a:srgbClr val="6A7179"/>
              </a:solidFill>
              <a:latin typeface="Roboto Light"/>
              <a:ea typeface="Roboto Light"/>
              <a:cs typeface="Roboto Light"/>
              <a:sym typeface="Roboto Light"/>
            </a:endParaRPr>
          </a:p>
        </p:txBody>
      </p:sp>
      <p:sp>
        <p:nvSpPr>
          <p:cNvPr id="146" name="Google Shape;146;p29"/>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47" name="Google Shape;147;p29"/>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48" name="Google Shape;148;p29"/>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49" name="Google Shape;149;p29"/>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50" name="Google Shape;150;p29"/>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51"/>
        <p:cNvGrpSpPr/>
        <p:nvPr/>
      </p:nvGrpSpPr>
      <p:grpSpPr>
        <a:xfrm>
          <a:off x="0" y="0"/>
          <a:ext cx="0" cy="0"/>
          <a:chOff x="0" y="0"/>
          <a:chExt cx="0" cy="0"/>
        </a:xfrm>
      </p:grpSpPr>
      <p:sp>
        <p:nvSpPr>
          <p:cNvPr id="152" name="Google Shape;152;p30"/>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p30"/>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1</a:t>
            </a:r>
            <a:endParaRPr sz="2133" b="0" i="0" u="none" strike="noStrike" cap="none">
              <a:solidFill>
                <a:srgbClr val="6A7179"/>
              </a:solidFill>
              <a:latin typeface="Roboto Light"/>
              <a:ea typeface="Roboto Light"/>
              <a:cs typeface="Roboto Light"/>
              <a:sym typeface="Roboto Light"/>
            </a:endParaRPr>
          </a:p>
        </p:txBody>
      </p:sp>
      <p:sp>
        <p:nvSpPr>
          <p:cNvPr id="154" name="Google Shape;154;p30"/>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2</a:t>
            </a:r>
            <a:endParaRPr sz="2133" b="0" i="0" u="none" strike="noStrike" cap="none">
              <a:solidFill>
                <a:srgbClr val="6A7179"/>
              </a:solidFill>
              <a:latin typeface="Roboto Light"/>
              <a:ea typeface="Roboto Light"/>
              <a:cs typeface="Roboto Light"/>
              <a:sym typeface="Roboto Light"/>
            </a:endParaRPr>
          </a:p>
        </p:txBody>
      </p:sp>
      <p:sp>
        <p:nvSpPr>
          <p:cNvPr id="155" name="Google Shape;155;p30"/>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3</a:t>
            </a:r>
            <a:endParaRPr sz="2133" b="0" i="0" u="none" strike="noStrike" cap="none">
              <a:solidFill>
                <a:srgbClr val="6A7179"/>
              </a:solidFill>
              <a:latin typeface="Roboto Light"/>
              <a:ea typeface="Roboto Light"/>
              <a:cs typeface="Roboto Light"/>
              <a:sym typeface="Roboto Light"/>
            </a:endParaRPr>
          </a:p>
        </p:txBody>
      </p:sp>
      <p:sp>
        <p:nvSpPr>
          <p:cNvPr id="156" name="Google Shape;156;p30"/>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4</a:t>
            </a:r>
            <a:endParaRPr sz="2133" b="0" i="0" u="none" strike="noStrike" cap="none">
              <a:solidFill>
                <a:srgbClr val="6A7179"/>
              </a:solidFill>
              <a:latin typeface="Roboto Light"/>
              <a:ea typeface="Roboto Light"/>
              <a:cs typeface="Roboto Light"/>
              <a:sym typeface="Roboto Light"/>
            </a:endParaRPr>
          </a:p>
        </p:txBody>
      </p:sp>
      <p:sp>
        <p:nvSpPr>
          <p:cNvPr id="157" name="Google Shape;157;p30"/>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5</a:t>
            </a:r>
            <a:endParaRPr sz="2133" b="0" i="0" u="none" strike="noStrike" cap="none">
              <a:solidFill>
                <a:srgbClr val="6A7179"/>
              </a:solidFill>
              <a:latin typeface="Roboto Light"/>
              <a:ea typeface="Roboto Light"/>
              <a:cs typeface="Roboto Light"/>
              <a:sym typeface="Roboto Light"/>
            </a:endParaRPr>
          </a:p>
        </p:txBody>
      </p:sp>
      <p:sp>
        <p:nvSpPr>
          <p:cNvPr id="158" name="Google Shape;158;p30"/>
          <p:cNvSpPr/>
          <p:nvPr/>
        </p:nvSpPr>
        <p:spPr>
          <a:xfrm>
            <a:off x="60524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6</a:t>
            </a:r>
            <a:endParaRPr sz="2133" b="0" i="0" u="none" strike="noStrike" cap="none">
              <a:solidFill>
                <a:srgbClr val="6A7179"/>
              </a:solidFill>
              <a:latin typeface="Roboto Light"/>
              <a:ea typeface="Roboto Light"/>
              <a:cs typeface="Roboto Light"/>
              <a:sym typeface="Roboto Light"/>
            </a:endParaRPr>
          </a:p>
        </p:txBody>
      </p:sp>
      <p:sp>
        <p:nvSpPr>
          <p:cNvPr id="159" name="Google Shape;159;p30"/>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60" name="Google Shape;160;p30"/>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61" name="Google Shape;161;p30"/>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62" name="Google Shape;162;p30"/>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63" name="Google Shape;163;p30"/>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64" name="Google Shape;164;p30"/>
          <p:cNvSpPr txBox="1">
            <a:spLocks noGrp="1"/>
          </p:cNvSpPr>
          <p:nvPr>
            <p:ph type="body" idx="6"/>
          </p:nvPr>
        </p:nvSpPr>
        <p:spPr>
          <a:xfrm>
            <a:off x="6665000" y="4706600"/>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7" name="Google Shape;167;p31"/>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68" name="Google Shape;168;p31"/>
          <p:cNvSpPr/>
          <p:nvPr/>
        </p:nvSpPr>
        <p:spPr>
          <a:xfrm>
            <a:off x="0" y="6008500"/>
            <a:ext cx="12192000" cy="849600"/>
          </a:xfrm>
          <a:prstGeom prst="rect">
            <a:avLst/>
          </a:prstGeom>
          <a:solidFill>
            <a:srgbClr val="D9E3E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69" name="Google Shape;169;p31"/>
          <p:cNvGrpSpPr/>
          <p:nvPr/>
        </p:nvGrpSpPr>
        <p:grpSpPr>
          <a:xfrm>
            <a:off x="600633" y="4514363"/>
            <a:ext cx="4475400" cy="2343636"/>
            <a:chOff x="1257656" y="7649272"/>
            <a:chExt cx="9196027" cy="4815691"/>
          </a:xfrm>
        </p:grpSpPr>
        <p:pic>
          <p:nvPicPr>
            <p:cNvPr id="170" name="Google Shape;170;p3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71" name="Google Shape;171;p3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72" name="Google Shape;172;p3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73" name="Google Shape;173;p31"/>
          <p:cNvPicPr preferRelativeResize="0"/>
          <p:nvPr/>
        </p:nvPicPr>
        <p:blipFill rotWithShape="1">
          <a:blip r:embed="rId5">
            <a:alphaModFix/>
          </a:blip>
          <a:srcRect l="-3480" t="-1111" r="3480" b="40347"/>
          <a:stretch/>
        </p:blipFill>
        <p:spPr>
          <a:xfrm>
            <a:off x="3433834" y="3762834"/>
            <a:ext cx="8758165" cy="3095269"/>
          </a:xfrm>
          <a:prstGeom prst="rect">
            <a:avLst/>
          </a:prstGeom>
          <a:noFill/>
          <a:ln>
            <a:noFill/>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
        <p:cNvGrpSpPr/>
        <p:nvPr/>
      </p:nvGrpSpPr>
      <p:grpSpPr>
        <a:xfrm>
          <a:off x="0" y="0"/>
          <a:ext cx="0" cy="0"/>
          <a:chOff x="0" y="0"/>
          <a:chExt cx="0" cy="0"/>
        </a:xfrm>
      </p:grpSpPr>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p33"/>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78"/>
        <p:cNvGrpSpPr/>
        <p:nvPr/>
      </p:nvGrpSpPr>
      <p:grpSpPr>
        <a:xfrm>
          <a:off x="0" y="0"/>
          <a:ext cx="0" cy="0"/>
          <a:chOff x="0" y="0"/>
          <a:chExt cx="0" cy="0"/>
        </a:xfrm>
      </p:grpSpPr>
      <p:sp>
        <p:nvSpPr>
          <p:cNvPr id="179" name="Google Shape;179;p34"/>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0" name="Google Shape;180;p34"/>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81" name="Google Shape;181;p34"/>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Blank 1">
  <p:cSld name="Blank 3">
    <p:spTree>
      <p:nvGrpSpPr>
        <p:cNvPr id="1" name="Shape 182"/>
        <p:cNvGrpSpPr/>
        <p:nvPr/>
      </p:nvGrpSpPr>
      <p:grpSpPr>
        <a:xfrm>
          <a:off x="0" y="0"/>
          <a:ext cx="0" cy="0"/>
          <a:chOff x="0" y="0"/>
          <a:chExt cx="0" cy="0"/>
        </a:xfrm>
      </p:grpSpPr>
      <p:sp>
        <p:nvSpPr>
          <p:cNvPr id="183" name="Google Shape;183;p35"/>
          <p:cNvSpPr txBox="1">
            <a:spLocks noGrp="1"/>
          </p:cNvSpPr>
          <p:nvPr>
            <p:ph type="body" idx="1"/>
          </p:nvPr>
        </p:nvSpPr>
        <p:spPr>
          <a:xfrm>
            <a:off x="635000" y="635000"/>
            <a:ext cx="8890000" cy="358800"/>
          </a:xfrm>
          <a:prstGeom prst="rect">
            <a:avLst/>
          </a:prstGeom>
          <a:noFill/>
          <a:ln>
            <a:noFill/>
          </a:ln>
        </p:spPr>
        <p:txBody>
          <a:bodyPr spcFirstLastPara="1" wrap="square" lIns="17150" tIns="17150" rIns="17150" bIns="17150" anchor="t" anchorCtr="0">
            <a:noAutofit/>
          </a:bodyPr>
          <a:lstStyle>
            <a:lvl1pPr marL="609585" marR="0" lvl="0" indent="-304792" algn="l" rtl="0">
              <a:lnSpc>
                <a:spcPct val="120000"/>
              </a:lnSpc>
              <a:spcBef>
                <a:spcPts val="0"/>
              </a:spcBef>
              <a:spcAft>
                <a:spcPts val="0"/>
              </a:spcAft>
              <a:buClr>
                <a:schemeClr val="accent1"/>
              </a:buClr>
              <a:buSzPts val="1500"/>
              <a:buFont typeface="Merriweather Light"/>
              <a:buNone/>
              <a:defRPr sz="2000" b="0" i="0" u="none" strike="noStrike" cap="none">
                <a:solidFill>
                  <a:schemeClr val="accent1"/>
                </a:solidFill>
                <a:latin typeface="Merriweather Light"/>
                <a:ea typeface="Merriweather Light"/>
                <a:cs typeface="Merriweather Light"/>
                <a:sym typeface="Merriweather Light"/>
              </a:defRPr>
            </a:lvl1pPr>
            <a:lvl2pPr marL="1219170" marR="0" lvl="1"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2pPr>
            <a:lvl3pPr marL="1828754" marR="0" lvl="2"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3pPr>
            <a:lvl4pPr marL="2438339" marR="0" lvl="3"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4pPr>
            <a:lvl5pPr marL="3047924" marR="0" lvl="4"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5pPr>
            <a:lvl6pPr marL="3657509" marR="0" lvl="5"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6pPr>
            <a:lvl7pPr marL="4267093" marR="0" lvl="6"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7pPr>
            <a:lvl8pPr marL="4876678" marR="0" lvl="7"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8pPr>
            <a:lvl9pPr marL="5486263" marR="0" lvl="8"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84" name="Google Shape;184;p35"/>
          <p:cNvSpPr txBox="1">
            <a:spLocks noGrp="1"/>
          </p:cNvSpPr>
          <p:nvPr>
            <p:ph type="sldNum" idx="12"/>
          </p:nvPr>
        </p:nvSpPr>
        <p:spPr>
          <a:xfrm>
            <a:off x="6007648" y="6377940"/>
            <a:ext cx="176800" cy="171600"/>
          </a:xfrm>
          <a:prstGeom prst="rect">
            <a:avLst/>
          </a:prstGeom>
          <a:noFill/>
          <a:ln>
            <a:noFill/>
          </a:ln>
        </p:spPr>
        <p:txBody>
          <a:bodyPr spcFirstLastPara="1" wrap="square" lIns="19050" tIns="19050" rIns="19050" bIns="19050" anchor="t" anchorCtr="0">
            <a:noAutofit/>
          </a:bodyPr>
          <a:lstStyle>
            <a:lvl1pPr marL="0" marR="0" lvl="0"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1pPr>
            <a:lvl2pPr marL="0" marR="0" lvl="1"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2pPr>
            <a:lvl3pPr marL="0" marR="0" lvl="2"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3pPr>
            <a:lvl4pPr marL="0" marR="0" lvl="3"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4pPr>
            <a:lvl5pPr marL="0" marR="0" lvl="4"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5pPr>
            <a:lvl6pPr marL="0" marR="0" lvl="5"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6pPr>
            <a:lvl7pPr marL="0" marR="0" lvl="6"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7pPr>
            <a:lvl8pPr marL="0" marR="0" lvl="7"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8pPr>
            <a:lvl9pPr marL="0" marR="0" lvl="8"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sz="1867">
              <a:solidFill>
                <a:srgbClr val="000000"/>
              </a:solidFill>
              <a:latin typeface="Arial"/>
              <a:ea typeface="Arial"/>
              <a:cs typeface="Arial"/>
              <a:sym typeface="Aria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Section care manager 2">
  <p:cSld name="SECTION_TITLE_AND_DESCRIPTION_1_1_3">
    <p:spTree>
      <p:nvGrpSpPr>
        <p:cNvPr id="1" name="Shape 185"/>
        <p:cNvGrpSpPr/>
        <p:nvPr/>
      </p:nvGrpSpPr>
      <p:grpSpPr>
        <a:xfrm>
          <a:off x="0" y="0"/>
          <a:ext cx="0" cy="0"/>
          <a:chOff x="0" y="0"/>
          <a:chExt cx="0" cy="0"/>
        </a:xfrm>
      </p:grpSpPr>
      <p:pic>
        <p:nvPicPr>
          <p:cNvPr id="186" name="Google Shape;186;p36"/>
          <p:cNvPicPr preferRelativeResize="0"/>
          <p:nvPr/>
        </p:nvPicPr>
        <p:blipFill rotWithShape="1">
          <a:blip r:embed="rId2">
            <a:alphaModFix/>
          </a:blip>
          <a:srcRect/>
          <a:stretch/>
        </p:blipFill>
        <p:spPr>
          <a:xfrm>
            <a:off x="2801" y="-166"/>
            <a:ext cx="6090375" cy="6851671"/>
          </a:xfrm>
          <a:prstGeom prst="rect">
            <a:avLst/>
          </a:prstGeom>
          <a:noFill/>
          <a:ln>
            <a:noFill/>
          </a:ln>
        </p:spPr>
      </p:pic>
      <p:sp>
        <p:nvSpPr>
          <p:cNvPr id="187" name="Google Shape;187;p3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 name="Google Shape;188;p36"/>
          <p:cNvSpPr txBox="1">
            <a:spLocks noGrp="1"/>
          </p:cNvSpPr>
          <p:nvPr>
            <p:ph type="title"/>
          </p:nvPr>
        </p:nvSpPr>
        <p:spPr>
          <a:xfrm>
            <a:off x="354000" y="497900"/>
            <a:ext cx="5393600" cy="19764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89" name="Google Shape;189;p36"/>
          <p:cNvSpPr txBox="1">
            <a:spLocks noGrp="1"/>
          </p:cNvSpPr>
          <p:nvPr>
            <p:ph type="subTitle" idx="1"/>
          </p:nvPr>
        </p:nvSpPr>
        <p:spPr>
          <a:xfrm>
            <a:off x="354000" y="2605600"/>
            <a:ext cx="5393600" cy="1646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1600"/>
              <a:buFont typeface="Arial"/>
              <a:buNone/>
              <a:defRPr sz="2133"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9pPr>
          </a:lstStyle>
          <a:p>
            <a:endParaRPr/>
          </a:p>
        </p:txBody>
      </p:sp>
      <p:sp>
        <p:nvSpPr>
          <p:cNvPr id="190" name="Google Shape;190;p36"/>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91" name="Google Shape;191;p36"/>
          <p:cNvSpPr txBox="1"/>
          <p:nvPr/>
        </p:nvSpPr>
        <p:spPr>
          <a:xfrm>
            <a:off x="10334704" y="6479540"/>
            <a:ext cx="1220000" cy="166400"/>
          </a:xfrm>
          <a:prstGeom prst="rect">
            <a:avLst/>
          </a:prstGeom>
          <a:noFill/>
          <a:ln>
            <a:noFill/>
          </a:ln>
        </p:spPr>
        <p:txBody>
          <a:bodyPr spcFirstLastPara="1" wrap="square" lIns="22867" tIns="22867" rIns="22867" bIns="22867" anchor="t" anchorCtr="0">
            <a:noAutofit/>
          </a:bodyPr>
          <a:lstStyle/>
          <a:p>
            <a:pPr marL="0" marR="0" lvl="0" indent="0" algn="l" rtl="0">
              <a:lnSpc>
                <a:spcPct val="90000"/>
              </a:lnSpc>
              <a:spcBef>
                <a:spcPts val="0"/>
              </a:spcBef>
              <a:spcAft>
                <a:spcPts val="0"/>
              </a:spcAft>
              <a:buClr>
                <a:srgbClr val="007EA2"/>
              </a:buClr>
              <a:buSzPts val="600"/>
              <a:buFont typeface="Roboto Medium"/>
              <a:buNone/>
            </a:pPr>
            <a:r>
              <a:rPr lang="en" sz="800" b="0" i="0" u="none" strike="noStrike" cap="none">
                <a:solidFill>
                  <a:srgbClr val="6A7179"/>
                </a:solidFill>
                <a:latin typeface="Roboto Medium"/>
                <a:ea typeface="Roboto Medium"/>
                <a:cs typeface="Roboto Medium"/>
                <a:sym typeface="Roboto Medium"/>
              </a:rPr>
              <a:t>WWW.WELLFRAME.COM</a:t>
            </a:r>
            <a:endParaRPr sz="667" b="0" i="0" u="none" strike="noStrike" cap="none">
              <a:solidFill>
                <a:srgbClr val="6A7179"/>
              </a:solidFill>
              <a:latin typeface="Arial"/>
              <a:ea typeface="Arial"/>
              <a:cs typeface="Arial"/>
              <a:sym typeface="Arial"/>
            </a:endParaRPr>
          </a:p>
        </p:txBody>
      </p:sp>
      <p:sp>
        <p:nvSpPr>
          <p:cNvPr id="192" name="Google Shape;192;p36"/>
          <p:cNvSpPr txBox="1"/>
          <p:nvPr/>
        </p:nvSpPr>
        <p:spPr>
          <a:xfrm>
            <a:off x="628924" y="6479540"/>
            <a:ext cx="1788800" cy="166400"/>
          </a:xfrm>
          <a:prstGeom prst="rect">
            <a:avLst/>
          </a:prstGeom>
          <a:noFill/>
          <a:ln>
            <a:noFill/>
          </a:ln>
        </p:spPr>
        <p:txBody>
          <a:bodyPr spcFirstLastPara="1" wrap="square" lIns="22867" tIns="22867" rIns="22867" bIns="22867" anchor="t" anchorCtr="0">
            <a:noAutofit/>
          </a:bodyPr>
          <a:lstStyle/>
          <a:p>
            <a:pPr marL="0" marR="0" lvl="0" indent="0" algn="l" rtl="0">
              <a:lnSpc>
                <a:spcPct val="90000"/>
              </a:lnSpc>
              <a:spcBef>
                <a:spcPts val="0"/>
              </a:spcBef>
              <a:spcAft>
                <a:spcPts val="0"/>
              </a:spcAft>
              <a:buClr>
                <a:srgbClr val="786868"/>
              </a:buClr>
              <a:buSzPts val="600"/>
              <a:buFont typeface="Roboto Medium"/>
              <a:buNone/>
            </a:pPr>
            <a:r>
              <a:rPr lang="en" sz="800" b="0" i="0" u="none" strike="noStrike" cap="none">
                <a:solidFill>
                  <a:srgbClr val="FFFFFF"/>
                </a:solidFill>
                <a:latin typeface="Roboto Medium"/>
                <a:ea typeface="Roboto Medium"/>
                <a:cs typeface="Roboto Medium"/>
                <a:sym typeface="Roboto Medium"/>
              </a:rPr>
              <a:t>CONFIDENTIAL © WELLFRAME 2019</a:t>
            </a:r>
            <a:endParaRPr sz="667" b="0" i="0" u="none" strike="noStrike" cap="none">
              <a:solidFill>
                <a:srgbClr val="FFFFFF"/>
              </a:solidFill>
              <a:latin typeface="Arial"/>
              <a:ea typeface="Arial"/>
              <a:cs typeface="Arial"/>
              <a:sym typeface="Arial"/>
            </a:endParaRPr>
          </a:p>
        </p:txBody>
      </p:sp>
      <p:sp>
        <p:nvSpPr>
          <p:cNvPr id="193" name="Google Shape;193;p36"/>
          <p:cNvSpPr txBox="1">
            <a:spLocks noGrp="1"/>
          </p:cNvSpPr>
          <p:nvPr>
            <p:ph type="sldNum" idx="12"/>
          </p:nvPr>
        </p:nvSpPr>
        <p:spPr>
          <a:xfrm>
            <a:off x="56286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6" name="Google Shape;196;p37"/>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97" name="Google Shape;197;p37"/>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Font typeface="Merriweather"/>
              <a:buNone/>
              <a:defRPr b="1">
                <a:latin typeface="Merriweather"/>
                <a:ea typeface="Merriweather"/>
                <a:cs typeface="Merriweather"/>
                <a:sym typeface="Merriweather"/>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0" name="Google Shape;200;p3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Roboto"/>
              <a:buChar char="●"/>
              <a:defRPr sz="1867" b="0" i="0" u="none" strike="noStrike" cap="none">
                <a:solidFill>
                  <a:srgbClr val="000000"/>
                </a:solidFill>
                <a:latin typeface="Roboto"/>
                <a:ea typeface="Roboto"/>
                <a:cs typeface="Roboto"/>
                <a:sym typeface="Roboto"/>
              </a:defRPr>
            </a:lvl1pPr>
            <a:lvl2pPr marL="1219170" marR="0" lvl="1"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2pPr>
            <a:lvl3pPr marL="1828754" marR="0" lvl="2"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3pPr>
            <a:lvl4pPr marL="2438339" marR="0" lvl="3"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4pPr>
            <a:lvl5pPr marL="3047924" marR="0" lvl="4"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5pPr>
            <a:lvl6pPr marL="3657509" marR="0" lvl="5"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6pPr>
            <a:lvl7pPr marL="4267093" marR="0" lvl="6"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7pPr>
            <a:lvl8pPr marL="4876678" marR="0" lvl="7"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8pPr>
            <a:lvl9pPr marL="5486263" marR="0" lvl="8"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9pPr>
          </a:lstStyle>
          <a:p>
            <a:endParaRPr/>
          </a:p>
        </p:txBody>
      </p:sp>
      <p:sp>
        <p:nvSpPr>
          <p:cNvPr id="201" name="Google Shape;201;p3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Roboto"/>
              <a:buChar char="●"/>
              <a:defRPr sz="1867" b="0" i="0" u="none" strike="noStrike" cap="none">
                <a:solidFill>
                  <a:srgbClr val="000000"/>
                </a:solidFill>
                <a:latin typeface="Roboto"/>
                <a:ea typeface="Roboto"/>
                <a:cs typeface="Roboto"/>
                <a:sym typeface="Roboto"/>
              </a:defRPr>
            </a:lvl1pPr>
            <a:lvl2pPr marL="1219170" marR="0" lvl="1"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2pPr>
            <a:lvl3pPr marL="1828754" marR="0" lvl="2"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3pPr>
            <a:lvl4pPr marL="2438339" marR="0" lvl="3"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4pPr>
            <a:lvl5pPr marL="3047924" marR="0" lvl="4"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5pPr>
            <a:lvl6pPr marL="3657509" marR="0" lvl="5"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6pPr>
            <a:lvl7pPr marL="4267093" marR="0" lvl="6"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7pPr>
            <a:lvl8pPr marL="4876678" marR="0" lvl="7"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8pPr>
            <a:lvl9pPr marL="5486263" marR="0" lvl="8"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9pPr>
          </a:lstStyle>
          <a:p>
            <a:endParaRPr/>
          </a:p>
        </p:txBody>
      </p:sp>
      <p:sp>
        <p:nvSpPr>
          <p:cNvPr id="202" name="Google Shape;202;p38"/>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203" name="Google Shape;203;p38"/>
          <p:cNvSpPr/>
          <p:nvPr/>
        </p:nvSpPr>
        <p:spPr>
          <a:xfrm>
            <a:off x="0" y="6722887"/>
            <a:ext cx="12192000" cy="132000"/>
          </a:xfrm>
          <a:prstGeom prst="rect">
            <a:avLst/>
          </a:prstGeom>
          <a:solidFill>
            <a:srgbClr val="0AD7C8"/>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0" name="Google Shape;84;p17">
            <a:extLst>
              <a:ext uri="{FF2B5EF4-FFF2-40B4-BE49-F238E27FC236}">
                <a16:creationId xmlns:a16="http://schemas.microsoft.com/office/drawing/2014/main" id="{11209C5E-9D7F-4D16-5764-63E349494DD8}"/>
              </a:ext>
            </a:extLst>
          </p:cNvPr>
          <p:cNvSpPr/>
          <p:nvPr userDrawn="1"/>
        </p:nvSpPr>
        <p:spPr>
          <a:xfrm>
            <a:off x="6258603"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4</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3" name="Google Shape;87;p17">
            <a:extLst>
              <a:ext uri="{FF2B5EF4-FFF2-40B4-BE49-F238E27FC236}">
                <a16:creationId xmlns:a16="http://schemas.microsoft.com/office/drawing/2014/main" id="{4AAE86E1-126A-DC05-7C65-867684805922}"/>
              </a:ext>
            </a:extLst>
          </p:cNvPr>
          <p:cNvSpPr txBox="1">
            <a:spLocks noGrp="1"/>
          </p:cNvSpPr>
          <p:nvPr>
            <p:ph type="body" idx="11"/>
          </p:nvPr>
        </p:nvSpPr>
        <p:spPr>
          <a:xfrm>
            <a:off x="6978803"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Tree>
    <p:extLst>
      <p:ext uri="{BB962C8B-B14F-4D97-AF65-F5344CB8AC3E}">
        <p14:creationId xmlns:p14="http://schemas.microsoft.com/office/powerpoint/2010/main" val="28779232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204"/>
        <p:cNvGrpSpPr/>
        <p:nvPr/>
      </p:nvGrpSpPr>
      <p:grpSpPr>
        <a:xfrm>
          <a:off x="0" y="0"/>
          <a:ext cx="0" cy="0"/>
          <a:chOff x="0" y="0"/>
          <a:chExt cx="0" cy="0"/>
        </a:xfrm>
      </p:grpSpPr>
      <p:sp>
        <p:nvSpPr>
          <p:cNvPr id="205" name="Google Shape;205;p39"/>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39"/>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207" name="Google Shape;207;p39"/>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208"/>
        <p:cNvGrpSpPr/>
        <p:nvPr/>
      </p:nvGrpSpPr>
      <p:grpSpPr>
        <a:xfrm>
          <a:off x="0" y="0"/>
          <a:ext cx="0" cy="0"/>
          <a:chOff x="0" y="0"/>
          <a:chExt cx="0" cy="0"/>
        </a:xfrm>
      </p:grpSpPr>
      <p:sp>
        <p:nvSpPr>
          <p:cNvPr id="209" name="Google Shape;209;p40"/>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0" name="Google Shape;210;p40"/>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211" name="Google Shape;211;p40"/>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212"/>
        <p:cNvGrpSpPr/>
        <p:nvPr/>
      </p:nvGrpSpPr>
      <p:grpSpPr>
        <a:xfrm>
          <a:off x="0" y="0"/>
          <a:ext cx="0" cy="0"/>
          <a:chOff x="0" y="0"/>
          <a:chExt cx="0" cy="0"/>
        </a:xfrm>
      </p:grpSpPr>
      <p:sp>
        <p:nvSpPr>
          <p:cNvPr id="213" name="Google Shape;213;p41"/>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p41"/>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5" name="Google Shape;215;p41"/>
          <p:cNvSpPr txBox="1">
            <a:spLocks noGrp="1"/>
          </p:cNvSpPr>
          <p:nvPr>
            <p:ph type="sldNum" idx="12"/>
          </p:nvPr>
        </p:nvSpPr>
        <p:spPr>
          <a:xfrm>
            <a:off x="10905500" y="6486111"/>
            <a:ext cx="1142400" cy="132000"/>
          </a:xfrm>
          <a:prstGeom prst="rect">
            <a:avLst/>
          </a:prstGeom>
          <a:noFill/>
          <a:ln>
            <a:noFill/>
          </a:ln>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216" name="Google Shape;216;p41"/>
          <p:cNvPicPr preferRelativeResize="0"/>
          <p:nvPr/>
        </p:nvPicPr>
        <p:blipFill rotWithShape="1">
          <a:blip r:embed="rId2">
            <a:alphaModFix/>
          </a:blip>
          <a:srcRect b="5846"/>
          <a:stretch/>
        </p:blipFill>
        <p:spPr>
          <a:xfrm>
            <a:off x="6590567" y="1060455"/>
            <a:ext cx="5601432" cy="5269268"/>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a:srcRect/>
          <a:stretch/>
        </p:blipFill>
        <p:spPr>
          <a:xfrm>
            <a:off x="-72081" y="-26144"/>
            <a:ext cx="12274378" cy="6904338"/>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3453740" y="2830288"/>
            <a:ext cx="8071510" cy="1328963"/>
          </a:xfrm>
        </p:spPr>
        <p:txBody>
          <a:bodyPr wrap="square"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2198915" y="6146541"/>
            <a:ext cx="9326336" cy="374461"/>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833" b="0" i="0" kern="1200" dirty="0">
                <a:solidFill>
                  <a:schemeClr val="bg1"/>
                </a:solidFill>
                <a:effectLst/>
                <a:latin typeface="+mn-lt"/>
                <a:ea typeface="+mn-ea"/>
                <a:cs typeface="+mn-cs"/>
              </a:rPr>
              <a:t>©2026 HealthEdge Software, Inc. | HealthEdge</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HealthRules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Integration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Workflow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Engagement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Encounters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Risk 360</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Quality 360</a:t>
            </a:r>
            <a:r>
              <a:rPr lang="en-US" sz="833" b="0" i="0" kern="1200" baseline="30000" dirty="0">
                <a:solidFill>
                  <a:schemeClr val="bg1"/>
                </a:solidFill>
                <a:effectLst/>
                <a:latin typeface="+mn-lt"/>
                <a:ea typeface="+mn-ea"/>
                <a:cs typeface="+mn-cs"/>
              </a:rPr>
              <a:t>TM</a:t>
            </a:r>
            <a:r>
              <a:rPr lang="en-US" sz="833" b="0" i="0" kern="1200" dirty="0">
                <a:solidFill>
                  <a:schemeClr val="bg1"/>
                </a:solidFill>
                <a:effectLst/>
                <a:latin typeface="+mn-lt"/>
                <a:ea typeface="+mn-ea"/>
                <a:cs typeface="+mn-cs"/>
              </a:rPr>
              <a:t>, HealthEdge </a:t>
            </a:r>
            <a:r>
              <a:rPr lang="en-US" sz="833" b="0" i="0" kern="1200" dirty="0" err="1">
                <a:solidFill>
                  <a:schemeClr val="bg1"/>
                </a:solidFill>
                <a:effectLst/>
                <a:latin typeface="+mn-lt"/>
                <a:ea typeface="+mn-ea"/>
                <a:cs typeface="+mn-cs"/>
              </a:rPr>
              <a:t>Source</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GuidingCare</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a:t>
            </a:r>
            <a:r>
              <a:rPr lang="en-US" sz="833" b="0" i="0" kern="1200" dirty="0" err="1">
                <a:solidFill>
                  <a:schemeClr val="bg1"/>
                </a:solidFill>
                <a:effectLst/>
                <a:latin typeface="+mn-lt"/>
                <a:ea typeface="+mn-ea"/>
                <a:cs typeface="+mn-cs"/>
              </a:rPr>
              <a:t>EDGEcelerate</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a:t>
            </a:r>
            <a:r>
              <a:rPr lang="en-US" sz="833" b="0" i="0" kern="1200" dirty="0" err="1">
                <a:solidFill>
                  <a:schemeClr val="bg1"/>
                </a:solidFill>
                <a:effectLst/>
                <a:latin typeface="+mn-lt"/>
                <a:ea typeface="+mn-ea"/>
                <a:cs typeface="+mn-cs"/>
              </a:rPr>
              <a:t>Wellframe</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a:t>
            </a:r>
            <a:r>
              <a:rPr lang="en-US" sz="833" b="0" i="0" kern="1200" dirty="0" err="1">
                <a:solidFill>
                  <a:schemeClr val="bg1"/>
                </a:solidFill>
                <a:effectLst/>
                <a:latin typeface="+mn-lt"/>
                <a:ea typeface="+mn-ea"/>
                <a:cs typeface="+mn-cs"/>
              </a:rPr>
              <a:t>Wellsquared</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HealthEdge and Wellframe logos are registered trademarks or trademarks of HealthEdge Software, Inc. All Rights Reserved.</a:t>
            </a:r>
            <a:endParaRPr lang="en-US" sz="833" b="0" i="0" dirty="0">
              <a:solidFill>
                <a:schemeClr val="bg1"/>
              </a:solidFill>
              <a:latin typeface="Arial Nova" panose="020B0504020202020204" pitchFamily="34" charset="0"/>
            </a:endParaRP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p:nvPr>
        </p:nvSpPr>
        <p:spPr>
          <a:xfrm>
            <a:off x="3453741" y="4492625"/>
            <a:ext cx="8071509" cy="1071183"/>
          </a:xfrm>
        </p:spPr>
        <p:txBody>
          <a:bodyPr wrap="square">
            <a:noAutofit/>
          </a:bodyPr>
          <a:lstStyle>
            <a:lvl1pPr marL="0" indent="0" algn="r">
              <a:buNone/>
              <a:defRPr sz="24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6203C694-2B45-6FBF-A844-F5DD0F494A2B}"/>
              </a:ext>
            </a:extLst>
          </p:cNvPr>
          <p:cNvPicPr>
            <a:picLocks noChangeAspect="1"/>
          </p:cNvPicPr>
          <p:nvPr userDrawn="1"/>
        </p:nvPicPr>
        <p:blipFill>
          <a:blip r:embed="rId3"/>
          <a:stretch>
            <a:fillRect/>
          </a:stretch>
        </p:blipFill>
        <p:spPr>
          <a:xfrm>
            <a:off x="7152502" y="1390134"/>
            <a:ext cx="4483443" cy="934051"/>
          </a:xfrm>
          <a:prstGeom prst="rect">
            <a:avLst/>
          </a:prstGeom>
        </p:spPr>
      </p:pic>
    </p:spTree>
    <p:extLst>
      <p:ext uri="{BB962C8B-B14F-4D97-AF65-F5344CB8AC3E}">
        <p14:creationId xmlns:p14="http://schemas.microsoft.com/office/powerpoint/2010/main" val="13096215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1098467" y="2365376"/>
            <a:ext cx="7295628" cy="1793875"/>
          </a:xfrm>
        </p:spPr>
        <p:txBody>
          <a:bodyPr wrap="square" anchor="b">
            <a:noAutofit/>
          </a:bodyPr>
          <a:lstStyle>
            <a:lvl1pPr marL="0" indent="0" algn="l">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098468" y="4265535"/>
            <a:ext cx="654229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098468" y="5929945"/>
            <a:ext cx="5726875" cy="669286"/>
          </a:xfrm>
          <a:prstGeom prst="rect">
            <a:avLst/>
          </a:prstGeom>
          <a:noFill/>
        </p:spPr>
        <p:txBody>
          <a:bodyPr wrap="square">
            <a:spAutoFit/>
          </a:bodyPr>
          <a:lstStyle/>
          <a:p>
            <a:pPr marL="0" indent="0" algn="l">
              <a:lnSpc>
                <a:spcPct val="115000"/>
              </a:lnSpc>
              <a:spcBef>
                <a:spcPts val="0"/>
              </a:spcBef>
              <a:buFont typeface="Arial" panose="020B0604020202020204" pitchFamily="34" charset="0"/>
              <a:buNone/>
            </a:pPr>
            <a:r>
              <a:rPr lang="en-US" sz="833" b="0" i="0" kern="1200" dirty="0">
                <a:solidFill>
                  <a:schemeClr val="bg1"/>
                </a:solidFill>
                <a:effectLst/>
                <a:latin typeface="+mn-lt"/>
                <a:ea typeface="+mn-ea"/>
                <a:cs typeface="+mn-cs"/>
              </a:rPr>
              <a:t>©2026 HealthEdge Software, Inc. | HealthEdge</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HealthRules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Integration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Workflow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Engagement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Encounters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Risk 360</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Quality 360</a:t>
            </a:r>
            <a:r>
              <a:rPr lang="en-US" sz="833" b="0" i="0" kern="1200" baseline="30000" dirty="0">
                <a:solidFill>
                  <a:schemeClr val="bg1"/>
                </a:solidFill>
                <a:effectLst/>
                <a:latin typeface="+mn-lt"/>
                <a:ea typeface="+mn-ea"/>
                <a:cs typeface="+mn-cs"/>
              </a:rPr>
              <a:t>TM</a:t>
            </a:r>
            <a:r>
              <a:rPr lang="en-US" sz="833" b="0" i="0" kern="1200" dirty="0">
                <a:solidFill>
                  <a:schemeClr val="bg1"/>
                </a:solidFill>
                <a:effectLst/>
                <a:latin typeface="+mn-lt"/>
                <a:ea typeface="+mn-ea"/>
                <a:cs typeface="+mn-cs"/>
              </a:rPr>
              <a:t>, HealthEdge </a:t>
            </a:r>
            <a:r>
              <a:rPr lang="en-US" sz="833" b="0" i="0" kern="1200" dirty="0" err="1">
                <a:solidFill>
                  <a:schemeClr val="bg1"/>
                </a:solidFill>
                <a:effectLst/>
                <a:latin typeface="+mn-lt"/>
                <a:ea typeface="+mn-ea"/>
                <a:cs typeface="+mn-cs"/>
              </a:rPr>
              <a:t>Source</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GuidingCare</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a:t>
            </a:r>
            <a:r>
              <a:rPr lang="en-US" sz="833" b="0" i="0" kern="1200" dirty="0" err="1">
                <a:solidFill>
                  <a:schemeClr val="bg1"/>
                </a:solidFill>
                <a:effectLst/>
                <a:latin typeface="+mn-lt"/>
                <a:ea typeface="+mn-ea"/>
                <a:cs typeface="+mn-cs"/>
              </a:rPr>
              <a:t>EDGEcelerate</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a:t>
            </a:r>
            <a:r>
              <a:rPr lang="en-US" sz="833" b="0" i="0" kern="1200" dirty="0" err="1">
                <a:solidFill>
                  <a:schemeClr val="bg1"/>
                </a:solidFill>
                <a:effectLst/>
                <a:latin typeface="+mn-lt"/>
                <a:ea typeface="+mn-ea"/>
                <a:cs typeface="+mn-cs"/>
              </a:rPr>
              <a:t>Wellframe</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a:t>
            </a:r>
            <a:r>
              <a:rPr lang="en-US" sz="833" b="0" i="0" kern="1200" dirty="0" err="1">
                <a:solidFill>
                  <a:schemeClr val="bg1"/>
                </a:solidFill>
                <a:effectLst/>
                <a:latin typeface="+mn-lt"/>
                <a:ea typeface="+mn-ea"/>
                <a:cs typeface="+mn-cs"/>
              </a:rPr>
              <a:t>Wellsquared</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HealthEdge and Wellframe logos are registered trademarks or trademarks of HealthEdge Software, Inc. All Rights Reserved.</a:t>
            </a:r>
            <a:endParaRPr lang="en-US" sz="833" b="0" i="0" dirty="0">
              <a:solidFill>
                <a:schemeClr val="bg1"/>
              </a:solidFill>
              <a:latin typeface="Arial Nova" panose="020B0504020202020204" pitchFamily="34" charset="0"/>
            </a:endParaRP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p:nvPr>
        </p:nvSpPr>
        <p:spPr>
          <a:xfrm>
            <a:off x="1098021" y="4492625"/>
            <a:ext cx="7295627" cy="792981"/>
          </a:xfrm>
        </p:spPr>
        <p:txBody>
          <a:bodyPr>
            <a:noAutofit/>
          </a:bodyPr>
          <a:lstStyle>
            <a:lvl1pPr marL="0" indent="0">
              <a:buNone/>
              <a:defRPr sz="24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endParaRPr lang="en-US"/>
          </a:p>
        </p:txBody>
      </p:sp>
    </p:spTree>
    <p:extLst>
      <p:ext uri="{BB962C8B-B14F-4D97-AF65-F5344CB8AC3E}">
        <p14:creationId xmlns:p14="http://schemas.microsoft.com/office/powerpoint/2010/main" val="19187236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210843" cy="68579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3453740" y="2471060"/>
            <a:ext cx="8071510" cy="1688191"/>
          </a:xfrm>
        </p:spPr>
        <p:txBody>
          <a:bodyPr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2198915" y="6146541"/>
            <a:ext cx="9326336" cy="374461"/>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833" b="0" i="0" kern="1200" dirty="0">
                <a:solidFill>
                  <a:schemeClr val="bg1"/>
                </a:solidFill>
                <a:effectLst/>
                <a:latin typeface="+mn-lt"/>
                <a:ea typeface="+mn-ea"/>
                <a:cs typeface="+mn-cs"/>
              </a:rPr>
              <a:t>©2026 HealthEdge Software, Inc. | HealthEdge</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HealthRules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Integration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Workflow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Engagement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Encounters Plus</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Risk 360</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Quality 360</a:t>
            </a:r>
            <a:r>
              <a:rPr lang="en-US" sz="833" b="0" i="0" kern="1200" baseline="30000" dirty="0">
                <a:solidFill>
                  <a:schemeClr val="bg1"/>
                </a:solidFill>
                <a:effectLst/>
                <a:latin typeface="+mn-lt"/>
                <a:ea typeface="+mn-ea"/>
                <a:cs typeface="+mn-cs"/>
              </a:rPr>
              <a:t>TM</a:t>
            </a:r>
            <a:r>
              <a:rPr lang="en-US" sz="833" b="0" i="0" kern="1200" dirty="0">
                <a:solidFill>
                  <a:schemeClr val="bg1"/>
                </a:solidFill>
                <a:effectLst/>
                <a:latin typeface="+mn-lt"/>
                <a:ea typeface="+mn-ea"/>
                <a:cs typeface="+mn-cs"/>
              </a:rPr>
              <a:t>, HealthEdge </a:t>
            </a:r>
            <a:r>
              <a:rPr lang="en-US" sz="833" b="0" i="0" kern="1200" dirty="0" err="1">
                <a:solidFill>
                  <a:schemeClr val="bg1"/>
                </a:solidFill>
                <a:effectLst/>
                <a:latin typeface="+mn-lt"/>
                <a:ea typeface="+mn-ea"/>
                <a:cs typeface="+mn-cs"/>
              </a:rPr>
              <a:t>Source</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GuidingCare</a:t>
            </a:r>
            <a:r>
              <a:rPr lang="en-US" sz="833" b="0" i="0" kern="1200" baseline="30000" dirty="0">
                <a:solidFill>
                  <a:schemeClr val="bg1"/>
                </a:solidFill>
                <a:effectLst/>
                <a:latin typeface="+mn-lt"/>
                <a:ea typeface="+mn-ea"/>
                <a:cs typeface="+mn-cs"/>
              </a:rPr>
              <a:t>®</a:t>
            </a:r>
            <a:r>
              <a:rPr lang="en-US" sz="833" b="0" i="0" kern="1200" dirty="0">
                <a:solidFill>
                  <a:schemeClr val="bg1"/>
                </a:solidFill>
                <a:effectLst/>
                <a:latin typeface="+mn-lt"/>
                <a:ea typeface="+mn-ea"/>
                <a:cs typeface="+mn-cs"/>
              </a:rPr>
              <a:t>, </a:t>
            </a:r>
            <a:r>
              <a:rPr lang="en-US" sz="833" b="0" i="0" kern="1200" dirty="0" err="1">
                <a:solidFill>
                  <a:schemeClr val="bg1"/>
                </a:solidFill>
                <a:effectLst/>
                <a:latin typeface="+mn-lt"/>
                <a:ea typeface="+mn-ea"/>
                <a:cs typeface="+mn-cs"/>
              </a:rPr>
              <a:t>EDGEcelerate</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a:t>
            </a:r>
            <a:r>
              <a:rPr lang="en-US" sz="833" b="0" i="0" kern="1200" dirty="0" err="1">
                <a:solidFill>
                  <a:schemeClr val="bg1"/>
                </a:solidFill>
                <a:effectLst/>
                <a:latin typeface="+mn-lt"/>
                <a:ea typeface="+mn-ea"/>
                <a:cs typeface="+mn-cs"/>
              </a:rPr>
              <a:t>Wellframe</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a:t>
            </a:r>
            <a:r>
              <a:rPr lang="en-US" sz="833" b="0" i="0" kern="1200" dirty="0" err="1">
                <a:solidFill>
                  <a:schemeClr val="bg1"/>
                </a:solidFill>
                <a:effectLst/>
                <a:latin typeface="+mn-lt"/>
                <a:ea typeface="+mn-ea"/>
                <a:cs typeface="+mn-cs"/>
              </a:rPr>
              <a:t>Wellsquared</a:t>
            </a:r>
            <a:r>
              <a:rPr lang="en-US" sz="833" b="0" i="0" kern="1200" baseline="30000" dirty="0" err="1">
                <a:solidFill>
                  <a:schemeClr val="bg1"/>
                </a:solidFill>
                <a:effectLst/>
                <a:latin typeface="+mn-lt"/>
                <a:ea typeface="+mn-ea"/>
                <a:cs typeface="+mn-cs"/>
              </a:rPr>
              <a:t>TM</a:t>
            </a:r>
            <a:r>
              <a:rPr lang="en-US" sz="833" b="0" i="0" kern="1200" dirty="0">
                <a:solidFill>
                  <a:schemeClr val="bg1"/>
                </a:solidFill>
                <a:effectLst/>
                <a:latin typeface="+mn-lt"/>
                <a:ea typeface="+mn-ea"/>
                <a:cs typeface="+mn-cs"/>
              </a:rPr>
              <a:t>. HealthEdge and Wellframe logos are registered trademarks or trademarks of HealthEdge Software, Inc. All Rights Reserved.</a:t>
            </a:r>
            <a:endParaRPr lang="en-US" sz="833" b="0" i="0" dirty="0">
              <a:solidFill>
                <a:schemeClr val="bg1"/>
              </a:solidFill>
              <a:latin typeface="Arial Nova" panose="020B0504020202020204" pitchFamily="34" charset="0"/>
            </a:endParaRP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p:nvPr>
        </p:nvSpPr>
        <p:spPr>
          <a:xfrm>
            <a:off x="3453740" y="4479069"/>
            <a:ext cx="8071510" cy="1289435"/>
          </a:xfrm>
        </p:spPr>
        <p:txBody>
          <a:bodyPr>
            <a:noAutofit/>
          </a:bodyPr>
          <a:lstStyle>
            <a:lvl1pPr marL="0" indent="0" algn="r">
              <a:buNone/>
              <a:defRPr sz="24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endParaRPr lang="en-US"/>
          </a:p>
        </p:txBody>
      </p:sp>
      <p:sp>
        <p:nvSpPr>
          <p:cNvPr id="5" name="Rectangle 4">
            <a:extLst>
              <a:ext uri="{FF2B5EF4-FFF2-40B4-BE49-F238E27FC236}">
                <a16:creationId xmlns:a16="http://schemas.microsoft.com/office/drawing/2014/main" id="{BA002DE5-90C0-A2B7-0ABA-14B4FFB4987A}"/>
              </a:ext>
            </a:extLst>
          </p:cNvPr>
          <p:cNvSpPr/>
          <p:nvPr userDrawn="1"/>
        </p:nvSpPr>
        <p:spPr>
          <a:xfrm>
            <a:off x="6652055" y="762000"/>
            <a:ext cx="4983891" cy="1338648"/>
          </a:xfrm>
          <a:prstGeom prst="rect">
            <a:avLst/>
          </a:prstGeom>
          <a:solidFill>
            <a:srgbClr val="0B2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 name="Picture 2" descr="A white text on a black background&#10;&#10;Description automatically generated">
            <a:extLst>
              <a:ext uri="{FF2B5EF4-FFF2-40B4-BE49-F238E27FC236}">
                <a16:creationId xmlns:a16="http://schemas.microsoft.com/office/drawing/2014/main" id="{F5B1C1A5-5C83-2930-4D19-F908DFD0A790}"/>
              </a:ext>
            </a:extLst>
          </p:cNvPr>
          <p:cNvPicPr>
            <a:picLocks noChangeAspect="1"/>
          </p:cNvPicPr>
          <p:nvPr userDrawn="1"/>
        </p:nvPicPr>
        <p:blipFill>
          <a:blip r:embed="rId3"/>
          <a:stretch>
            <a:fillRect/>
          </a:stretch>
        </p:blipFill>
        <p:spPr>
          <a:xfrm>
            <a:off x="7152502" y="1390134"/>
            <a:ext cx="4483443" cy="934051"/>
          </a:xfrm>
          <a:prstGeom prst="rect">
            <a:avLst/>
          </a:prstGeom>
        </p:spPr>
      </p:pic>
    </p:spTree>
    <p:extLst>
      <p:ext uri="{BB962C8B-B14F-4D97-AF65-F5344CB8AC3E}">
        <p14:creationId xmlns:p14="http://schemas.microsoft.com/office/powerpoint/2010/main" val="29896483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7" name="Picture 6" descr="A blue background with light lines&#10;&#10;Description automatically generated">
            <a:extLst>
              <a:ext uri="{FF2B5EF4-FFF2-40B4-BE49-F238E27FC236}">
                <a16:creationId xmlns:a16="http://schemas.microsoft.com/office/drawing/2014/main" id="{F4547B5E-B9F5-E6CF-37A9-3ECD2FD2C6E5}"/>
              </a:ext>
            </a:extLst>
          </p:cNvPr>
          <p:cNvPicPr>
            <a:picLocks noChangeAspect="1"/>
          </p:cNvPicPr>
          <p:nvPr userDrawn="1"/>
        </p:nvPicPr>
        <p:blipFill>
          <a:blip r:embed="rId2"/>
          <a:stretch>
            <a:fillRect/>
          </a:stretch>
        </p:blipFill>
        <p:spPr>
          <a:xfrm>
            <a:off x="-42906" y="-24134"/>
            <a:ext cx="12277811" cy="6906268"/>
          </a:xfrm>
          <a:prstGeom prst="rect">
            <a:avLst/>
          </a:prstGeom>
        </p:spPr>
      </p:pic>
      <p:sp>
        <p:nvSpPr>
          <p:cNvPr id="2" name="Title 1"/>
          <p:cNvSpPr>
            <a:spLocks noGrp="1"/>
          </p:cNvSpPr>
          <p:nvPr>
            <p:ph type="ctrTitle"/>
          </p:nvPr>
        </p:nvSpPr>
        <p:spPr>
          <a:xfrm>
            <a:off x="491663" y="1122363"/>
            <a:ext cx="10176338" cy="2387600"/>
          </a:xfrm>
        </p:spPr>
        <p:txBody>
          <a:bodyPr anchor="b">
            <a:noAutofit/>
          </a:bodyPr>
          <a:lstStyle>
            <a:lvl1pPr algn="l">
              <a:defRPr sz="45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1662" y="3722942"/>
            <a:ext cx="10176337" cy="1655762"/>
          </a:xfrm>
        </p:spPr>
        <p:txBody>
          <a:bodyPr>
            <a:noAutofit/>
          </a:bodyPr>
          <a:lstStyle>
            <a:lvl1pPr marL="0" indent="0" algn="l">
              <a:buNone/>
              <a:defRPr sz="2400">
                <a:solidFill>
                  <a:schemeClr val="bg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491663" y="6053924"/>
            <a:ext cx="8804737" cy="587337"/>
          </a:xfrm>
          <a:prstGeom prst="rect">
            <a:avLst/>
          </a:prstGeom>
        </p:spPr>
        <p:txBody>
          <a:bodyPr spcFirstLastPara="1" vert="horz" wrap="square" lIns="0" tIns="76188" rIns="0" bIns="76188"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l">
              <a:lnSpc>
                <a:spcPct val="115000"/>
              </a:lnSpc>
              <a:spcBef>
                <a:spcPts val="0"/>
              </a:spcBef>
              <a:buFont typeface="Arial" panose="020B0604020202020204" pitchFamily="34" charset="0"/>
              <a:buNone/>
            </a:pPr>
            <a:r>
              <a:rPr lang="en-US" sz="833" b="0" i="0" kern="1200" dirty="0">
                <a:solidFill>
                  <a:schemeClr val="bg1"/>
                </a:solidFill>
                <a:effectLst/>
                <a:latin typeface="Arial Nova" panose="020B0504020202020204" pitchFamily="34" charset="0"/>
                <a:ea typeface="+mn-ea"/>
                <a:cs typeface="+mn-cs"/>
              </a:rPr>
              <a:t>©2026 HealthEdge Software, Inc. | HealthEdge</a:t>
            </a:r>
            <a:r>
              <a:rPr lang="en-US" sz="833" b="0" i="0" kern="1200" baseline="30000" dirty="0">
                <a:solidFill>
                  <a:schemeClr val="bg1"/>
                </a:solidFill>
                <a:effectLst/>
                <a:latin typeface="Arial Nova" panose="020B0504020202020204" pitchFamily="34" charset="0"/>
                <a:ea typeface="+mn-ea"/>
                <a:cs typeface="+mn-cs"/>
              </a:rPr>
              <a:t>®</a:t>
            </a:r>
            <a:r>
              <a:rPr lang="en-US" sz="833" b="0" i="0" kern="1200" dirty="0">
                <a:solidFill>
                  <a:schemeClr val="bg1"/>
                </a:solidFill>
                <a:effectLst/>
                <a:latin typeface="Arial Nova" panose="020B0504020202020204" pitchFamily="34" charset="0"/>
                <a:ea typeface="+mn-ea"/>
                <a:cs typeface="+mn-cs"/>
              </a:rPr>
              <a:t>, HealthRules</a:t>
            </a:r>
            <a:r>
              <a:rPr lang="en-US" sz="833" b="0" i="0" kern="1200" baseline="30000" dirty="0">
                <a:solidFill>
                  <a:schemeClr val="bg1"/>
                </a:solidFill>
                <a:effectLst/>
                <a:latin typeface="Arial Nova" panose="020B0504020202020204" pitchFamily="34" charset="0"/>
                <a:ea typeface="+mn-ea"/>
                <a:cs typeface="+mn-cs"/>
              </a:rPr>
              <a:t>®</a:t>
            </a:r>
            <a:r>
              <a:rPr lang="en-US" sz="833" b="0" i="0" kern="1200" dirty="0">
                <a:solidFill>
                  <a:schemeClr val="bg1"/>
                </a:solidFill>
                <a:effectLst/>
                <a:latin typeface="Arial Nova" panose="020B0504020202020204" pitchFamily="34" charset="0"/>
                <a:ea typeface="+mn-ea"/>
                <a:cs typeface="+mn-cs"/>
              </a:rPr>
              <a:t>, Integration Plus</a:t>
            </a:r>
            <a:r>
              <a:rPr lang="en-US" sz="833" b="0" i="0" kern="1200" baseline="30000" dirty="0">
                <a:solidFill>
                  <a:schemeClr val="bg1"/>
                </a:solidFill>
                <a:effectLst/>
                <a:latin typeface="Arial Nova" panose="020B0504020202020204" pitchFamily="34" charset="0"/>
                <a:ea typeface="+mn-ea"/>
                <a:cs typeface="+mn-cs"/>
              </a:rPr>
              <a:t>®</a:t>
            </a:r>
            <a:r>
              <a:rPr lang="en-US" sz="833" b="0" i="0" kern="1200" dirty="0">
                <a:solidFill>
                  <a:schemeClr val="bg1"/>
                </a:solidFill>
                <a:effectLst/>
                <a:latin typeface="Arial Nova" panose="020B0504020202020204" pitchFamily="34" charset="0"/>
                <a:ea typeface="+mn-ea"/>
                <a:cs typeface="+mn-cs"/>
              </a:rPr>
              <a:t>, Workflow Plus</a:t>
            </a:r>
            <a:r>
              <a:rPr lang="en-US" sz="833" b="0" i="0" kern="1200" baseline="30000" dirty="0">
                <a:solidFill>
                  <a:schemeClr val="bg1"/>
                </a:solidFill>
                <a:effectLst/>
                <a:latin typeface="Arial Nova" panose="020B0504020202020204" pitchFamily="34" charset="0"/>
                <a:ea typeface="+mn-ea"/>
                <a:cs typeface="+mn-cs"/>
              </a:rPr>
              <a:t>®</a:t>
            </a:r>
            <a:r>
              <a:rPr lang="en-US" sz="833" b="0" i="0" kern="1200" dirty="0">
                <a:solidFill>
                  <a:schemeClr val="bg1"/>
                </a:solidFill>
                <a:effectLst/>
                <a:latin typeface="Arial Nova" panose="020B0504020202020204" pitchFamily="34" charset="0"/>
                <a:ea typeface="+mn-ea"/>
                <a:cs typeface="+mn-cs"/>
              </a:rPr>
              <a:t>, Engagement Plus</a:t>
            </a:r>
            <a:r>
              <a:rPr lang="en-US" sz="833" b="0" i="0" kern="1200" baseline="30000" dirty="0">
                <a:solidFill>
                  <a:schemeClr val="bg1"/>
                </a:solidFill>
                <a:effectLst/>
                <a:latin typeface="Arial Nova" panose="020B0504020202020204" pitchFamily="34" charset="0"/>
                <a:ea typeface="+mn-ea"/>
                <a:cs typeface="+mn-cs"/>
              </a:rPr>
              <a:t>®</a:t>
            </a:r>
            <a:r>
              <a:rPr lang="en-US" sz="833" b="0" i="0" kern="1200" dirty="0">
                <a:solidFill>
                  <a:schemeClr val="bg1"/>
                </a:solidFill>
                <a:effectLst/>
                <a:latin typeface="Arial Nova" panose="020B0504020202020204" pitchFamily="34" charset="0"/>
                <a:ea typeface="+mn-ea"/>
                <a:cs typeface="+mn-cs"/>
              </a:rPr>
              <a:t>, Encounters Plus</a:t>
            </a:r>
            <a:r>
              <a:rPr lang="en-US" sz="833" b="0" i="0" kern="1200" baseline="30000" dirty="0">
                <a:solidFill>
                  <a:schemeClr val="bg1"/>
                </a:solidFill>
                <a:effectLst/>
                <a:latin typeface="Arial Nova" panose="020B0504020202020204" pitchFamily="34" charset="0"/>
                <a:ea typeface="+mn-ea"/>
                <a:cs typeface="+mn-cs"/>
              </a:rPr>
              <a:t>®</a:t>
            </a:r>
            <a:r>
              <a:rPr lang="en-US" sz="833" b="0" i="0" kern="1200" dirty="0">
                <a:solidFill>
                  <a:schemeClr val="bg1"/>
                </a:solidFill>
                <a:effectLst/>
                <a:latin typeface="Arial Nova" panose="020B0504020202020204" pitchFamily="34" charset="0"/>
                <a:ea typeface="+mn-ea"/>
                <a:cs typeface="+mn-cs"/>
              </a:rPr>
              <a:t>, Risk 360</a:t>
            </a:r>
            <a:r>
              <a:rPr lang="en-US" sz="833" b="0" i="0" kern="1200" baseline="30000" dirty="0">
                <a:solidFill>
                  <a:schemeClr val="bg1"/>
                </a:solidFill>
                <a:effectLst/>
                <a:latin typeface="Arial Nova" panose="020B0504020202020204" pitchFamily="34" charset="0"/>
                <a:ea typeface="+mn-ea"/>
                <a:cs typeface="+mn-cs"/>
              </a:rPr>
              <a:t>®</a:t>
            </a:r>
            <a:r>
              <a:rPr lang="en-US" sz="833" b="0" i="0" kern="1200" dirty="0">
                <a:solidFill>
                  <a:schemeClr val="bg1"/>
                </a:solidFill>
                <a:effectLst/>
                <a:latin typeface="Arial Nova" panose="020B0504020202020204" pitchFamily="34" charset="0"/>
                <a:ea typeface="+mn-ea"/>
                <a:cs typeface="+mn-cs"/>
              </a:rPr>
              <a:t> Quality 360</a:t>
            </a:r>
            <a:r>
              <a:rPr lang="en-US" sz="833" b="0" i="0" kern="1200" baseline="30000" dirty="0">
                <a:solidFill>
                  <a:schemeClr val="bg1"/>
                </a:solidFill>
                <a:effectLst/>
                <a:latin typeface="Arial Nova" panose="020B0504020202020204" pitchFamily="34" charset="0"/>
                <a:ea typeface="+mn-ea"/>
                <a:cs typeface="+mn-cs"/>
              </a:rPr>
              <a:t>TM</a:t>
            </a:r>
            <a:r>
              <a:rPr lang="en-US" sz="833" b="0" i="0" kern="1200" dirty="0">
                <a:solidFill>
                  <a:schemeClr val="bg1"/>
                </a:solidFill>
                <a:effectLst/>
                <a:latin typeface="Arial Nova" panose="020B0504020202020204" pitchFamily="34" charset="0"/>
                <a:ea typeface="+mn-ea"/>
                <a:cs typeface="+mn-cs"/>
              </a:rPr>
              <a:t>, HealthEdge </a:t>
            </a:r>
            <a:r>
              <a:rPr lang="en-US" sz="833" b="0" i="0" kern="1200" dirty="0" err="1">
                <a:solidFill>
                  <a:schemeClr val="bg1"/>
                </a:solidFill>
                <a:effectLst/>
                <a:latin typeface="Arial Nova" panose="020B0504020202020204" pitchFamily="34" charset="0"/>
                <a:ea typeface="+mn-ea"/>
                <a:cs typeface="+mn-cs"/>
              </a:rPr>
              <a:t>Source</a:t>
            </a:r>
            <a:r>
              <a:rPr lang="en-US" sz="833" b="0" i="0" kern="1200" baseline="30000" dirty="0" err="1">
                <a:solidFill>
                  <a:schemeClr val="bg1"/>
                </a:solidFill>
                <a:effectLst/>
                <a:latin typeface="Arial Nova" panose="020B0504020202020204" pitchFamily="34" charset="0"/>
                <a:ea typeface="+mn-ea"/>
                <a:cs typeface="+mn-cs"/>
              </a:rPr>
              <a:t>TM</a:t>
            </a:r>
            <a:r>
              <a:rPr lang="en-US" sz="833" b="0" i="0" kern="1200" dirty="0">
                <a:solidFill>
                  <a:schemeClr val="bg1"/>
                </a:solidFill>
                <a:effectLst/>
                <a:latin typeface="Arial Nova" panose="020B0504020202020204" pitchFamily="34" charset="0"/>
                <a:ea typeface="+mn-ea"/>
                <a:cs typeface="+mn-cs"/>
              </a:rPr>
              <a:t>, GuidingCare</a:t>
            </a:r>
            <a:r>
              <a:rPr lang="en-US" sz="833" b="0" i="0" kern="1200" baseline="30000" dirty="0">
                <a:solidFill>
                  <a:schemeClr val="bg1"/>
                </a:solidFill>
                <a:effectLst/>
                <a:latin typeface="Arial Nova" panose="020B0504020202020204" pitchFamily="34" charset="0"/>
                <a:ea typeface="+mn-ea"/>
                <a:cs typeface="+mn-cs"/>
              </a:rPr>
              <a:t>®</a:t>
            </a:r>
            <a:r>
              <a:rPr lang="en-US" sz="833" b="0" i="0" kern="1200" dirty="0">
                <a:solidFill>
                  <a:schemeClr val="bg1"/>
                </a:solidFill>
                <a:effectLst/>
                <a:latin typeface="Arial Nova" panose="020B0504020202020204" pitchFamily="34" charset="0"/>
                <a:ea typeface="+mn-ea"/>
                <a:cs typeface="+mn-cs"/>
              </a:rPr>
              <a:t>, </a:t>
            </a:r>
            <a:r>
              <a:rPr lang="en-US" sz="833" b="0" i="0" kern="1200" dirty="0" err="1">
                <a:solidFill>
                  <a:schemeClr val="bg1"/>
                </a:solidFill>
                <a:effectLst/>
                <a:latin typeface="Arial Nova" panose="020B0504020202020204" pitchFamily="34" charset="0"/>
                <a:ea typeface="+mn-ea"/>
                <a:cs typeface="+mn-cs"/>
              </a:rPr>
              <a:t>EDGEcelerate</a:t>
            </a:r>
            <a:r>
              <a:rPr lang="en-US" sz="833" b="0" i="0" kern="1200" baseline="30000" dirty="0" err="1">
                <a:solidFill>
                  <a:schemeClr val="bg1"/>
                </a:solidFill>
                <a:effectLst/>
                <a:latin typeface="Arial Nova" panose="020B0504020202020204" pitchFamily="34" charset="0"/>
                <a:ea typeface="+mn-ea"/>
                <a:cs typeface="+mn-cs"/>
              </a:rPr>
              <a:t>TM</a:t>
            </a:r>
            <a:r>
              <a:rPr lang="en-US" sz="833" b="0" i="0" kern="1200" dirty="0">
                <a:solidFill>
                  <a:schemeClr val="bg1"/>
                </a:solidFill>
                <a:effectLst/>
                <a:latin typeface="Arial Nova" panose="020B0504020202020204" pitchFamily="34" charset="0"/>
                <a:ea typeface="+mn-ea"/>
                <a:cs typeface="+mn-cs"/>
              </a:rPr>
              <a:t>, </a:t>
            </a:r>
            <a:r>
              <a:rPr lang="en-US" sz="833" b="0" i="0" kern="1200" dirty="0" err="1">
                <a:solidFill>
                  <a:schemeClr val="bg1"/>
                </a:solidFill>
                <a:effectLst/>
                <a:latin typeface="Arial Nova" panose="020B0504020202020204" pitchFamily="34" charset="0"/>
                <a:ea typeface="+mn-ea"/>
                <a:cs typeface="+mn-cs"/>
              </a:rPr>
              <a:t>Wellframe</a:t>
            </a:r>
            <a:r>
              <a:rPr lang="en-US" sz="833" b="0" i="0" kern="1200" baseline="30000" dirty="0" err="1">
                <a:solidFill>
                  <a:schemeClr val="bg1"/>
                </a:solidFill>
                <a:effectLst/>
                <a:latin typeface="Arial Nova" panose="020B0504020202020204" pitchFamily="34" charset="0"/>
                <a:ea typeface="+mn-ea"/>
                <a:cs typeface="+mn-cs"/>
              </a:rPr>
              <a:t>TM</a:t>
            </a:r>
            <a:r>
              <a:rPr lang="en-US" sz="833" b="0" i="0" kern="1200" dirty="0">
                <a:solidFill>
                  <a:schemeClr val="bg1"/>
                </a:solidFill>
                <a:effectLst/>
                <a:latin typeface="Arial Nova" panose="020B0504020202020204" pitchFamily="34" charset="0"/>
                <a:ea typeface="+mn-ea"/>
                <a:cs typeface="+mn-cs"/>
              </a:rPr>
              <a:t>, </a:t>
            </a:r>
            <a:r>
              <a:rPr lang="en-US" sz="833" b="0" i="0" kern="1200" dirty="0" err="1">
                <a:solidFill>
                  <a:schemeClr val="bg1"/>
                </a:solidFill>
                <a:effectLst/>
                <a:latin typeface="Arial Nova" panose="020B0504020202020204" pitchFamily="34" charset="0"/>
                <a:ea typeface="+mn-ea"/>
                <a:cs typeface="+mn-cs"/>
              </a:rPr>
              <a:t>Wellsquared</a:t>
            </a:r>
            <a:r>
              <a:rPr lang="en-US" sz="833" b="0" i="0" kern="1200" baseline="30000" dirty="0" err="1">
                <a:solidFill>
                  <a:schemeClr val="bg1"/>
                </a:solidFill>
                <a:effectLst/>
                <a:latin typeface="Arial Nova" panose="020B0504020202020204" pitchFamily="34" charset="0"/>
                <a:ea typeface="+mn-ea"/>
                <a:cs typeface="+mn-cs"/>
              </a:rPr>
              <a:t>TM</a:t>
            </a:r>
            <a:r>
              <a:rPr lang="en-US" sz="833" b="0" i="0" kern="1200" dirty="0">
                <a:solidFill>
                  <a:schemeClr val="bg1"/>
                </a:solidFill>
                <a:effectLst/>
                <a:latin typeface="Arial Nova" panose="020B0504020202020204" pitchFamily="34" charset="0"/>
                <a:ea typeface="+mn-ea"/>
                <a:cs typeface="+mn-cs"/>
              </a:rPr>
              <a:t>. HealthEdge and Wellframe logos are registered trademarks or trademarks of HealthEdge Software, Inc. All Rights Reserved.</a:t>
            </a:r>
            <a:endParaRPr lang="en-US" sz="833" b="0" i="0" dirty="0">
              <a:solidFill>
                <a:schemeClr val="bg1"/>
              </a:solidFill>
              <a:latin typeface="Arial Nova" panose="020B0504020202020204" pitchFamily="34" charset="0"/>
            </a:endParaRPr>
          </a:p>
        </p:txBody>
      </p:sp>
      <p:pic>
        <p:nvPicPr>
          <p:cNvPr id="9" name="Google Shape;57;p13">
            <a:extLst>
              <a:ext uri="{FF2B5EF4-FFF2-40B4-BE49-F238E27FC236}">
                <a16:creationId xmlns:a16="http://schemas.microsoft.com/office/drawing/2014/main" id="{03FC4F65-6BBC-C85A-0A22-33BE56CACDD8}"/>
              </a:ext>
            </a:extLst>
          </p:cNvPr>
          <p:cNvPicPr preferRelativeResize="0"/>
          <p:nvPr userDrawn="1"/>
        </p:nvPicPr>
        <p:blipFill>
          <a:blip r:embed="rId3">
            <a:alphaModFix/>
          </a:blip>
          <a:stretch>
            <a:fillRect/>
          </a:stretch>
        </p:blipFill>
        <p:spPr>
          <a:xfrm>
            <a:off x="491662" y="396904"/>
            <a:ext cx="2998077" cy="452948"/>
          </a:xfrm>
          <a:prstGeom prst="rect">
            <a:avLst/>
          </a:prstGeom>
          <a:noFill/>
          <a:ln>
            <a:noFill/>
          </a:ln>
        </p:spPr>
      </p:pic>
    </p:spTree>
    <p:extLst>
      <p:ext uri="{BB962C8B-B14F-4D97-AF65-F5344CB8AC3E}">
        <p14:creationId xmlns:p14="http://schemas.microsoft.com/office/powerpoint/2010/main" val="36662031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42906" y="-24134"/>
            <a:ext cx="12277810" cy="6906268"/>
          </a:xfrm>
          <a:prstGeom prst="rect">
            <a:avLst/>
          </a:prstGeom>
        </p:spPr>
      </p:pic>
      <p:sp>
        <p:nvSpPr>
          <p:cNvPr id="2" name="Title 1"/>
          <p:cNvSpPr>
            <a:spLocks noGrp="1"/>
          </p:cNvSpPr>
          <p:nvPr>
            <p:ph type="ctrTitle"/>
          </p:nvPr>
        </p:nvSpPr>
        <p:spPr>
          <a:xfrm>
            <a:off x="491663" y="1122363"/>
            <a:ext cx="10176338" cy="2387600"/>
          </a:xfrm>
        </p:spPr>
        <p:txBody>
          <a:bodyPr anchor="b">
            <a:noAutofit/>
          </a:bodyPr>
          <a:lstStyle>
            <a:lvl1pPr algn="l">
              <a:defRPr sz="4500"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91662" y="3722942"/>
            <a:ext cx="10176337" cy="1655762"/>
          </a:xfrm>
        </p:spPr>
        <p:txBody>
          <a:bodyPr>
            <a:noAutofit/>
          </a:bodyPr>
          <a:lstStyle>
            <a:lvl1pPr marL="0" indent="0" algn="l">
              <a:buNone/>
              <a:defRPr sz="2400">
                <a:solidFill>
                  <a:schemeClr val="tx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491662" y="408809"/>
            <a:ext cx="2998077" cy="450450"/>
          </a:xfrm>
          <a:prstGeom prst="rect">
            <a:avLst/>
          </a:prstGeom>
        </p:spPr>
      </p:pic>
      <p:sp>
        <p:nvSpPr>
          <p:cNvPr id="5" name="Google Shape;56;p13">
            <a:extLst>
              <a:ext uri="{FF2B5EF4-FFF2-40B4-BE49-F238E27FC236}">
                <a16:creationId xmlns:a16="http://schemas.microsoft.com/office/drawing/2014/main" id="{7E7D823D-EBD1-B91F-7058-804518642312}"/>
              </a:ext>
            </a:extLst>
          </p:cNvPr>
          <p:cNvSpPr txBox="1">
            <a:spLocks/>
          </p:cNvSpPr>
          <p:nvPr userDrawn="1"/>
        </p:nvSpPr>
        <p:spPr>
          <a:xfrm>
            <a:off x="491663" y="6053924"/>
            <a:ext cx="8804737" cy="587337"/>
          </a:xfrm>
          <a:prstGeom prst="rect">
            <a:avLst/>
          </a:prstGeom>
        </p:spPr>
        <p:txBody>
          <a:bodyPr spcFirstLastPara="1" vert="horz" wrap="square" lIns="0" tIns="76188" rIns="0" bIns="76188"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l">
              <a:lnSpc>
                <a:spcPct val="115000"/>
              </a:lnSpc>
              <a:spcBef>
                <a:spcPts val="0"/>
              </a:spcBef>
              <a:buFont typeface="Arial" panose="020B0604020202020204" pitchFamily="34" charset="0"/>
              <a:buNone/>
            </a:pPr>
            <a:r>
              <a:rPr lang="en-US" sz="833" b="0" i="0" kern="1200" dirty="0">
                <a:solidFill>
                  <a:schemeClr val="tx1"/>
                </a:solidFill>
                <a:effectLst/>
                <a:latin typeface="Arial Nova" panose="020B0504020202020204" pitchFamily="34" charset="0"/>
                <a:ea typeface="+mn-ea"/>
                <a:cs typeface="+mn-cs"/>
              </a:rPr>
              <a:t>©2026 HealthEdge Software, Inc. | HealthEdge</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HealthRules</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Integration Plus</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Workflow Plus</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Engagement Plus</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Encounters Plus</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Risk 360</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Quality 360</a:t>
            </a:r>
            <a:r>
              <a:rPr lang="en-US" sz="833" b="0" i="0" kern="1200" baseline="30000" dirty="0">
                <a:solidFill>
                  <a:schemeClr val="tx1"/>
                </a:solidFill>
                <a:effectLst/>
                <a:latin typeface="Arial Nova" panose="020B0504020202020204" pitchFamily="34" charset="0"/>
                <a:ea typeface="+mn-ea"/>
                <a:cs typeface="+mn-cs"/>
              </a:rPr>
              <a:t>TM</a:t>
            </a:r>
            <a:r>
              <a:rPr lang="en-US" sz="833" b="0" i="0" kern="1200" dirty="0">
                <a:solidFill>
                  <a:schemeClr val="tx1"/>
                </a:solidFill>
                <a:effectLst/>
                <a:latin typeface="Arial Nova" panose="020B0504020202020204" pitchFamily="34" charset="0"/>
                <a:ea typeface="+mn-ea"/>
                <a:cs typeface="+mn-cs"/>
              </a:rPr>
              <a:t>, HealthEdge </a:t>
            </a:r>
            <a:r>
              <a:rPr lang="en-US" sz="833" b="0" i="0" kern="1200" dirty="0" err="1">
                <a:solidFill>
                  <a:schemeClr val="tx1"/>
                </a:solidFill>
                <a:effectLst/>
                <a:latin typeface="Arial Nova" panose="020B0504020202020204" pitchFamily="34" charset="0"/>
                <a:ea typeface="+mn-ea"/>
                <a:cs typeface="+mn-cs"/>
              </a:rPr>
              <a:t>Source</a:t>
            </a:r>
            <a:r>
              <a:rPr lang="en-US" sz="833" b="0" i="0" kern="1200" baseline="30000" dirty="0" err="1">
                <a:solidFill>
                  <a:schemeClr val="tx1"/>
                </a:solidFill>
                <a:effectLst/>
                <a:latin typeface="Arial Nova" panose="020B0504020202020204" pitchFamily="34" charset="0"/>
                <a:ea typeface="+mn-ea"/>
                <a:cs typeface="+mn-cs"/>
              </a:rPr>
              <a:t>TM</a:t>
            </a:r>
            <a:r>
              <a:rPr lang="en-US" sz="833" b="0" i="0" kern="1200" dirty="0">
                <a:solidFill>
                  <a:schemeClr val="tx1"/>
                </a:solidFill>
                <a:effectLst/>
                <a:latin typeface="Arial Nova" panose="020B0504020202020204" pitchFamily="34" charset="0"/>
                <a:ea typeface="+mn-ea"/>
                <a:cs typeface="+mn-cs"/>
              </a:rPr>
              <a:t>, GuidingCare</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a:t>
            </a:r>
            <a:r>
              <a:rPr lang="en-US" sz="833" b="0" i="0" kern="1200" dirty="0" err="1">
                <a:solidFill>
                  <a:schemeClr val="tx1"/>
                </a:solidFill>
                <a:effectLst/>
                <a:latin typeface="Arial Nova" panose="020B0504020202020204" pitchFamily="34" charset="0"/>
                <a:ea typeface="+mn-ea"/>
                <a:cs typeface="+mn-cs"/>
              </a:rPr>
              <a:t>EDGEcelerate</a:t>
            </a:r>
            <a:r>
              <a:rPr lang="en-US" sz="833" b="0" i="0" kern="1200" baseline="30000" dirty="0" err="1">
                <a:solidFill>
                  <a:schemeClr val="tx1"/>
                </a:solidFill>
                <a:effectLst/>
                <a:latin typeface="Arial Nova" panose="020B0504020202020204" pitchFamily="34" charset="0"/>
                <a:ea typeface="+mn-ea"/>
                <a:cs typeface="+mn-cs"/>
              </a:rPr>
              <a:t>TM</a:t>
            </a:r>
            <a:r>
              <a:rPr lang="en-US" sz="833" b="0" i="0" kern="1200" dirty="0">
                <a:solidFill>
                  <a:schemeClr val="tx1"/>
                </a:solidFill>
                <a:effectLst/>
                <a:latin typeface="Arial Nova" panose="020B0504020202020204" pitchFamily="34" charset="0"/>
                <a:ea typeface="+mn-ea"/>
                <a:cs typeface="+mn-cs"/>
              </a:rPr>
              <a:t>, </a:t>
            </a:r>
            <a:r>
              <a:rPr lang="en-US" sz="833" b="0" i="0" kern="1200" dirty="0" err="1">
                <a:solidFill>
                  <a:schemeClr val="tx1"/>
                </a:solidFill>
                <a:effectLst/>
                <a:latin typeface="Arial Nova" panose="020B0504020202020204" pitchFamily="34" charset="0"/>
                <a:ea typeface="+mn-ea"/>
                <a:cs typeface="+mn-cs"/>
              </a:rPr>
              <a:t>Wellframe</a:t>
            </a:r>
            <a:r>
              <a:rPr lang="en-US" sz="833" b="0" i="0" kern="1200" baseline="30000" dirty="0" err="1">
                <a:solidFill>
                  <a:schemeClr val="tx1"/>
                </a:solidFill>
                <a:effectLst/>
                <a:latin typeface="Arial Nova" panose="020B0504020202020204" pitchFamily="34" charset="0"/>
                <a:ea typeface="+mn-ea"/>
                <a:cs typeface="+mn-cs"/>
              </a:rPr>
              <a:t>TM</a:t>
            </a:r>
            <a:r>
              <a:rPr lang="en-US" sz="833" b="0" i="0" kern="1200" dirty="0">
                <a:solidFill>
                  <a:schemeClr val="tx1"/>
                </a:solidFill>
                <a:effectLst/>
                <a:latin typeface="Arial Nova" panose="020B0504020202020204" pitchFamily="34" charset="0"/>
                <a:ea typeface="+mn-ea"/>
                <a:cs typeface="+mn-cs"/>
              </a:rPr>
              <a:t>, </a:t>
            </a:r>
            <a:r>
              <a:rPr lang="en-US" sz="833" b="0" i="0" kern="1200" dirty="0" err="1">
                <a:solidFill>
                  <a:schemeClr val="tx1"/>
                </a:solidFill>
                <a:effectLst/>
                <a:latin typeface="Arial Nova" panose="020B0504020202020204" pitchFamily="34" charset="0"/>
                <a:ea typeface="+mn-ea"/>
                <a:cs typeface="+mn-cs"/>
              </a:rPr>
              <a:t>Wellsquared</a:t>
            </a:r>
            <a:r>
              <a:rPr lang="en-US" sz="833" b="0" i="0" kern="1200" baseline="30000" dirty="0" err="1">
                <a:solidFill>
                  <a:schemeClr val="tx1"/>
                </a:solidFill>
                <a:effectLst/>
                <a:latin typeface="Arial Nova" panose="020B0504020202020204" pitchFamily="34" charset="0"/>
                <a:ea typeface="+mn-ea"/>
                <a:cs typeface="+mn-cs"/>
              </a:rPr>
              <a:t>TM</a:t>
            </a:r>
            <a:r>
              <a:rPr lang="en-US" sz="833" b="0" i="0" kern="1200" dirty="0">
                <a:solidFill>
                  <a:schemeClr val="tx1"/>
                </a:solidFill>
                <a:effectLst/>
                <a:latin typeface="Arial Nova" panose="020B0504020202020204" pitchFamily="34" charset="0"/>
                <a:ea typeface="+mn-ea"/>
                <a:cs typeface="+mn-cs"/>
              </a:rPr>
              <a:t>. HealthEdge and Wellframe logos are registered trademarks or trademarks of HealthEdge Software, Inc. All Rights Reserved.</a:t>
            </a:r>
            <a:endParaRPr lang="en-US" sz="833" b="0" i="0" dirty="0">
              <a:solidFill>
                <a:schemeClr val="tx1"/>
              </a:solidFill>
              <a:latin typeface="Arial Nova" panose="020B0504020202020204" pitchFamily="34" charset="0"/>
            </a:endParaRPr>
          </a:p>
        </p:txBody>
      </p:sp>
    </p:spTree>
    <p:extLst>
      <p:ext uri="{BB962C8B-B14F-4D97-AF65-F5344CB8AC3E}">
        <p14:creationId xmlns:p14="http://schemas.microsoft.com/office/powerpoint/2010/main" val="389160786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42906" y="-24134"/>
            <a:ext cx="12277810" cy="6906268"/>
          </a:xfrm>
          <a:prstGeom prst="rect">
            <a:avLst/>
          </a:prstGeom>
        </p:spPr>
      </p:pic>
      <p:sp>
        <p:nvSpPr>
          <p:cNvPr id="2" name="Title 1"/>
          <p:cNvSpPr>
            <a:spLocks noGrp="1"/>
          </p:cNvSpPr>
          <p:nvPr>
            <p:ph type="ctrTitle"/>
          </p:nvPr>
        </p:nvSpPr>
        <p:spPr>
          <a:xfrm>
            <a:off x="491663" y="1122363"/>
            <a:ext cx="10176338" cy="2387600"/>
          </a:xfrm>
        </p:spPr>
        <p:txBody>
          <a:bodyPr anchor="b">
            <a:noAutofit/>
          </a:bodyPr>
          <a:lstStyle>
            <a:lvl1pPr algn="l">
              <a:defRPr sz="4500"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91662" y="3722942"/>
            <a:ext cx="10176337" cy="1655762"/>
          </a:xfrm>
        </p:spPr>
        <p:txBody>
          <a:bodyPr>
            <a:noAutofit/>
          </a:bodyPr>
          <a:lstStyle>
            <a:lvl1pPr marL="0" indent="0" algn="l">
              <a:buNone/>
              <a:defRPr sz="2400">
                <a:solidFill>
                  <a:schemeClr val="tx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491662" y="408809"/>
            <a:ext cx="2998077" cy="450450"/>
          </a:xfrm>
          <a:prstGeom prst="rect">
            <a:avLst/>
          </a:prstGeom>
        </p:spPr>
      </p:pic>
      <p:sp>
        <p:nvSpPr>
          <p:cNvPr id="5" name="Google Shape;56;p13">
            <a:extLst>
              <a:ext uri="{FF2B5EF4-FFF2-40B4-BE49-F238E27FC236}">
                <a16:creationId xmlns:a16="http://schemas.microsoft.com/office/drawing/2014/main" id="{041BBF6A-8BC5-9A09-E46F-84C1AA9026F3}"/>
              </a:ext>
            </a:extLst>
          </p:cNvPr>
          <p:cNvSpPr txBox="1">
            <a:spLocks/>
          </p:cNvSpPr>
          <p:nvPr userDrawn="1"/>
        </p:nvSpPr>
        <p:spPr>
          <a:xfrm>
            <a:off x="491663" y="6053924"/>
            <a:ext cx="8804737" cy="587337"/>
          </a:xfrm>
          <a:prstGeom prst="rect">
            <a:avLst/>
          </a:prstGeom>
        </p:spPr>
        <p:txBody>
          <a:bodyPr spcFirstLastPara="1" vert="horz" wrap="square" lIns="0" tIns="76188" rIns="0" bIns="76188"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l">
              <a:lnSpc>
                <a:spcPct val="115000"/>
              </a:lnSpc>
              <a:spcBef>
                <a:spcPts val="0"/>
              </a:spcBef>
              <a:buFont typeface="Arial" panose="020B0604020202020204" pitchFamily="34" charset="0"/>
              <a:buNone/>
            </a:pPr>
            <a:r>
              <a:rPr lang="en-US" sz="833" b="0" i="0" kern="1200" dirty="0">
                <a:solidFill>
                  <a:schemeClr val="tx1"/>
                </a:solidFill>
                <a:effectLst/>
                <a:latin typeface="Arial Nova" panose="020B0504020202020204" pitchFamily="34" charset="0"/>
                <a:ea typeface="+mn-ea"/>
                <a:cs typeface="+mn-cs"/>
              </a:rPr>
              <a:t>©2026 HealthEdge Software, Inc. | HealthEdge</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HealthRules</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Integration Plus</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Workflow Plus</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Engagement Plus</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Encounters Plus</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Risk 360</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Quality 360</a:t>
            </a:r>
            <a:r>
              <a:rPr lang="en-US" sz="833" b="0" i="0" kern="1200" baseline="30000" dirty="0">
                <a:solidFill>
                  <a:schemeClr val="tx1"/>
                </a:solidFill>
                <a:effectLst/>
                <a:latin typeface="Arial Nova" panose="020B0504020202020204" pitchFamily="34" charset="0"/>
                <a:ea typeface="+mn-ea"/>
                <a:cs typeface="+mn-cs"/>
              </a:rPr>
              <a:t>TM</a:t>
            </a:r>
            <a:r>
              <a:rPr lang="en-US" sz="833" b="0" i="0" kern="1200" dirty="0">
                <a:solidFill>
                  <a:schemeClr val="tx1"/>
                </a:solidFill>
                <a:effectLst/>
                <a:latin typeface="Arial Nova" panose="020B0504020202020204" pitchFamily="34" charset="0"/>
                <a:ea typeface="+mn-ea"/>
                <a:cs typeface="+mn-cs"/>
              </a:rPr>
              <a:t>, HealthEdge </a:t>
            </a:r>
            <a:r>
              <a:rPr lang="en-US" sz="833" b="0" i="0" kern="1200" dirty="0" err="1">
                <a:solidFill>
                  <a:schemeClr val="tx1"/>
                </a:solidFill>
                <a:effectLst/>
                <a:latin typeface="Arial Nova" panose="020B0504020202020204" pitchFamily="34" charset="0"/>
                <a:ea typeface="+mn-ea"/>
                <a:cs typeface="+mn-cs"/>
              </a:rPr>
              <a:t>Source</a:t>
            </a:r>
            <a:r>
              <a:rPr lang="en-US" sz="833" b="0" i="0" kern="1200" baseline="30000" dirty="0" err="1">
                <a:solidFill>
                  <a:schemeClr val="tx1"/>
                </a:solidFill>
                <a:effectLst/>
                <a:latin typeface="Arial Nova" panose="020B0504020202020204" pitchFamily="34" charset="0"/>
                <a:ea typeface="+mn-ea"/>
                <a:cs typeface="+mn-cs"/>
              </a:rPr>
              <a:t>TM</a:t>
            </a:r>
            <a:r>
              <a:rPr lang="en-US" sz="833" b="0" i="0" kern="1200" dirty="0">
                <a:solidFill>
                  <a:schemeClr val="tx1"/>
                </a:solidFill>
                <a:effectLst/>
                <a:latin typeface="Arial Nova" panose="020B0504020202020204" pitchFamily="34" charset="0"/>
                <a:ea typeface="+mn-ea"/>
                <a:cs typeface="+mn-cs"/>
              </a:rPr>
              <a:t>, GuidingCare</a:t>
            </a:r>
            <a:r>
              <a:rPr lang="en-US" sz="833" b="0" i="0" kern="1200" baseline="30000" dirty="0">
                <a:solidFill>
                  <a:schemeClr val="tx1"/>
                </a:solidFill>
                <a:effectLst/>
                <a:latin typeface="Arial Nova" panose="020B0504020202020204" pitchFamily="34" charset="0"/>
                <a:ea typeface="+mn-ea"/>
                <a:cs typeface="+mn-cs"/>
              </a:rPr>
              <a:t>®</a:t>
            </a:r>
            <a:r>
              <a:rPr lang="en-US" sz="833" b="0" i="0" kern="1200" dirty="0">
                <a:solidFill>
                  <a:schemeClr val="tx1"/>
                </a:solidFill>
                <a:effectLst/>
                <a:latin typeface="Arial Nova" panose="020B0504020202020204" pitchFamily="34" charset="0"/>
                <a:ea typeface="+mn-ea"/>
                <a:cs typeface="+mn-cs"/>
              </a:rPr>
              <a:t>, </a:t>
            </a:r>
            <a:r>
              <a:rPr lang="en-US" sz="833" b="0" i="0" kern="1200" dirty="0" err="1">
                <a:solidFill>
                  <a:schemeClr val="tx1"/>
                </a:solidFill>
                <a:effectLst/>
                <a:latin typeface="Arial Nova" panose="020B0504020202020204" pitchFamily="34" charset="0"/>
                <a:ea typeface="+mn-ea"/>
                <a:cs typeface="+mn-cs"/>
              </a:rPr>
              <a:t>EDGEcelerate</a:t>
            </a:r>
            <a:r>
              <a:rPr lang="en-US" sz="833" b="0" i="0" kern="1200" baseline="30000" dirty="0" err="1">
                <a:solidFill>
                  <a:schemeClr val="tx1"/>
                </a:solidFill>
                <a:effectLst/>
                <a:latin typeface="Arial Nova" panose="020B0504020202020204" pitchFamily="34" charset="0"/>
                <a:ea typeface="+mn-ea"/>
                <a:cs typeface="+mn-cs"/>
              </a:rPr>
              <a:t>TM</a:t>
            </a:r>
            <a:r>
              <a:rPr lang="en-US" sz="833" b="0" i="0" kern="1200" dirty="0">
                <a:solidFill>
                  <a:schemeClr val="tx1"/>
                </a:solidFill>
                <a:effectLst/>
                <a:latin typeface="Arial Nova" panose="020B0504020202020204" pitchFamily="34" charset="0"/>
                <a:ea typeface="+mn-ea"/>
                <a:cs typeface="+mn-cs"/>
              </a:rPr>
              <a:t>, </a:t>
            </a:r>
            <a:r>
              <a:rPr lang="en-US" sz="833" b="0" i="0" kern="1200" dirty="0" err="1">
                <a:solidFill>
                  <a:schemeClr val="tx1"/>
                </a:solidFill>
                <a:effectLst/>
                <a:latin typeface="Arial Nova" panose="020B0504020202020204" pitchFamily="34" charset="0"/>
                <a:ea typeface="+mn-ea"/>
                <a:cs typeface="+mn-cs"/>
              </a:rPr>
              <a:t>Wellframe</a:t>
            </a:r>
            <a:r>
              <a:rPr lang="en-US" sz="833" b="0" i="0" kern="1200" baseline="30000" dirty="0" err="1">
                <a:solidFill>
                  <a:schemeClr val="tx1"/>
                </a:solidFill>
                <a:effectLst/>
                <a:latin typeface="Arial Nova" panose="020B0504020202020204" pitchFamily="34" charset="0"/>
                <a:ea typeface="+mn-ea"/>
                <a:cs typeface="+mn-cs"/>
              </a:rPr>
              <a:t>TM</a:t>
            </a:r>
            <a:r>
              <a:rPr lang="en-US" sz="833" b="0" i="0" kern="1200" dirty="0">
                <a:solidFill>
                  <a:schemeClr val="tx1"/>
                </a:solidFill>
                <a:effectLst/>
                <a:latin typeface="Arial Nova" panose="020B0504020202020204" pitchFamily="34" charset="0"/>
                <a:ea typeface="+mn-ea"/>
                <a:cs typeface="+mn-cs"/>
              </a:rPr>
              <a:t>, </a:t>
            </a:r>
            <a:r>
              <a:rPr lang="en-US" sz="833" b="0" i="0" kern="1200" dirty="0" err="1">
                <a:solidFill>
                  <a:schemeClr val="tx1"/>
                </a:solidFill>
                <a:effectLst/>
                <a:latin typeface="Arial Nova" panose="020B0504020202020204" pitchFamily="34" charset="0"/>
                <a:ea typeface="+mn-ea"/>
                <a:cs typeface="+mn-cs"/>
              </a:rPr>
              <a:t>Wellsquared</a:t>
            </a:r>
            <a:r>
              <a:rPr lang="en-US" sz="833" b="0" i="0" kern="1200" baseline="30000" dirty="0" err="1">
                <a:solidFill>
                  <a:schemeClr val="tx1"/>
                </a:solidFill>
                <a:effectLst/>
                <a:latin typeface="Arial Nova" panose="020B0504020202020204" pitchFamily="34" charset="0"/>
                <a:ea typeface="+mn-ea"/>
                <a:cs typeface="+mn-cs"/>
              </a:rPr>
              <a:t>TM</a:t>
            </a:r>
            <a:r>
              <a:rPr lang="en-US" sz="833" b="0" i="0" kern="1200" dirty="0">
                <a:solidFill>
                  <a:schemeClr val="tx1"/>
                </a:solidFill>
                <a:effectLst/>
                <a:latin typeface="Arial Nova" panose="020B0504020202020204" pitchFamily="34" charset="0"/>
                <a:ea typeface="+mn-ea"/>
                <a:cs typeface="+mn-cs"/>
              </a:rPr>
              <a:t>. HealthEdge and Wellframe logos are registered trademarks or trademarks of HealthEdge Software, Inc. All Rights Reserved.</a:t>
            </a:r>
            <a:endParaRPr lang="en-US" sz="833" b="0" i="0" dirty="0">
              <a:solidFill>
                <a:schemeClr val="tx1"/>
              </a:solidFill>
              <a:latin typeface="Arial Nova" panose="020B0504020202020204" pitchFamily="34" charset="0"/>
            </a:endParaRPr>
          </a:p>
        </p:txBody>
      </p:sp>
    </p:spTree>
    <p:extLst>
      <p:ext uri="{BB962C8B-B14F-4D97-AF65-F5344CB8AC3E}">
        <p14:creationId xmlns:p14="http://schemas.microsoft.com/office/powerpoint/2010/main" val="423027179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a:srcRect/>
          <a:stretch/>
        </p:blipFill>
        <p:spPr>
          <a:xfrm>
            <a:off x="-72081" y="-26144"/>
            <a:ext cx="12274378" cy="6904338"/>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3453740" y="2830288"/>
            <a:ext cx="8071510" cy="1328963"/>
          </a:xfrm>
        </p:spPr>
        <p:txBody>
          <a:bodyPr wrap="square"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74461"/>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833" b="0" i="0">
                <a:solidFill>
                  <a:schemeClr val="bg1"/>
                </a:solidFill>
                <a:latin typeface="Arial Nova" panose="020B0504020202020204" pitchFamily="34" charset="0"/>
              </a:rPr>
              <a:t>©2025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Software, Inc. | HealthEdge®, HealthRules®, HealthEdge Source™, GuidingCare®, </a:t>
            </a:r>
            <a:r>
              <a:rPr lang="en-US" sz="833" b="0" i="0" err="1">
                <a:solidFill>
                  <a:schemeClr val="bg1"/>
                </a:solidFill>
                <a:latin typeface="Arial Nova" panose="020B0504020202020204" pitchFamily="34" charset="0"/>
              </a:rPr>
              <a:t>EDGEcelerate</a:t>
            </a:r>
            <a:r>
              <a:rPr lang="en-US" sz="833" b="0" i="0">
                <a:solidFill>
                  <a:schemeClr val="bg1"/>
                </a:solidFill>
                <a:latin typeface="Arial Nova" panose="020B0504020202020204" pitchFamily="34" charset="0"/>
              </a:rPr>
              <a:t>™, Wellframe™, </a:t>
            </a:r>
            <a:r>
              <a:rPr lang="en-US" sz="833" b="0" i="0" err="1">
                <a:solidFill>
                  <a:schemeClr val="bg1"/>
                </a:solidFill>
                <a:latin typeface="Arial Nova" panose="020B0504020202020204" pitchFamily="34" charset="0"/>
              </a:rPr>
              <a:t>Wellsquared</a:t>
            </a:r>
            <a:r>
              <a:rPr lang="en-US" sz="833" b="0" i="0">
                <a:solidFill>
                  <a:schemeClr val="bg1"/>
                </a:solidFill>
                <a:latin typeface="Arial Nova" panose="020B0504020202020204" pitchFamily="34" charset="0"/>
              </a:rPr>
              <a:t>™.  </a:t>
            </a:r>
            <a:br>
              <a:rPr lang="en-US" sz="833" b="0" i="0">
                <a:solidFill>
                  <a:schemeClr val="bg1"/>
                </a:solidFill>
                <a:latin typeface="Arial Nova" panose="020B0504020202020204" pitchFamily="34" charset="0"/>
              </a:rPr>
            </a:br>
            <a:r>
              <a:rPr lang="en-US" sz="833" b="0" i="0">
                <a:solidFill>
                  <a:schemeClr val="bg1"/>
                </a:solidFill>
                <a:latin typeface="Arial Nova" panose="020B0504020202020204" pitchFamily="34" charset="0"/>
              </a:rPr>
              <a:t>HealthEdge and Wellframe logos are registered trademarks or trademarks of HealthEdge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p:nvPr>
        </p:nvSpPr>
        <p:spPr>
          <a:xfrm>
            <a:off x="3453741" y="4492625"/>
            <a:ext cx="8071509" cy="1071183"/>
          </a:xfrm>
        </p:spPr>
        <p:txBody>
          <a:bodyPr wrap="square">
            <a:noAutofit/>
          </a:bodyPr>
          <a:lstStyle>
            <a:lvl1pPr marL="0" indent="0" algn="r">
              <a:buNone/>
              <a:defRPr sz="24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endParaRPr lang="en-US"/>
          </a:p>
        </p:txBody>
      </p:sp>
      <p:pic>
        <p:nvPicPr>
          <p:cNvPr id="3" name="Picture 2" descr="A white text on a black background&#10;&#10;Description automatically generated">
            <a:extLst>
              <a:ext uri="{FF2B5EF4-FFF2-40B4-BE49-F238E27FC236}">
                <a16:creationId xmlns:a16="http://schemas.microsoft.com/office/drawing/2014/main" id="{6203C694-2B45-6FBF-A844-F5DD0F494A2B}"/>
              </a:ext>
            </a:extLst>
          </p:cNvPr>
          <p:cNvPicPr>
            <a:picLocks noChangeAspect="1"/>
          </p:cNvPicPr>
          <p:nvPr userDrawn="1"/>
        </p:nvPicPr>
        <p:blipFill>
          <a:blip r:embed="rId3"/>
          <a:stretch>
            <a:fillRect/>
          </a:stretch>
        </p:blipFill>
        <p:spPr>
          <a:xfrm>
            <a:off x="7152502" y="1390134"/>
            <a:ext cx="4483443" cy="934051"/>
          </a:xfrm>
          <a:prstGeom prst="rect">
            <a:avLst/>
          </a:prstGeom>
        </p:spPr>
      </p:pic>
    </p:spTree>
    <p:extLst>
      <p:ext uri="{BB962C8B-B14F-4D97-AF65-F5344CB8AC3E}">
        <p14:creationId xmlns:p14="http://schemas.microsoft.com/office/powerpoint/2010/main" val="1309621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0" name="Google Shape;84;p17">
            <a:extLst>
              <a:ext uri="{FF2B5EF4-FFF2-40B4-BE49-F238E27FC236}">
                <a16:creationId xmlns:a16="http://schemas.microsoft.com/office/drawing/2014/main" id="{11209C5E-9D7F-4D16-5764-63E349494DD8}"/>
              </a:ext>
            </a:extLst>
          </p:cNvPr>
          <p:cNvSpPr/>
          <p:nvPr userDrawn="1"/>
        </p:nvSpPr>
        <p:spPr>
          <a:xfrm>
            <a:off x="6258603"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4</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1" name="Google Shape;85;p17">
            <a:extLst>
              <a:ext uri="{FF2B5EF4-FFF2-40B4-BE49-F238E27FC236}">
                <a16:creationId xmlns:a16="http://schemas.microsoft.com/office/drawing/2014/main" id="{B808FDCA-0107-99DC-2C10-75BAC3283EFF}"/>
              </a:ext>
            </a:extLst>
          </p:cNvPr>
          <p:cNvSpPr/>
          <p:nvPr userDrawn="1"/>
        </p:nvSpPr>
        <p:spPr>
          <a:xfrm>
            <a:off x="6258603"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5</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3" name="Google Shape;87;p17">
            <a:extLst>
              <a:ext uri="{FF2B5EF4-FFF2-40B4-BE49-F238E27FC236}">
                <a16:creationId xmlns:a16="http://schemas.microsoft.com/office/drawing/2014/main" id="{4AAE86E1-126A-DC05-7C65-867684805922}"/>
              </a:ext>
            </a:extLst>
          </p:cNvPr>
          <p:cNvSpPr txBox="1">
            <a:spLocks noGrp="1"/>
          </p:cNvSpPr>
          <p:nvPr>
            <p:ph type="body" idx="11"/>
          </p:nvPr>
        </p:nvSpPr>
        <p:spPr>
          <a:xfrm>
            <a:off x="6978803"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4" name="Google Shape;88;p17">
            <a:extLst>
              <a:ext uri="{FF2B5EF4-FFF2-40B4-BE49-F238E27FC236}">
                <a16:creationId xmlns:a16="http://schemas.microsoft.com/office/drawing/2014/main" id="{659CDCA7-46A4-701E-5FAD-D7255FA0C175}"/>
              </a:ext>
            </a:extLst>
          </p:cNvPr>
          <p:cNvSpPr txBox="1">
            <a:spLocks noGrp="1"/>
          </p:cNvSpPr>
          <p:nvPr>
            <p:ph type="body" idx="12"/>
          </p:nvPr>
        </p:nvSpPr>
        <p:spPr>
          <a:xfrm>
            <a:off x="6978803"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Tree>
    <p:extLst>
      <p:ext uri="{BB962C8B-B14F-4D97-AF65-F5344CB8AC3E}">
        <p14:creationId xmlns:p14="http://schemas.microsoft.com/office/powerpoint/2010/main" val="41756013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1098467" y="2365376"/>
            <a:ext cx="7295628" cy="1793875"/>
          </a:xfrm>
        </p:spPr>
        <p:txBody>
          <a:bodyPr wrap="square" anchor="b">
            <a:noAutofit/>
          </a:bodyPr>
          <a:lstStyle>
            <a:lvl1pPr marL="0" indent="0" algn="l">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098468" y="4265535"/>
            <a:ext cx="654229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098468" y="6138519"/>
            <a:ext cx="5952038" cy="521874"/>
          </a:xfrm>
          <a:prstGeom prst="rect">
            <a:avLst/>
          </a:prstGeom>
          <a:noFill/>
        </p:spPr>
        <p:txBody>
          <a:bodyPr wrap="square">
            <a:spAutoFit/>
          </a:bodyPr>
          <a:lstStyle/>
          <a:p>
            <a:pPr marL="0" indent="0">
              <a:lnSpc>
                <a:spcPct val="115000"/>
              </a:lnSpc>
              <a:spcBef>
                <a:spcPts val="0"/>
              </a:spcBef>
              <a:buFont typeface="Arial" panose="020B0604020202020204" pitchFamily="34" charset="0"/>
              <a:buNone/>
            </a:pPr>
            <a:r>
              <a:rPr lang="en-US" sz="833" b="0" i="0">
                <a:solidFill>
                  <a:schemeClr val="bg1"/>
                </a:solidFill>
                <a:latin typeface="Arial Nova" panose="020B0504020202020204" pitchFamily="34" charset="0"/>
              </a:rPr>
              <a:t>©2025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Software, Inc. |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HealthRules</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Source™, </a:t>
            </a:r>
            <a:r>
              <a:rPr lang="en-US" sz="833" b="0" i="0" err="1">
                <a:solidFill>
                  <a:schemeClr val="bg1"/>
                </a:solidFill>
                <a:latin typeface="Arial Nova" panose="020B0504020202020204" pitchFamily="34" charset="0"/>
              </a:rPr>
              <a:t>GuidingCare</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EDGEcelerate</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Wellframe</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Wellsquared</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and </a:t>
            </a:r>
            <a:r>
              <a:rPr lang="en-US" sz="833" b="0" i="0" err="1">
                <a:solidFill>
                  <a:schemeClr val="bg1"/>
                </a:solidFill>
                <a:latin typeface="Arial Nova" panose="020B0504020202020204" pitchFamily="34" charset="0"/>
              </a:rPr>
              <a:t>Wellframe</a:t>
            </a:r>
            <a:r>
              <a:rPr lang="en-US" sz="833" b="0" i="0">
                <a:solidFill>
                  <a:schemeClr val="bg1"/>
                </a:solidFill>
                <a:latin typeface="Arial Nova" panose="020B0504020202020204" pitchFamily="34" charset="0"/>
              </a:rPr>
              <a:t> logos are registered trademarks or trademarks of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p:nvPr>
        </p:nvSpPr>
        <p:spPr>
          <a:xfrm>
            <a:off x="1098021" y="4492625"/>
            <a:ext cx="7295627" cy="792981"/>
          </a:xfrm>
        </p:spPr>
        <p:txBody>
          <a:bodyPr>
            <a:noAutofit/>
          </a:bodyPr>
          <a:lstStyle>
            <a:lvl1pPr marL="0" indent="0">
              <a:buNone/>
              <a:defRPr sz="24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endParaRPr lang="en-US"/>
          </a:p>
        </p:txBody>
      </p:sp>
    </p:spTree>
    <p:extLst>
      <p:ext uri="{BB962C8B-B14F-4D97-AF65-F5344CB8AC3E}">
        <p14:creationId xmlns:p14="http://schemas.microsoft.com/office/powerpoint/2010/main" val="19187236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210843" cy="68579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3453740" y="2471060"/>
            <a:ext cx="8071510" cy="1688191"/>
          </a:xfrm>
        </p:spPr>
        <p:txBody>
          <a:bodyPr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74461"/>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833" b="0" i="0">
                <a:solidFill>
                  <a:schemeClr val="bg1"/>
                </a:solidFill>
                <a:latin typeface="Arial Nova" panose="020B0504020202020204" pitchFamily="34" charset="0"/>
              </a:rPr>
              <a:t>©2025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Software, Inc. | HealthEdge®, HealthRules®, HealthEdge Source™, GuidingCare®, </a:t>
            </a:r>
            <a:r>
              <a:rPr lang="en-US" sz="833" b="0" i="0" err="1">
                <a:solidFill>
                  <a:schemeClr val="bg1"/>
                </a:solidFill>
                <a:latin typeface="Arial Nova" panose="020B0504020202020204" pitchFamily="34" charset="0"/>
              </a:rPr>
              <a:t>EDGEcelerate</a:t>
            </a:r>
            <a:r>
              <a:rPr lang="en-US" sz="833" b="0" i="0">
                <a:solidFill>
                  <a:schemeClr val="bg1"/>
                </a:solidFill>
                <a:latin typeface="Arial Nova" panose="020B0504020202020204" pitchFamily="34" charset="0"/>
              </a:rPr>
              <a:t>™, Wellframe™, </a:t>
            </a:r>
            <a:r>
              <a:rPr lang="en-US" sz="833" b="0" i="0" err="1">
                <a:solidFill>
                  <a:schemeClr val="bg1"/>
                </a:solidFill>
                <a:latin typeface="Arial Nova" panose="020B0504020202020204" pitchFamily="34" charset="0"/>
              </a:rPr>
              <a:t>Wellsquared</a:t>
            </a:r>
            <a:r>
              <a:rPr lang="en-US" sz="833" b="0" i="0">
                <a:solidFill>
                  <a:schemeClr val="bg1"/>
                </a:solidFill>
                <a:latin typeface="Arial Nova" panose="020B0504020202020204" pitchFamily="34" charset="0"/>
              </a:rPr>
              <a:t>™. </a:t>
            </a:r>
            <a:br>
              <a:rPr lang="en-US" sz="833" b="0" i="0">
                <a:solidFill>
                  <a:schemeClr val="bg1"/>
                </a:solidFill>
                <a:latin typeface="Arial Nova" panose="020B0504020202020204" pitchFamily="34" charset="0"/>
              </a:rPr>
            </a:b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and </a:t>
            </a:r>
            <a:r>
              <a:rPr lang="en-US" sz="833" b="0" i="0" err="1">
                <a:solidFill>
                  <a:schemeClr val="bg1"/>
                </a:solidFill>
                <a:latin typeface="Arial Nova" panose="020B0504020202020204" pitchFamily="34" charset="0"/>
              </a:rPr>
              <a:t>Wellframe</a:t>
            </a:r>
            <a:r>
              <a:rPr lang="en-US" sz="833" b="0" i="0">
                <a:solidFill>
                  <a:schemeClr val="bg1"/>
                </a:solidFill>
                <a:latin typeface="Arial Nova" panose="020B0504020202020204" pitchFamily="34" charset="0"/>
              </a:rPr>
              <a:t> logos are registered trademarks or trademarks of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p:nvPr>
        </p:nvSpPr>
        <p:spPr>
          <a:xfrm>
            <a:off x="3453740" y="4479069"/>
            <a:ext cx="8071510" cy="1289435"/>
          </a:xfrm>
        </p:spPr>
        <p:txBody>
          <a:bodyPr>
            <a:noAutofit/>
          </a:bodyPr>
          <a:lstStyle>
            <a:lvl1pPr marL="0" indent="0" algn="r">
              <a:buNone/>
              <a:defRPr sz="24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endParaRPr lang="en-US"/>
          </a:p>
        </p:txBody>
      </p:sp>
      <p:sp>
        <p:nvSpPr>
          <p:cNvPr id="5" name="Rectangle 4">
            <a:extLst>
              <a:ext uri="{FF2B5EF4-FFF2-40B4-BE49-F238E27FC236}">
                <a16:creationId xmlns:a16="http://schemas.microsoft.com/office/drawing/2014/main" id="{BA002DE5-90C0-A2B7-0ABA-14B4FFB4987A}"/>
              </a:ext>
            </a:extLst>
          </p:cNvPr>
          <p:cNvSpPr/>
          <p:nvPr userDrawn="1"/>
        </p:nvSpPr>
        <p:spPr>
          <a:xfrm>
            <a:off x="6652055" y="762000"/>
            <a:ext cx="4983891" cy="1338648"/>
          </a:xfrm>
          <a:prstGeom prst="rect">
            <a:avLst/>
          </a:prstGeom>
          <a:solidFill>
            <a:srgbClr val="0B2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 name="Picture 2" descr="A white text on a black background&#10;&#10;Description automatically generated">
            <a:extLst>
              <a:ext uri="{FF2B5EF4-FFF2-40B4-BE49-F238E27FC236}">
                <a16:creationId xmlns:a16="http://schemas.microsoft.com/office/drawing/2014/main" id="{F5B1C1A5-5C83-2930-4D19-F908DFD0A790}"/>
              </a:ext>
            </a:extLst>
          </p:cNvPr>
          <p:cNvPicPr>
            <a:picLocks noChangeAspect="1"/>
          </p:cNvPicPr>
          <p:nvPr userDrawn="1"/>
        </p:nvPicPr>
        <p:blipFill>
          <a:blip r:embed="rId3"/>
          <a:stretch>
            <a:fillRect/>
          </a:stretch>
        </p:blipFill>
        <p:spPr>
          <a:xfrm>
            <a:off x="7152502" y="1390134"/>
            <a:ext cx="4483443" cy="934051"/>
          </a:xfrm>
          <a:prstGeom prst="rect">
            <a:avLst/>
          </a:prstGeom>
        </p:spPr>
      </p:pic>
    </p:spTree>
    <p:extLst>
      <p:ext uri="{BB962C8B-B14F-4D97-AF65-F5344CB8AC3E}">
        <p14:creationId xmlns:p14="http://schemas.microsoft.com/office/powerpoint/2010/main" val="29896483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7" name="Picture 6" descr="A blue background with light lines&#10;&#10;Description automatically generated">
            <a:extLst>
              <a:ext uri="{FF2B5EF4-FFF2-40B4-BE49-F238E27FC236}">
                <a16:creationId xmlns:a16="http://schemas.microsoft.com/office/drawing/2014/main" id="{F4547B5E-B9F5-E6CF-37A9-3ECD2FD2C6E5}"/>
              </a:ext>
            </a:extLst>
          </p:cNvPr>
          <p:cNvPicPr>
            <a:picLocks noChangeAspect="1"/>
          </p:cNvPicPr>
          <p:nvPr userDrawn="1"/>
        </p:nvPicPr>
        <p:blipFill>
          <a:blip r:embed="rId2"/>
          <a:stretch>
            <a:fillRect/>
          </a:stretch>
        </p:blipFill>
        <p:spPr>
          <a:xfrm>
            <a:off x="-42906" y="-24134"/>
            <a:ext cx="12277811" cy="6906268"/>
          </a:xfrm>
          <a:prstGeom prst="rect">
            <a:avLst/>
          </a:prstGeom>
        </p:spPr>
      </p:pic>
      <p:sp>
        <p:nvSpPr>
          <p:cNvPr id="2" name="Title 1"/>
          <p:cNvSpPr>
            <a:spLocks noGrp="1"/>
          </p:cNvSpPr>
          <p:nvPr>
            <p:ph type="ctrTitle"/>
          </p:nvPr>
        </p:nvSpPr>
        <p:spPr>
          <a:xfrm>
            <a:off x="491663" y="1122363"/>
            <a:ext cx="10176338" cy="2387600"/>
          </a:xfrm>
        </p:spPr>
        <p:txBody>
          <a:bodyPr anchor="b">
            <a:noAutofit/>
          </a:bodyPr>
          <a:lstStyle>
            <a:lvl1pPr algn="l">
              <a:defRPr sz="45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1662" y="3722942"/>
            <a:ext cx="10176337" cy="1655762"/>
          </a:xfrm>
        </p:spPr>
        <p:txBody>
          <a:bodyPr>
            <a:noAutofit/>
          </a:bodyPr>
          <a:lstStyle>
            <a:lvl1pPr marL="0" indent="0" algn="l">
              <a:buNone/>
              <a:defRPr sz="2400">
                <a:solidFill>
                  <a:schemeClr val="bg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491663" y="6053924"/>
            <a:ext cx="10176337" cy="587337"/>
          </a:xfrm>
          <a:prstGeom prst="rect">
            <a:avLst/>
          </a:prstGeom>
        </p:spPr>
        <p:txBody>
          <a:bodyPr spcFirstLastPara="1" vert="horz" wrap="square" lIns="0" tIns="76188" rIns="0" bIns="76188"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1083">
                <a:solidFill>
                  <a:schemeClr val="bg1"/>
                </a:solidFill>
              </a:rPr>
              <a:t>©2025 </a:t>
            </a:r>
            <a:r>
              <a:rPr lang="en-US" sz="1083" err="1">
                <a:solidFill>
                  <a:schemeClr val="bg1"/>
                </a:solidFill>
              </a:rPr>
              <a:t>HealthEdge</a:t>
            </a:r>
            <a:r>
              <a:rPr lang="en-US" sz="1083">
                <a:solidFill>
                  <a:schemeClr val="bg1"/>
                </a:solidFill>
              </a:rPr>
              <a:t> Software, Inc. | HealthEdge®, HealthRules®, HealthEdge Source™, GuidingCare®, </a:t>
            </a:r>
            <a:r>
              <a:rPr lang="en-US" sz="1083" err="1">
                <a:solidFill>
                  <a:schemeClr val="bg1"/>
                </a:solidFill>
              </a:rPr>
              <a:t>EDGEcelerate</a:t>
            </a:r>
            <a:r>
              <a:rPr lang="en-US" sz="1083">
                <a:solidFill>
                  <a:schemeClr val="bg1"/>
                </a:solidFill>
              </a:rPr>
              <a:t>™, Wellframe™, </a:t>
            </a:r>
            <a:r>
              <a:rPr lang="en-US" sz="1083" err="1">
                <a:solidFill>
                  <a:schemeClr val="bg1"/>
                </a:solidFill>
              </a:rPr>
              <a:t>Wellsquared</a:t>
            </a:r>
            <a:r>
              <a:rPr lang="en-US" sz="1083">
                <a:solidFill>
                  <a:schemeClr val="bg1"/>
                </a:solidFill>
              </a:rPr>
              <a:t>™.  </a:t>
            </a:r>
            <a:br>
              <a:rPr lang="en-US" sz="1083">
                <a:solidFill>
                  <a:schemeClr val="bg1"/>
                </a:solidFill>
              </a:rPr>
            </a:br>
            <a:r>
              <a:rPr lang="en-US" sz="1083">
                <a:solidFill>
                  <a:schemeClr val="bg1"/>
                </a:solidFill>
              </a:rPr>
              <a:t>HealthEdge and Wellframe logos are registered trademarks or trademarks of HealthEdge Software, Inc. All Rights Reserved.</a:t>
            </a:r>
          </a:p>
        </p:txBody>
      </p:sp>
      <p:pic>
        <p:nvPicPr>
          <p:cNvPr id="9" name="Google Shape;57;p13">
            <a:extLst>
              <a:ext uri="{FF2B5EF4-FFF2-40B4-BE49-F238E27FC236}">
                <a16:creationId xmlns:a16="http://schemas.microsoft.com/office/drawing/2014/main" id="{03FC4F65-6BBC-C85A-0A22-33BE56CACDD8}"/>
              </a:ext>
            </a:extLst>
          </p:cNvPr>
          <p:cNvPicPr preferRelativeResize="0"/>
          <p:nvPr userDrawn="1"/>
        </p:nvPicPr>
        <p:blipFill>
          <a:blip r:embed="rId3">
            <a:alphaModFix/>
          </a:blip>
          <a:stretch>
            <a:fillRect/>
          </a:stretch>
        </p:blipFill>
        <p:spPr>
          <a:xfrm>
            <a:off x="491662" y="396904"/>
            <a:ext cx="2998077" cy="452948"/>
          </a:xfrm>
          <a:prstGeom prst="rect">
            <a:avLst/>
          </a:prstGeom>
          <a:noFill/>
          <a:ln>
            <a:noFill/>
          </a:ln>
        </p:spPr>
      </p:pic>
    </p:spTree>
    <p:extLst>
      <p:ext uri="{BB962C8B-B14F-4D97-AF65-F5344CB8AC3E}">
        <p14:creationId xmlns:p14="http://schemas.microsoft.com/office/powerpoint/2010/main" val="366620316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42906" y="-24134"/>
            <a:ext cx="12277810" cy="6906268"/>
          </a:xfrm>
          <a:prstGeom prst="rect">
            <a:avLst/>
          </a:prstGeom>
        </p:spPr>
      </p:pic>
      <p:sp>
        <p:nvSpPr>
          <p:cNvPr id="2" name="Title 1"/>
          <p:cNvSpPr>
            <a:spLocks noGrp="1"/>
          </p:cNvSpPr>
          <p:nvPr>
            <p:ph type="ctrTitle"/>
          </p:nvPr>
        </p:nvSpPr>
        <p:spPr>
          <a:xfrm>
            <a:off x="491663" y="1122363"/>
            <a:ext cx="10176338" cy="2387600"/>
          </a:xfrm>
        </p:spPr>
        <p:txBody>
          <a:bodyPr anchor="b">
            <a:noAutofit/>
          </a:bodyPr>
          <a:lstStyle>
            <a:lvl1pPr algn="l">
              <a:defRPr sz="4500" b="1">
                <a:solidFill>
                  <a:schemeClr val="tx1"/>
                </a:solidFill>
              </a:defRPr>
            </a:lvl1pPr>
          </a:lstStyle>
          <a:p>
            <a:r>
              <a:rPr lang="en-US"/>
              <a:t>Click to edit Master title style</a:t>
            </a:r>
          </a:p>
        </p:txBody>
      </p:sp>
      <p:sp>
        <p:nvSpPr>
          <p:cNvPr id="3" name="Subtitle 2"/>
          <p:cNvSpPr>
            <a:spLocks noGrp="1"/>
          </p:cNvSpPr>
          <p:nvPr>
            <p:ph type="subTitle" idx="1"/>
          </p:nvPr>
        </p:nvSpPr>
        <p:spPr>
          <a:xfrm>
            <a:off x="491662" y="3722942"/>
            <a:ext cx="10176337" cy="1655762"/>
          </a:xfrm>
        </p:spPr>
        <p:txBody>
          <a:bodyPr>
            <a:noAutofit/>
          </a:bodyPr>
          <a:lstStyle>
            <a:lvl1pPr marL="0" indent="0" algn="l">
              <a:buNone/>
              <a:defRPr sz="2400">
                <a:solidFill>
                  <a:schemeClr val="tx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491663" y="6053924"/>
            <a:ext cx="10037792" cy="587337"/>
          </a:xfrm>
          <a:prstGeom prst="rect">
            <a:avLst/>
          </a:prstGeom>
        </p:spPr>
        <p:txBody>
          <a:bodyPr spcFirstLastPara="1" vert="horz" wrap="square" lIns="0" tIns="76188" rIns="0" bIns="76188"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1083">
                <a:solidFill>
                  <a:schemeClr val="tx1"/>
                </a:solidFill>
              </a:rPr>
              <a:t>©2025 </a:t>
            </a:r>
            <a:r>
              <a:rPr lang="en-US" sz="1083" err="1">
                <a:solidFill>
                  <a:schemeClr val="tx1"/>
                </a:solidFill>
              </a:rPr>
              <a:t>HealthEdge</a:t>
            </a:r>
            <a:r>
              <a:rPr lang="en-US" sz="1083">
                <a:solidFill>
                  <a:schemeClr val="tx1"/>
                </a:solidFill>
              </a:rPr>
              <a:t> Software, Inc. | HealthEdge®, HealthRules®, HealthEdge Source™, GuidingCare®, </a:t>
            </a:r>
            <a:r>
              <a:rPr lang="en-US" sz="1083" err="1">
                <a:solidFill>
                  <a:schemeClr val="tx1"/>
                </a:solidFill>
              </a:rPr>
              <a:t>EDGEcelerate</a:t>
            </a:r>
            <a:r>
              <a:rPr lang="en-US" sz="1083">
                <a:solidFill>
                  <a:schemeClr val="tx1"/>
                </a:solidFill>
              </a:rPr>
              <a:t>™, Wellframe™, </a:t>
            </a:r>
            <a:r>
              <a:rPr lang="en-US" sz="1083" err="1">
                <a:solidFill>
                  <a:schemeClr val="tx1"/>
                </a:solidFill>
              </a:rPr>
              <a:t>Wellsquared</a:t>
            </a:r>
            <a:r>
              <a:rPr lang="en-US" sz="1083">
                <a:solidFill>
                  <a:schemeClr val="tx1"/>
                </a:solidFill>
              </a:rPr>
              <a:t>™.  </a:t>
            </a:r>
            <a:br>
              <a:rPr lang="en-US" sz="1083">
                <a:solidFill>
                  <a:schemeClr val="tx1"/>
                </a:solidFill>
              </a:rPr>
            </a:br>
            <a:r>
              <a:rPr lang="en-US" sz="1083">
                <a:solidFill>
                  <a:schemeClr val="tx1"/>
                </a:solidFill>
              </a:rPr>
              <a:t>HealthEdge and Wellframe logos are registered trademarks or trademarks of HealthEdge Software, Inc. All Rights Reserved.</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491662" y="408809"/>
            <a:ext cx="2998077" cy="450450"/>
          </a:xfrm>
          <a:prstGeom prst="rect">
            <a:avLst/>
          </a:prstGeom>
        </p:spPr>
      </p:pic>
    </p:spTree>
    <p:extLst>
      <p:ext uri="{BB962C8B-B14F-4D97-AF65-F5344CB8AC3E}">
        <p14:creationId xmlns:p14="http://schemas.microsoft.com/office/powerpoint/2010/main" val="38916078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42906" y="-24134"/>
            <a:ext cx="12277810" cy="6906268"/>
          </a:xfrm>
          <a:prstGeom prst="rect">
            <a:avLst/>
          </a:prstGeom>
        </p:spPr>
      </p:pic>
      <p:sp>
        <p:nvSpPr>
          <p:cNvPr id="2" name="Title 1"/>
          <p:cNvSpPr>
            <a:spLocks noGrp="1"/>
          </p:cNvSpPr>
          <p:nvPr>
            <p:ph type="ctrTitle"/>
          </p:nvPr>
        </p:nvSpPr>
        <p:spPr>
          <a:xfrm>
            <a:off x="491663" y="1122363"/>
            <a:ext cx="10176338" cy="2387600"/>
          </a:xfrm>
        </p:spPr>
        <p:txBody>
          <a:bodyPr anchor="b">
            <a:noAutofit/>
          </a:bodyPr>
          <a:lstStyle>
            <a:lvl1pPr algn="l">
              <a:defRPr sz="4500" b="1">
                <a:solidFill>
                  <a:schemeClr val="tx1"/>
                </a:solidFill>
              </a:defRPr>
            </a:lvl1pPr>
          </a:lstStyle>
          <a:p>
            <a:r>
              <a:rPr lang="en-US"/>
              <a:t>Click to edit Master title style</a:t>
            </a:r>
          </a:p>
        </p:txBody>
      </p:sp>
      <p:sp>
        <p:nvSpPr>
          <p:cNvPr id="3" name="Subtitle 2"/>
          <p:cNvSpPr>
            <a:spLocks noGrp="1"/>
          </p:cNvSpPr>
          <p:nvPr>
            <p:ph type="subTitle" idx="1"/>
          </p:nvPr>
        </p:nvSpPr>
        <p:spPr>
          <a:xfrm>
            <a:off x="491662" y="3722942"/>
            <a:ext cx="10176337" cy="1655762"/>
          </a:xfrm>
        </p:spPr>
        <p:txBody>
          <a:bodyPr>
            <a:noAutofit/>
          </a:bodyPr>
          <a:lstStyle>
            <a:lvl1pPr marL="0" indent="0" algn="l">
              <a:buNone/>
              <a:defRPr sz="2400">
                <a:solidFill>
                  <a:schemeClr val="tx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491663" y="6053924"/>
            <a:ext cx="10176337" cy="587337"/>
          </a:xfrm>
          <a:prstGeom prst="rect">
            <a:avLst/>
          </a:prstGeom>
        </p:spPr>
        <p:txBody>
          <a:bodyPr spcFirstLastPara="1" vert="horz" wrap="square" lIns="0" tIns="76188" rIns="0" bIns="76188"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1083">
                <a:solidFill>
                  <a:schemeClr val="tx1"/>
                </a:solidFill>
              </a:rPr>
              <a:t>©2025 </a:t>
            </a:r>
            <a:r>
              <a:rPr lang="en-US" sz="1083" err="1">
                <a:solidFill>
                  <a:schemeClr val="tx1"/>
                </a:solidFill>
              </a:rPr>
              <a:t>HealthEdge</a:t>
            </a:r>
            <a:r>
              <a:rPr lang="en-US" sz="1083">
                <a:solidFill>
                  <a:schemeClr val="tx1"/>
                </a:solidFill>
              </a:rPr>
              <a:t> Software, Inc. | HealthEdge®, HealthRules®, HealthEdge Source™, GuidingCare®, </a:t>
            </a:r>
            <a:r>
              <a:rPr lang="en-US" sz="1083" err="1">
                <a:solidFill>
                  <a:schemeClr val="tx1"/>
                </a:solidFill>
              </a:rPr>
              <a:t>EDGEcelerate</a:t>
            </a:r>
            <a:r>
              <a:rPr lang="en-US" sz="1083">
                <a:solidFill>
                  <a:schemeClr val="tx1"/>
                </a:solidFill>
              </a:rPr>
              <a:t>™, Wellframe™, </a:t>
            </a:r>
            <a:r>
              <a:rPr lang="en-US" sz="1083" err="1">
                <a:solidFill>
                  <a:schemeClr val="tx1"/>
                </a:solidFill>
              </a:rPr>
              <a:t>Wellsquared</a:t>
            </a:r>
            <a:r>
              <a:rPr lang="en-US" sz="1083">
                <a:solidFill>
                  <a:schemeClr val="tx1"/>
                </a:solidFill>
              </a:rPr>
              <a:t>™.  </a:t>
            </a:r>
            <a:br>
              <a:rPr lang="en-US" sz="1083">
                <a:solidFill>
                  <a:schemeClr val="tx1"/>
                </a:solidFill>
              </a:rPr>
            </a:br>
            <a:r>
              <a:rPr lang="en-US" sz="1083">
                <a:solidFill>
                  <a:schemeClr val="tx1"/>
                </a:solidFill>
              </a:rPr>
              <a:t>HealthEdge and Wellframe logos are registered trademarks or trademarks of HealthEdge Software, Inc. All Rights Reserved.</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491662" y="408809"/>
            <a:ext cx="2998077" cy="450450"/>
          </a:xfrm>
          <a:prstGeom prst="rect">
            <a:avLst/>
          </a:prstGeom>
        </p:spPr>
      </p:pic>
    </p:spTree>
    <p:extLst>
      <p:ext uri="{BB962C8B-B14F-4D97-AF65-F5344CB8AC3E}">
        <p14:creationId xmlns:p14="http://schemas.microsoft.com/office/powerpoint/2010/main" val="423027179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reak Slide 1">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10844"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253619" y="1028097"/>
            <a:ext cx="8271632" cy="2245081"/>
          </a:xfrm>
        </p:spPr>
        <p:txBody>
          <a:bodyPr wrap="square"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253618" y="3651662"/>
            <a:ext cx="8271632" cy="2178236"/>
          </a:xfrm>
        </p:spPr>
        <p:txBody>
          <a:bodyPr>
            <a:noAutofit/>
          </a:bodyPr>
          <a:lstStyle>
            <a:lvl1pPr marL="0" indent="0" algn="r">
              <a:buNone/>
              <a:defRPr sz="240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75944408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132667" y="854678"/>
            <a:ext cx="8392583" cy="2418501"/>
          </a:xfrm>
        </p:spPr>
        <p:txBody>
          <a:bodyPr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132667" y="3651662"/>
            <a:ext cx="8392583" cy="2351644"/>
          </a:xfrm>
        </p:spPr>
        <p:txBody>
          <a:bodyPr>
            <a:noAutofit/>
          </a:bodyPr>
          <a:lstStyle>
            <a:lvl1pPr marL="0" indent="0" algn="r">
              <a:buNone/>
              <a:defRPr sz="240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9308825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Break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42905" y="-24134"/>
            <a:ext cx="12277808" cy="6906268"/>
          </a:xfrm>
          <a:prstGeom prst="rect">
            <a:avLst/>
          </a:prstGeom>
        </p:spPr>
      </p:pic>
      <p:sp>
        <p:nvSpPr>
          <p:cNvPr id="2" name="Title 1"/>
          <p:cNvSpPr>
            <a:spLocks noGrp="1"/>
          </p:cNvSpPr>
          <p:nvPr>
            <p:ph type="ctrTitle"/>
          </p:nvPr>
        </p:nvSpPr>
        <p:spPr>
          <a:xfrm>
            <a:off x="491663" y="1122363"/>
            <a:ext cx="10176338" cy="2387600"/>
          </a:xfrm>
        </p:spPr>
        <p:txBody>
          <a:bodyPr anchor="b">
            <a:noAutofit/>
          </a:bodyPr>
          <a:lstStyle>
            <a:lvl1pPr algn="l">
              <a:defRPr sz="45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1662" y="3722942"/>
            <a:ext cx="10176337" cy="1655762"/>
          </a:xfrm>
        </p:spPr>
        <p:txBody>
          <a:bodyPr>
            <a:noAutofit/>
          </a:bodyPr>
          <a:lstStyle>
            <a:lvl1pPr marL="0" indent="0" algn="l">
              <a:buNone/>
              <a:defRPr sz="2400" b="0" i="0">
                <a:solidFill>
                  <a:schemeClr val="bg1"/>
                </a:solidFill>
                <a:latin typeface="Arial Nova Light" panose="020B0304020202020204" pitchFamily="34" charset="0"/>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535377C4-6B4F-C08F-6533-67B286230697}"/>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3810554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reak Slide 4">
    <p:spTree>
      <p:nvGrpSpPr>
        <p:cNvPr id="1" name=""/>
        <p:cNvGrpSpPr/>
        <p:nvPr/>
      </p:nvGrpSpPr>
      <p:grpSpPr>
        <a:xfrm>
          <a:off x="0" y="0"/>
          <a:ext cx="0" cy="0"/>
          <a:chOff x="0" y="0"/>
          <a:chExt cx="0" cy="0"/>
        </a:xfrm>
      </p:grpSpPr>
      <p:pic>
        <p:nvPicPr>
          <p:cNvPr id="3" name="Picture 2" descr="A blue background with light lines&#10;&#10;Description automatically generated">
            <a:extLst>
              <a:ext uri="{FF2B5EF4-FFF2-40B4-BE49-F238E27FC236}">
                <a16:creationId xmlns:a16="http://schemas.microsoft.com/office/drawing/2014/main" id="{D7CFF1B5-FD6A-0F39-1593-056B539409B9}"/>
              </a:ext>
            </a:extLst>
          </p:cNvPr>
          <p:cNvPicPr>
            <a:picLocks noChangeAspect="1"/>
          </p:cNvPicPr>
          <p:nvPr userDrawn="1"/>
        </p:nvPicPr>
        <p:blipFill>
          <a:blip r:embed="rId2"/>
          <a:stretch>
            <a:fillRect/>
          </a:stretch>
        </p:blipFill>
        <p:spPr>
          <a:xfrm>
            <a:off x="-42906" y="-24134"/>
            <a:ext cx="12277811" cy="6906268"/>
          </a:xfrm>
          <a:prstGeom prst="rect">
            <a:avLst/>
          </a:prstGeom>
        </p:spPr>
      </p:pic>
      <p:sp>
        <p:nvSpPr>
          <p:cNvPr id="4" name="Title 1">
            <a:extLst>
              <a:ext uri="{FF2B5EF4-FFF2-40B4-BE49-F238E27FC236}">
                <a16:creationId xmlns:a16="http://schemas.microsoft.com/office/drawing/2014/main" id="{5624352A-D884-C679-BD0A-A518A4637531}"/>
              </a:ext>
            </a:extLst>
          </p:cNvPr>
          <p:cNvSpPr>
            <a:spLocks noGrp="1"/>
          </p:cNvSpPr>
          <p:nvPr>
            <p:ph type="ctrTitle"/>
          </p:nvPr>
        </p:nvSpPr>
        <p:spPr>
          <a:xfrm>
            <a:off x="491663" y="1122363"/>
            <a:ext cx="10176338" cy="2387600"/>
          </a:xfrm>
        </p:spPr>
        <p:txBody>
          <a:bodyPr anchor="b">
            <a:noAutofit/>
          </a:bodyPr>
          <a:lstStyle>
            <a:lvl1pPr algn="l">
              <a:defRPr sz="4500" b="1">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300C9DFB-D42A-B227-DB74-493411C81B41}"/>
              </a:ext>
            </a:extLst>
          </p:cNvPr>
          <p:cNvSpPr>
            <a:spLocks noGrp="1"/>
          </p:cNvSpPr>
          <p:nvPr>
            <p:ph type="subTitle" idx="1"/>
          </p:nvPr>
        </p:nvSpPr>
        <p:spPr>
          <a:xfrm>
            <a:off x="491662" y="3722942"/>
            <a:ext cx="10176337" cy="1655762"/>
          </a:xfrm>
        </p:spPr>
        <p:txBody>
          <a:bodyPr>
            <a:noAutofit/>
          </a:bodyPr>
          <a:lstStyle>
            <a:lvl1pPr marL="0" indent="0" algn="l">
              <a:buNone/>
              <a:defRPr sz="2400" b="0" i="0">
                <a:solidFill>
                  <a:schemeClr val="bg1"/>
                </a:solidFill>
                <a:latin typeface="Arial Nova Light" panose="020B0304020202020204" pitchFamily="34" charset="0"/>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E0CBCFF2-DF0F-A8E2-B04B-7250D08DE456}"/>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8678807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381000" y="762000"/>
            <a:ext cx="11430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3701143" y="1524002"/>
            <a:ext cx="7006544" cy="529165"/>
          </a:xfrm>
        </p:spPr>
        <p:txBody>
          <a:bodyPr>
            <a:noAutofit/>
          </a:bodyPr>
          <a:lstStyle>
            <a:lvl1pPr marL="0" indent="0" algn="l">
              <a:buNone/>
              <a:defRPr sz="2333"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3701143" y="2191509"/>
            <a:ext cx="7006544" cy="4191693"/>
          </a:xfrm>
        </p:spPr>
        <p:txBody>
          <a:bodyPr>
            <a:noAutofit/>
          </a:bodyPr>
          <a:lstStyle>
            <a:lvl1pPr marL="428608" indent="-428608">
              <a:lnSpc>
                <a:spcPct val="150000"/>
              </a:lnSpc>
              <a:buClr>
                <a:schemeClr val="tx1"/>
              </a:buClr>
              <a:buFont typeface="+mj-lt"/>
              <a:buAutoNum type="arabicPeriod"/>
              <a:defRPr sz="1667" b="1" i="0">
                <a:solidFill>
                  <a:schemeClr val="tx1"/>
                </a:solidFill>
                <a:latin typeface="Arial Nova" panose="020B0504020202020204" pitchFamily="34" charset="0"/>
              </a:defRPr>
            </a:lvl1pPr>
            <a:lvl2pPr marL="885790" indent="-428608">
              <a:buClr>
                <a:schemeClr val="tx1"/>
              </a:buClr>
              <a:buFont typeface="Arial" panose="020B0604020202020204" pitchFamily="34" charset="0"/>
              <a:buChar char="•"/>
              <a:defRPr sz="1500" b="0" i="0">
                <a:latin typeface="Arial Nova Light" panose="020B0304020202020204" pitchFamily="34" charset="0"/>
              </a:defRPr>
            </a:lvl2pPr>
            <a:lvl3pPr marL="1295348" indent="-380985">
              <a:buClr>
                <a:schemeClr val="tx1"/>
              </a:buClr>
              <a:buFont typeface="Arial" panose="020B0604020202020204" pitchFamily="34" charset="0"/>
              <a:buChar char="•"/>
              <a:defRPr sz="1333" b="0" i="0">
                <a:latin typeface="Arial Nova Light" panose="020B0304020202020204" pitchFamily="34" charset="0"/>
              </a:defRPr>
            </a:lvl3pPr>
            <a:lvl4pPr marL="1752530" indent="-380985">
              <a:buClr>
                <a:schemeClr val="tx1"/>
              </a:buClr>
              <a:buFont typeface="Arial" panose="020B0604020202020204" pitchFamily="34" charset="0"/>
              <a:buChar char="•"/>
              <a:defRPr sz="1167" b="0" i="0">
                <a:latin typeface="Arial Nova Light" panose="020B0304020202020204" pitchFamily="34" charset="0"/>
              </a:defRPr>
            </a:lvl4pPr>
            <a:lvl5pPr marL="2209712" indent="-380985">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547392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0" name="Google Shape;84;p17">
            <a:extLst>
              <a:ext uri="{FF2B5EF4-FFF2-40B4-BE49-F238E27FC236}">
                <a16:creationId xmlns:a16="http://schemas.microsoft.com/office/drawing/2014/main" id="{11209C5E-9D7F-4D16-5764-63E349494DD8}"/>
              </a:ext>
            </a:extLst>
          </p:cNvPr>
          <p:cNvSpPr/>
          <p:nvPr userDrawn="1"/>
        </p:nvSpPr>
        <p:spPr>
          <a:xfrm>
            <a:off x="6258603"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4</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1" name="Google Shape;85;p17">
            <a:extLst>
              <a:ext uri="{FF2B5EF4-FFF2-40B4-BE49-F238E27FC236}">
                <a16:creationId xmlns:a16="http://schemas.microsoft.com/office/drawing/2014/main" id="{B808FDCA-0107-99DC-2C10-75BAC3283EFF}"/>
              </a:ext>
            </a:extLst>
          </p:cNvPr>
          <p:cNvSpPr/>
          <p:nvPr userDrawn="1"/>
        </p:nvSpPr>
        <p:spPr>
          <a:xfrm>
            <a:off x="6258603"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5</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2" name="Google Shape;86;p17">
            <a:extLst>
              <a:ext uri="{FF2B5EF4-FFF2-40B4-BE49-F238E27FC236}">
                <a16:creationId xmlns:a16="http://schemas.microsoft.com/office/drawing/2014/main" id="{182C8FFD-A1CB-EDE7-076C-FB59B808F352}"/>
              </a:ext>
            </a:extLst>
          </p:cNvPr>
          <p:cNvSpPr/>
          <p:nvPr userDrawn="1"/>
        </p:nvSpPr>
        <p:spPr>
          <a:xfrm>
            <a:off x="6258603"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6</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3" name="Google Shape;87;p17">
            <a:extLst>
              <a:ext uri="{FF2B5EF4-FFF2-40B4-BE49-F238E27FC236}">
                <a16:creationId xmlns:a16="http://schemas.microsoft.com/office/drawing/2014/main" id="{4AAE86E1-126A-DC05-7C65-867684805922}"/>
              </a:ext>
            </a:extLst>
          </p:cNvPr>
          <p:cNvSpPr txBox="1">
            <a:spLocks noGrp="1"/>
          </p:cNvSpPr>
          <p:nvPr>
            <p:ph type="body" idx="11"/>
          </p:nvPr>
        </p:nvSpPr>
        <p:spPr>
          <a:xfrm>
            <a:off x="6978803"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4" name="Google Shape;88;p17">
            <a:extLst>
              <a:ext uri="{FF2B5EF4-FFF2-40B4-BE49-F238E27FC236}">
                <a16:creationId xmlns:a16="http://schemas.microsoft.com/office/drawing/2014/main" id="{659CDCA7-46A4-701E-5FAD-D7255FA0C175}"/>
              </a:ext>
            </a:extLst>
          </p:cNvPr>
          <p:cNvSpPr txBox="1">
            <a:spLocks noGrp="1"/>
          </p:cNvSpPr>
          <p:nvPr>
            <p:ph type="body" idx="12"/>
          </p:nvPr>
        </p:nvSpPr>
        <p:spPr>
          <a:xfrm>
            <a:off x="6978803"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5" name="Google Shape;89;p17">
            <a:extLst>
              <a:ext uri="{FF2B5EF4-FFF2-40B4-BE49-F238E27FC236}">
                <a16:creationId xmlns:a16="http://schemas.microsoft.com/office/drawing/2014/main" id="{BBE19A01-1688-69EE-9BD2-F0E44BEE5B0D}"/>
              </a:ext>
            </a:extLst>
          </p:cNvPr>
          <p:cNvSpPr txBox="1">
            <a:spLocks noGrp="1"/>
          </p:cNvSpPr>
          <p:nvPr>
            <p:ph type="body" idx="13"/>
          </p:nvPr>
        </p:nvSpPr>
        <p:spPr>
          <a:xfrm>
            <a:off x="6978803" y="472288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Tree>
    <p:extLst>
      <p:ext uri="{BB962C8B-B14F-4D97-AF65-F5344CB8AC3E}">
        <p14:creationId xmlns:p14="http://schemas.microsoft.com/office/powerpoint/2010/main" val="69796395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0" name="Google Shape;91;p18">
            <a:extLst>
              <a:ext uri="{FF2B5EF4-FFF2-40B4-BE49-F238E27FC236}">
                <a16:creationId xmlns:a16="http://schemas.microsoft.com/office/drawing/2014/main" id="{0FAE72FB-A9D6-6E1C-7E94-65ED713913B7}"/>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8927740" y="0"/>
            <a:ext cx="3264261" cy="6865563"/>
          </a:xfrm>
          <a:prstGeom prst="rect">
            <a:avLst/>
          </a:prstGeom>
          <a:noFill/>
          <a:ln>
            <a:noFill/>
          </a:ln>
        </p:spPr>
      </p:pic>
      <p:sp>
        <p:nvSpPr>
          <p:cNvPr id="3" name="Content Placeholder 2"/>
          <p:cNvSpPr>
            <a:spLocks noGrp="1"/>
          </p:cNvSpPr>
          <p:nvPr>
            <p:ph idx="1"/>
          </p:nvPr>
        </p:nvSpPr>
        <p:spPr>
          <a:xfrm>
            <a:off x="369092" y="1825625"/>
            <a:ext cx="8072440" cy="4351338"/>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92;p18">
            <a:extLst>
              <a:ext uri="{FF2B5EF4-FFF2-40B4-BE49-F238E27FC236}">
                <a16:creationId xmlns:a16="http://schemas.microsoft.com/office/drawing/2014/main" id="{9F6167F3-0AC8-2ABB-9726-EC154274752D}"/>
              </a:ext>
            </a:extLst>
          </p:cNvPr>
          <p:cNvPicPr preferRelativeResize="0"/>
          <p:nvPr userDrawn="1"/>
        </p:nvPicPr>
        <p:blipFill rotWithShape="1">
          <a:blip r:embed="rId3">
            <a:alphaModFix/>
          </a:blip>
          <a:srcRect/>
          <a:stretch/>
        </p:blipFill>
        <p:spPr>
          <a:xfrm>
            <a:off x="9699990" y="378951"/>
            <a:ext cx="2083997" cy="314847"/>
          </a:xfrm>
          <a:prstGeom prst="rect">
            <a:avLst/>
          </a:prstGeom>
          <a:noFill/>
          <a:ln>
            <a:noFill/>
          </a:ln>
        </p:spPr>
      </p:pic>
      <p:sp>
        <p:nvSpPr>
          <p:cNvPr id="5" name="Title 1">
            <a:extLst>
              <a:ext uri="{FF2B5EF4-FFF2-40B4-BE49-F238E27FC236}">
                <a16:creationId xmlns:a16="http://schemas.microsoft.com/office/drawing/2014/main" id="{C2984C08-A2C8-2357-CC88-C650E8DA1CB1}"/>
              </a:ext>
            </a:extLst>
          </p:cNvPr>
          <p:cNvSpPr>
            <a:spLocks noGrp="1"/>
          </p:cNvSpPr>
          <p:nvPr>
            <p:ph type="title"/>
          </p:nvPr>
        </p:nvSpPr>
        <p:spPr>
          <a:xfrm>
            <a:off x="369092" y="153968"/>
            <a:ext cx="8307013" cy="750907"/>
          </a:xfrm>
        </p:spPr>
        <p:txBody>
          <a:bodyPr>
            <a:noAutofit/>
          </a:bodyPr>
          <a:lstStyle>
            <a:lvl1pPr>
              <a:defRPr sz="2167" b="1">
                <a:solidFill>
                  <a:schemeClr val="accent1"/>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D5FC586B-0DD3-E3CA-9B74-5D642658B540}"/>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3175104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Content White 1">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p:nvPr>
        </p:nvSpPr>
        <p:spPr>
          <a:xfrm>
            <a:off x="381000" y="207199"/>
            <a:ext cx="931718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6" name="Content Placeholder 2">
            <a:extLst>
              <a:ext uri="{FF2B5EF4-FFF2-40B4-BE49-F238E27FC236}">
                <a16:creationId xmlns:a16="http://schemas.microsoft.com/office/drawing/2014/main" id="{52405649-55B9-1812-41D1-9C6B48E7008B}"/>
              </a:ext>
            </a:extLst>
          </p:cNvPr>
          <p:cNvSpPr>
            <a:spLocks noGrp="1"/>
          </p:cNvSpPr>
          <p:nvPr>
            <p:ph idx="1"/>
          </p:nvPr>
        </p:nvSpPr>
        <p:spPr>
          <a:xfrm>
            <a:off x="380999" y="1206504"/>
            <a:ext cx="11474533"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0132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Title Content White Two Column">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p:nvPr>
        </p:nvSpPr>
        <p:spPr>
          <a:xfrm>
            <a:off x="381000" y="207199"/>
            <a:ext cx="931718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6" name="Content Placeholder 2">
            <a:extLst>
              <a:ext uri="{FF2B5EF4-FFF2-40B4-BE49-F238E27FC236}">
                <a16:creationId xmlns:a16="http://schemas.microsoft.com/office/drawing/2014/main" id="{52405649-55B9-1812-41D1-9C6B48E7008B}"/>
              </a:ext>
            </a:extLst>
          </p:cNvPr>
          <p:cNvSpPr>
            <a:spLocks noGrp="1"/>
          </p:cNvSpPr>
          <p:nvPr>
            <p:ph idx="1"/>
          </p:nvPr>
        </p:nvSpPr>
        <p:spPr>
          <a:xfrm>
            <a:off x="381000" y="1206504"/>
            <a:ext cx="5497287"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D48EC550-2AB1-5BBF-A9D7-A161EB7EE0FA}"/>
              </a:ext>
            </a:extLst>
          </p:cNvPr>
          <p:cNvSpPr>
            <a:spLocks noGrp="1"/>
          </p:cNvSpPr>
          <p:nvPr>
            <p:ph idx="15"/>
          </p:nvPr>
        </p:nvSpPr>
        <p:spPr>
          <a:xfrm>
            <a:off x="6358246" y="1206504"/>
            <a:ext cx="5497287"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855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Content White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B71E82-C2D8-0019-6DC2-2099478DF21D}"/>
              </a:ext>
            </a:extLst>
          </p:cNvPr>
          <p:cNvSpPr>
            <a:spLocks noGrp="1"/>
          </p:cNvSpPr>
          <p:nvPr>
            <p:ph type="title"/>
          </p:nvPr>
        </p:nvSpPr>
        <p:spPr>
          <a:xfrm>
            <a:off x="369092" y="153968"/>
            <a:ext cx="11453817" cy="750907"/>
          </a:xfrm>
        </p:spPr>
        <p:txBody>
          <a:bodyPr>
            <a:noAutofit/>
          </a:bodyPr>
          <a:lstStyle>
            <a:lvl1pPr>
              <a:defRPr sz="2167" b="1">
                <a:solidFill>
                  <a:schemeClr val="accent1"/>
                </a:solidFill>
              </a:defRPr>
            </a:lvl1pPr>
          </a:lstStyle>
          <a:p>
            <a:r>
              <a:rPr lang="en-US"/>
              <a:t>Click to edit Master title style</a:t>
            </a:r>
          </a:p>
        </p:txBody>
      </p:sp>
      <p:pic>
        <p:nvPicPr>
          <p:cNvPr id="8" name="Google Shape;327;p32">
            <a:extLst>
              <a:ext uri="{FF2B5EF4-FFF2-40B4-BE49-F238E27FC236}">
                <a16:creationId xmlns:a16="http://schemas.microsoft.com/office/drawing/2014/main" id="{106DBA23-4F18-0EF5-988F-70DB542844BB}"/>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9697603" y="302975"/>
            <a:ext cx="2125305" cy="321088"/>
          </a:xfrm>
          <a:prstGeom prst="rect">
            <a:avLst/>
          </a:prstGeom>
          <a:noFill/>
          <a:ln>
            <a:noFill/>
          </a:ln>
        </p:spPr>
      </p:pic>
      <p:sp>
        <p:nvSpPr>
          <p:cNvPr id="9" name="Content Placeholder 2">
            <a:extLst>
              <a:ext uri="{FF2B5EF4-FFF2-40B4-BE49-F238E27FC236}">
                <a16:creationId xmlns:a16="http://schemas.microsoft.com/office/drawing/2014/main" id="{B8F5280E-3161-0852-95E4-33C3FB635C70}"/>
              </a:ext>
            </a:extLst>
          </p:cNvPr>
          <p:cNvSpPr>
            <a:spLocks noGrp="1"/>
          </p:cNvSpPr>
          <p:nvPr>
            <p:ph idx="1"/>
          </p:nvPr>
        </p:nvSpPr>
        <p:spPr>
          <a:xfrm>
            <a:off x="369092" y="1152343"/>
            <a:ext cx="11455678" cy="540268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F70354A-8B5D-9190-AB5D-7504744699CD}"/>
              </a:ext>
            </a:extLst>
          </p:cNvPr>
          <p:cNvSpPr>
            <a:spLocks noGrp="1"/>
          </p:cNvSpPr>
          <p:nvPr>
            <p:ph type="sldNum" sz="quarter" idx="15"/>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6103640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Title Content White 2 Two Column">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B71E82-C2D8-0019-6DC2-2099478DF21D}"/>
              </a:ext>
            </a:extLst>
          </p:cNvPr>
          <p:cNvSpPr>
            <a:spLocks noGrp="1"/>
          </p:cNvSpPr>
          <p:nvPr>
            <p:ph type="title"/>
          </p:nvPr>
        </p:nvSpPr>
        <p:spPr>
          <a:xfrm>
            <a:off x="369092" y="153968"/>
            <a:ext cx="11453817" cy="750907"/>
          </a:xfrm>
        </p:spPr>
        <p:txBody>
          <a:bodyPr>
            <a:noAutofit/>
          </a:bodyPr>
          <a:lstStyle>
            <a:lvl1pPr>
              <a:defRPr sz="2167" b="1">
                <a:solidFill>
                  <a:schemeClr val="accent1"/>
                </a:solidFill>
              </a:defRPr>
            </a:lvl1pPr>
          </a:lstStyle>
          <a:p>
            <a:r>
              <a:rPr lang="en-US"/>
              <a:t>Click to edit Master title style</a:t>
            </a:r>
          </a:p>
        </p:txBody>
      </p:sp>
      <p:pic>
        <p:nvPicPr>
          <p:cNvPr id="8" name="Google Shape;327;p32">
            <a:extLst>
              <a:ext uri="{FF2B5EF4-FFF2-40B4-BE49-F238E27FC236}">
                <a16:creationId xmlns:a16="http://schemas.microsoft.com/office/drawing/2014/main" id="{106DBA23-4F18-0EF5-988F-70DB542844BB}"/>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9697603" y="302975"/>
            <a:ext cx="2125305" cy="321088"/>
          </a:xfrm>
          <a:prstGeom prst="rect">
            <a:avLst/>
          </a:prstGeom>
          <a:noFill/>
          <a:ln>
            <a:noFill/>
          </a:ln>
        </p:spPr>
      </p:pic>
      <p:sp>
        <p:nvSpPr>
          <p:cNvPr id="3" name="Slide Number Placeholder 5">
            <a:extLst>
              <a:ext uri="{FF2B5EF4-FFF2-40B4-BE49-F238E27FC236}">
                <a16:creationId xmlns:a16="http://schemas.microsoft.com/office/drawing/2014/main" id="{6F70354A-8B5D-9190-AB5D-7504744699CD}"/>
              </a:ext>
            </a:extLst>
          </p:cNvPr>
          <p:cNvSpPr>
            <a:spLocks noGrp="1"/>
          </p:cNvSpPr>
          <p:nvPr>
            <p:ph type="sldNum" sz="quarter" idx="15"/>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
        <p:nvSpPr>
          <p:cNvPr id="2" name="Content Placeholder 2">
            <a:extLst>
              <a:ext uri="{FF2B5EF4-FFF2-40B4-BE49-F238E27FC236}">
                <a16:creationId xmlns:a16="http://schemas.microsoft.com/office/drawing/2014/main" id="{E4A88B79-E09F-8950-ADDC-B254600F5234}"/>
              </a:ext>
            </a:extLst>
          </p:cNvPr>
          <p:cNvSpPr>
            <a:spLocks noGrp="1"/>
          </p:cNvSpPr>
          <p:nvPr>
            <p:ph idx="1"/>
          </p:nvPr>
        </p:nvSpPr>
        <p:spPr>
          <a:xfrm>
            <a:off x="381000" y="1206504"/>
            <a:ext cx="5497287"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166132D6-6ACB-CB70-7280-C532BCAB37D8}"/>
              </a:ext>
            </a:extLst>
          </p:cNvPr>
          <p:cNvSpPr>
            <a:spLocks noGrp="1"/>
          </p:cNvSpPr>
          <p:nvPr>
            <p:ph idx="16"/>
          </p:nvPr>
        </p:nvSpPr>
        <p:spPr>
          <a:xfrm>
            <a:off x="6358246" y="1206504"/>
            <a:ext cx="5497287"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1474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Content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p:nvPr>
        </p:nvSpPr>
        <p:spPr>
          <a:xfrm>
            <a:off x="380999" y="207199"/>
            <a:ext cx="9544793"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6492875"/>
            <a:ext cx="12192000" cy="365125"/>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11" name="Content Placeholder 2">
            <a:extLst>
              <a:ext uri="{FF2B5EF4-FFF2-40B4-BE49-F238E27FC236}">
                <a16:creationId xmlns:a16="http://schemas.microsoft.com/office/drawing/2014/main" id="{D50399AF-A642-498F-82C8-190AB5ED6CDA}"/>
              </a:ext>
            </a:extLst>
          </p:cNvPr>
          <p:cNvSpPr>
            <a:spLocks noGrp="1"/>
          </p:cNvSpPr>
          <p:nvPr>
            <p:ph idx="1"/>
          </p:nvPr>
        </p:nvSpPr>
        <p:spPr>
          <a:xfrm>
            <a:off x="380999" y="1206504"/>
            <a:ext cx="11474533"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7925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Content Edge Accent">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0DD734A-1AFE-F845-EDFA-799993781B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p:nvPr>
        </p:nvSpPr>
        <p:spPr>
          <a:xfrm>
            <a:off x="381000" y="207199"/>
            <a:ext cx="7506195"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11" name="Content Placeholder 2">
            <a:extLst>
              <a:ext uri="{FF2B5EF4-FFF2-40B4-BE49-F238E27FC236}">
                <a16:creationId xmlns:a16="http://schemas.microsoft.com/office/drawing/2014/main" id="{F9A6E6F8-D992-BED2-C01F-C74F36332363}"/>
              </a:ext>
            </a:extLst>
          </p:cNvPr>
          <p:cNvSpPr>
            <a:spLocks noGrp="1"/>
          </p:cNvSpPr>
          <p:nvPr>
            <p:ph idx="1"/>
          </p:nvPr>
        </p:nvSpPr>
        <p:spPr>
          <a:xfrm>
            <a:off x="381000" y="1206504"/>
            <a:ext cx="7882247"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29140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tent Title Label 1">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809B8AB-6F78-08AB-CEC3-BB36DEDC3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pic>
        <p:nvPicPr>
          <p:cNvPr id="2" name="Picture 1">
            <a:extLst>
              <a:ext uri="{FF2B5EF4-FFF2-40B4-BE49-F238E27FC236}">
                <a16:creationId xmlns:a16="http://schemas.microsoft.com/office/drawing/2014/main" id="{5C695623-0E76-C514-44B6-D5468065E58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6492875"/>
            <a:ext cx="12192000" cy="365125"/>
          </a:xfrm>
          <a:prstGeom prst="rect">
            <a:avLst/>
          </a:prstGeom>
        </p:spPr>
      </p:pic>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2"/>
            <a:ext cx="6275797" cy="863493"/>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381000" y="207199"/>
            <a:ext cx="5361608" cy="377027"/>
          </a:xfrm>
        </p:spPr>
        <p:txBody>
          <a:bodyPr wrap="square" anchor="ctr">
            <a:noAutofit/>
          </a:bodyPr>
          <a:lstStyle>
            <a:lvl1pPr marL="0" indent="0">
              <a:buNone/>
              <a:defRPr sz="2167"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4" name="Content Placeholder 2">
            <a:extLst>
              <a:ext uri="{FF2B5EF4-FFF2-40B4-BE49-F238E27FC236}">
                <a16:creationId xmlns:a16="http://schemas.microsoft.com/office/drawing/2014/main" id="{C29B7DC9-160A-6F88-AF17-A23C4554F12E}"/>
              </a:ext>
            </a:extLst>
          </p:cNvPr>
          <p:cNvSpPr>
            <a:spLocks noGrp="1"/>
          </p:cNvSpPr>
          <p:nvPr>
            <p:ph idx="1"/>
          </p:nvPr>
        </p:nvSpPr>
        <p:spPr>
          <a:xfrm>
            <a:off x="381000" y="1253330"/>
            <a:ext cx="11277888"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59448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tent Title Label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C0B9FD-2909-00DF-A849-745665C886C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6492875"/>
            <a:ext cx="12192000" cy="365125"/>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4872182" cy="1662546"/>
          </a:xfrm>
          <a:prstGeom prst="round1Rect">
            <a:avLst>
              <a:gd name="adj" fmla="val 10566"/>
            </a:avLst>
          </a:prstGeom>
          <a:gradFill flip="none" rotWithShape="1">
            <a:gsLst>
              <a:gs pos="74000">
                <a:srgbClr val="055A83"/>
              </a:gs>
              <a:gs pos="22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627529" y="463838"/>
            <a:ext cx="3922059" cy="377027"/>
          </a:xfrm>
        </p:spPr>
        <p:txBody>
          <a:bodyPr wrap="square" anchor="ctr">
            <a:noAutofit/>
          </a:bodyPr>
          <a:lstStyle>
            <a:lvl1pPr marL="0" indent="0">
              <a:buNone/>
              <a:defRPr sz="2167"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2724D667-CF88-68A8-6BC5-17EEDD4334F7}"/>
              </a:ext>
            </a:extLst>
          </p:cNvPr>
          <p:cNvSpPr>
            <a:spLocks noGrp="1"/>
          </p:cNvSpPr>
          <p:nvPr>
            <p:ph idx="1"/>
          </p:nvPr>
        </p:nvSpPr>
        <p:spPr>
          <a:xfrm>
            <a:off x="627528" y="2103301"/>
            <a:ext cx="11031360" cy="414086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52669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ntent Callout Box Right">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7472654" y="1197462"/>
            <a:ext cx="4719343" cy="5660538"/>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flipH="1">
            <a:off x="8233014" y="4110952"/>
            <a:ext cx="3958983" cy="2747047"/>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207199"/>
            <a:ext cx="931718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830E9B38-022B-CC33-D831-3AC5DB0E4C82}"/>
              </a:ext>
            </a:extLst>
          </p:cNvPr>
          <p:cNvSpPr>
            <a:spLocks noGrp="1"/>
          </p:cNvSpPr>
          <p:nvPr>
            <p:ph idx="1"/>
          </p:nvPr>
        </p:nvSpPr>
        <p:spPr>
          <a:xfrm>
            <a:off x="381000" y="1253330"/>
            <a:ext cx="6445250"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0">
            <a:extLst>
              <a:ext uri="{FF2B5EF4-FFF2-40B4-BE49-F238E27FC236}">
                <a16:creationId xmlns:a16="http://schemas.microsoft.com/office/drawing/2014/main" id="{00501F4F-9D0A-7C5D-8370-853147B751F0}"/>
              </a:ext>
            </a:extLst>
          </p:cNvPr>
          <p:cNvSpPr>
            <a:spLocks noGrp="1"/>
          </p:cNvSpPr>
          <p:nvPr>
            <p:ph type="body" sz="quarter" idx="17" hasCustomPrompt="1"/>
          </p:nvPr>
        </p:nvSpPr>
        <p:spPr>
          <a:xfrm>
            <a:off x="7909190" y="1597508"/>
            <a:ext cx="3946343" cy="2113399"/>
          </a:xfrm>
        </p:spPr>
        <p:txBody>
          <a:bodyPr wrap="square" anchor="t">
            <a:noAutofit/>
          </a:bodyPr>
          <a:lstStyle>
            <a:lvl1pPr marL="238115" indent="-238115">
              <a:lnSpc>
                <a:spcPct val="100000"/>
              </a:lnSpc>
              <a:buClr>
                <a:schemeClr val="accent1"/>
              </a:buClr>
              <a:buFont typeface="Arial" panose="020B0604020202020204" pitchFamily="34" charset="0"/>
              <a:buChar char="•"/>
              <a:defRPr sz="1500" b="0" i="0">
                <a:solidFill>
                  <a:schemeClr val="bg1"/>
                </a:solidFill>
                <a:latin typeface="Arial Nova" panose="020B0504020202020204" pitchFamily="34" charset="0"/>
              </a:defRPr>
            </a:lvl1pPr>
            <a:lvl2pPr marL="695297" indent="-238115">
              <a:buClr>
                <a:schemeClr val="accent1"/>
              </a:buClr>
              <a:buFont typeface="Arial" panose="020B0604020202020204" pitchFamily="34" charset="0"/>
              <a:buChar char="•"/>
              <a:defRPr sz="1333" b="0" i="0">
                <a:solidFill>
                  <a:schemeClr val="bg1"/>
                </a:solidFill>
                <a:latin typeface="Arial Nova" panose="020B0504020202020204" pitchFamily="34" charset="0"/>
              </a:defRPr>
            </a:lvl2pPr>
            <a:lvl3pPr marL="1152479" indent="-238115">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78308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9" name="Google Shape;23;p4">
            <a:extLst>
              <a:ext uri="{FF2B5EF4-FFF2-40B4-BE49-F238E27FC236}">
                <a16:creationId xmlns:a16="http://schemas.microsoft.com/office/drawing/2014/main" id="{9DD26D50-7AE8-5224-4E7D-B2333FEDE82C}"/>
              </a:ext>
            </a:extLst>
          </p:cNvPr>
          <p:cNvPicPr preferRelativeResize="0"/>
          <p:nvPr userDrawn="1"/>
        </p:nvPicPr>
        <p:blipFill rotWithShape="1">
          <a:blip r:embed="rId2">
            <a:alphaModFix/>
          </a:blip>
          <a:srcRect b="5846"/>
          <a:stretch/>
        </p:blipFill>
        <p:spPr>
          <a:xfrm>
            <a:off x="5414900" y="726571"/>
            <a:ext cx="6517963" cy="6131430"/>
          </a:xfrm>
          <a:prstGeom prst="rect">
            <a:avLst/>
          </a:prstGeom>
          <a:noFill/>
          <a:ln>
            <a:noFill/>
          </a:ln>
        </p:spPr>
      </p:pic>
      <p:sp>
        <p:nvSpPr>
          <p:cNvPr id="6" name="Google Shape;15;p3">
            <a:extLst>
              <a:ext uri="{FF2B5EF4-FFF2-40B4-BE49-F238E27FC236}">
                <a16:creationId xmlns:a16="http://schemas.microsoft.com/office/drawing/2014/main" id="{E765F8F2-A3E0-758C-2E8F-EA6135C24169}"/>
              </a:ext>
            </a:extLst>
          </p:cNvPr>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7" name="Google Shape;16;p3">
            <a:extLst>
              <a:ext uri="{FF2B5EF4-FFF2-40B4-BE49-F238E27FC236}">
                <a16:creationId xmlns:a16="http://schemas.microsoft.com/office/drawing/2014/main" id="{BBB151D3-C113-3A3E-60E1-B805E9C3000E}"/>
              </a:ext>
            </a:extLst>
          </p:cNvPr>
          <p:cNvSpPr/>
          <p:nvPr userDrawn="1"/>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2934525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duct Image">
    <p:spTree>
      <p:nvGrpSpPr>
        <p:cNvPr id="1" name=""/>
        <p:cNvGrpSpPr/>
        <p:nvPr/>
      </p:nvGrpSpPr>
      <p:grpSpPr>
        <a:xfrm>
          <a:off x="0" y="0"/>
          <a:ext cx="0" cy="0"/>
          <a:chOff x="0" y="0"/>
          <a:chExt cx="0" cy="0"/>
        </a:xfrm>
      </p:grpSpPr>
      <p:sp>
        <p:nvSpPr>
          <p:cNvPr id="4" name="Google Shape;135;p21">
            <a:extLst>
              <a:ext uri="{FF2B5EF4-FFF2-40B4-BE49-F238E27FC236}">
                <a16:creationId xmlns:a16="http://schemas.microsoft.com/office/drawing/2014/main" id="{FB599E2B-A0B7-E585-5627-B9295B2B0C2E}"/>
              </a:ext>
            </a:extLst>
          </p:cNvPr>
          <p:cNvSpPr txBox="1">
            <a:spLocks noGrp="1"/>
          </p:cNvSpPr>
          <p:nvPr>
            <p:ph type="title"/>
          </p:nvPr>
        </p:nvSpPr>
        <p:spPr>
          <a:xfrm>
            <a:off x="426720" y="609036"/>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5" name="Google Shape;136;p21">
            <a:extLst>
              <a:ext uri="{FF2B5EF4-FFF2-40B4-BE49-F238E27FC236}">
                <a16:creationId xmlns:a16="http://schemas.microsoft.com/office/drawing/2014/main" id="{8CDD0E22-833E-DECF-400F-593FA4A2E2D8}"/>
              </a:ext>
            </a:extLst>
          </p:cNvPr>
          <p:cNvSpPr txBox="1">
            <a:spLocks noGrp="1"/>
          </p:cNvSpPr>
          <p:nvPr>
            <p:ph type="body" idx="1"/>
          </p:nvPr>
        </p:nvSpPr>
        <p:spPr>
          <a:xfrm>
            <a:off x="415600" y="1589435"/>
            <a:ext cx="11360800" cy="4096178"/>
          </a:xfrm>
          <a:prstGeom prst="rect">
            <a:avLst/>
          </a:prstGeom>
          <a:noFill/>
          <a:ln>
            <a:noFill/>
          </a:ln>
        </p:spPr>
        <p:txBody>
          <a:bodyPr spcFirstLastPara="1" wrap="square" lIns="91425" tIns="91425" rIns="91425" bIns="91425" anchor="t"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2pPr>
            <a:lvl3pPr marL="1827108" lvl="2"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3pPr>
            <a:lvl4pPr marL="2436144" lvl="3" indent="-406024" rtl="0">
              <a:spcBef>
                <a:spcPts val="1332"/>
              </a:spcBef>
              <a:spcAft>
                <a:spcPts val="0"/>
              </a:spcAft>
              <a:buSzPts val="1200"/>
              <a:buFont typeface="Roboto"/>
              <a:buChar char="●"/>
              <a:defRPr sz="1599">
                <a:latin typeface="Roboto"/>
                <a:ea typeface="Roboto"/>
                <a:cs typeface="Roboto"/>
                <a:sym typeface="Roboto"/>
              </a:defRPr>
            </a:lvl4pPr>
            <a:lvl5pPr marL="3045181" lvl="4" indent="-422942" rtl="0">
              <a:spcBef>
                <a:spcPts val="0"/>
              </a:spcBef>
              <a:spcAft>
                <a:spcPts val="0"/>
              </a:spcAft>
              <a:buSzPts val="1400"/>
              <a:buFont typeface="Roboto"/>
              <a:buChar char="○"/>
              <a:defRPr>
                <a:latin typeface="Roboto"/>
                <a:ea typeface="Roboto"/>
                <a:cs typeface="Roboto"/>
                <a:sym typeface="Roboto"/>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pPr lvl="0"/>
            <a:r>
              <a:rPr lang="en-US"/>
              <a:t>Click to edit Master text styles</a:t>
            </a:r>
          </a:p>
        </p:txBody>
      </p:sp>
      <p:sp>
        <p:nvSpPr>
          <p:cNvPr id="6" name="Google Shape;137;p21">
            <a:extLst>
              <a:ext uri="{FF2B5EF4-FFF2-40B4-BE49-F238E27FC236}">
                <a16:creationId xmlns:a16="http://schemas.microsoft.com/office/drawing/2014/main" id="{CB982AA6-B6B3-5ED1-3F32-1EFAED79D1AB}"/>
              </a:ext>
            </a:extLst>
          </p:cNvPr>
          <p:cNvSpPr/>
          <p:nvPr userDrawn="1"/>
        </p:nvSpPr>
        <p:spPr>
          <a:xfrm>
            <a:off x="0" y="6008485"/>
            <a:ext cx="12192000" cy="849613"/>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grpSp>
        <p:nvGrpSpPr>
          <p:cNvPr id="7" name="Google Shape;138;p21">
            <a:extLst>
              <a:ext uri="{FF2B5EF4-FFF2-40B4-BE49-F238E27FC236}">
                <a16:creationId xmlns:a16="http://schemas.microsoft.com/office/drawing/2014/main" id="{26E14F02-88CA-B5A6-BBA0-547BE348CFFE}"/>
              </a:ext>
            </a:extLst>
          </p:cNvPr>
          <p:cNvGrpSpPr/>
          <p:nvPr userDrawn="1"/>
        </p:nvGrpSpPr>
        <p:grpSpPr>
          <a:xfrm>
            <a:off x="600633" y="4513974"/>
            <a:ext cx="4475400" cy="2343393"/>
            <a:chOff x="1257656" y="7649272"/>
            <a:chExt cx="9196027" cy="4815692"/>
          </a:xfrm>
        </p:grpSpPr>
        <p:pic>
          <p:nvPicPr>
            <p:cNvPr id="8" name="Google Shape;139;p21">
              <a:extLst>
                <a:ext uri="{FF2B5EF4-FFF2-40B4-BE49-F238E27FC236}">
                  <a16:creationId xmlns:a16="http://schemas.microsoft.com/office/drawing/2014/main" id="{50929DDD-F535-646A-B9E0-43A858871D22}"/>
                </a:ext>
              </a:extLst>
            </p:cNvPr>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9" name="Google Shape;140;p21">
              <a:extLst>
                <a:ext uri="{FF2B5EF4-FFF2-40B4-BE49-F238E27FC236}">
                  <a16:creationId xmlns:a16="http://schemas.microsoft.com/office/drawing/2014/main" id="{B7A1B4BC-BD5D-3501-4567-2A633558818A}"/>
                </a:ext>
              </a:extLst>
            </p:cNvPr>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0" name="Google Shape;141;p21">
              <a:extLst>
                <a:ext uri="{FF2B5EF4-FFF2-40B4-BE49-F238E27FC236}">
                  <a16:creationId xmlns:a16="http://schemas.microsoft.com/office/drawing/2014/main" id="{3867FA27-8AEC-3033-3E13-71A182EF8CBB}"/>
                </a:ext>
              </a:extLst>
            </p:cNvPr>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1" name="Google Shape;142;p21">
            <a:extLst>
              <a:ext uri="{FF2B5EF4-FFF2-40B4-BE49-F238E27FC236}">
                <a16:creationId xmlns:a16="http://schemas.microsoft.com/office/drawing/2014/main" id="{2C45B801-122C-AD07-15B1-B19C23854410}"/>
              </a:ext>
            </a:extLst>
          </p:cNvPr>
          <p:cNvPicPr preferRelativeResize="0"/>
          <p:nvPr userDrawn="1"/>
        </p:nvPicPr>
        <p:blipFill rotWithShape="1">
          <a:blip r:embed="rId5">
            <a:alphaModFix/>
          </a:blip>
          <a:srcRect l="-3480" t="-1111" r="3480" b="40347"/>
          <a:stretch/>
        </p:blipFill>
        <p:spPr>
          <a:xfrm>
            <a:off x="3433834" y="3762824"/>
            <a:ext cx="8758165" cy="3095263"/>
          </a:xfrm>
          <a:prstGeom prst="rect">
            <a:avLst/>
          </a:prstGeom>
          <a:noFill/>
          <a:ln>
            <a:noFill/>
          </a:ln>
        </p:spPr>
      </p:pic>
      <p:sp>
        <p:nvSpPr>
          <p:cNvPr id="13" name="Slide Number Placeholder 12">
            <a:extLst>
              <a:ext uri="{FF2B5EF4-FFF2-40B4-BE49-F238E27FC236}">
                <a16:creationId xmlns:a16="http://schemas.microsoft.com/office/drawing/2014/main" id="{01C07879-4D79-A6B6-B8D8-7C3D8FA825EE}"/>
              </a:ext>
            </a:extLst>
          </p:cNvPr>
          <p:cNvSpPr>
            <a:spLocks noGrp="1"/>
          </p:cNvSpPr>
          <p:nvPr>
            <p:ph type="sldNum" sz="quarter" idx="10"/>
          </p:nvPr>
        </p:nvSpPr>
        <p:spPr/>
        <p:txBody>
          <a:bodyPr/>
          <a:lstStyle/>
          <a:p>
            <a:fld id="{DD1B7C36-DF9E-F846-A8D1-94DA1D26D071}" type="slidenum">
              <a:rPr lang="en-US" smtClean="0"/>
              <a:pPr/>
              <a:t>‹#›</a:t>
            </a:fld>
            <a:endParaRPr lang="en-US"/>
          </a:p>
        </p:txBody>
      </p:sp>
    </p:spTree>
    <p:extLst>
      <p:ext uri="{BB962C8B-B14F-4D97-AF65-F5344CB8AC3E}">
        <p14:creationId xmlns:p14="http://schemas.microsoft.com/office/powerpoint/2010/main" val="427575896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Callout Box Left">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207199"/>
            <a:ext cx="931718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027997"/>
            <a:ext cx="11103841" cy="707670"/>
          </a:xfrm>
        </p:spPr>
        <p:txBody>
          <a:bodyPr wrap="square" anchor="t">
            <a:no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004455"/>
            <a:ext cx="4389438" cy="4853545"/>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8962" y="4049655"/>
            <a:ext cx="3958983" cy="2747047"/>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381000" y="2433577"/>
            <a:ext cx="3577983" cy="2113399"/>
          </a:xfrm>
        </p:spPr>
        <p:txBody>
          <a:bodyPr wrap="square" anchor="t">
            <a:noAutofit/>
          </a:bodyPr>
          <a:lstStyle>
            <a:lvl1pPr marL="238115" indent="-238115">
              <a:lnSpc>
                <a:spcPct val="100000"/>
              </a:lnSpc>
              <a:buClr>
                <a:schemeClr val="accent1"/>
              </a:buClr>
              <a:buFont typeface="Arial" panose="020B0604020202020204" pitchFamily="34" charset="0"/>
              <a:buChar char="•"/>
              <a:defRPr sz="1500" b="0" i="0">
                <a:solidFill>
                  <a:schemeClr val="bg1"/>
                </a:solidFill>
                <a:latin typeface="Arial Nova" panose="020B0504020202020204" pitchFamily="34" charset="0"/>
              </a:defRPr>
            </a:lvl1pPr>
            <a:lvl2pPr marL="695297" indent="-238115">
              <a:buClr>
                <a:schemeClr val="accent1"/>
              </a:buClr>
              <a:buFont typeface="Arial" panose="020B0604020202020204" pitchFamily="34" charset="0"/>
              <a:buChar char="•"/>
              <a:defRPr sz="1333" b="0" i="0">
                <a:solidFill>
                  <a:schemeClr val="bg1"/>
                </a:solidFill>
                <a:latin typeface="Arial Nova" panose="020B0504020202020204" pitchFamily="34" charset="0"/>
              </a:defRPr>
            </a:lvl2pPr>
            <a:lvl3pPr marL="1152479" indent="-238115">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Content Placeholder 2">
            <a:extLst>
              <a:ext uri="{FF2B5EF4-FFF2-40B4-BE49-F238E27FC236}">
                <a16:creationId xmlns:a16="http://schemas.microsoft.com/office/drawing/2014/main" id="{3B51B056-D145-DFC3-4493-E92DC5C21A0B}"/>
              </a:ext>
            </a:extLst>
          </p:cNvPr>
          <p:cNvSpPr>
            <a:spLocks noGrp="1"/>
          </p:cNvSpPr>
          <p:nvPr>
            <p:ph idx="1"/>
          </p:nvPr>
        </p:nvSpPr>
        <p:spPr>
          <a:xfrm>
            <a:off x="5039591" y="2004455"/>
            <a:ext cx="6445250" cy="4239711"/>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24103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ntent Slide Picture Dark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5206" y="0"/>
            <a:ext cx="3036794" cy="68580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9463960" y="5007429"/>
            <a:ext cx="2538352" cy="1326081"/>
          </a:xfrm>
        </p:spPr>
        <p:txBody>
          <a:bodyPr anchor="t">
            <a:noAutofit/>
          </a:bodyPr>
          <a:lstStyle>
            <a:lvl1pPr marL="0" indent="0" algn="l">
              <a:lnSpc>
                <a:spcPct val="100000"/>
              </a:lnSpc>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Content Placeholder 2">
            <a:extLst>
              <a:ext uri="{FF2B5EF4-FFF2-40B4-BE49-F238E27FC236}">
                <a16:creationId xmlns:a16="http://schemas.microsoft.com/office/drawing/2014/main" id="{BF085E1A-DBF7-75B3-730E-14D1EB29320E}"/>
              </a:ext>
            </a:extLst>
          </p:cNvPr>
          <p:cNvSpPr>
            <a:spLocks noGrp="1"/>
          </p:cNvSpPr>
          <p:nvPr>
            <p:ph idx="1"/>
          </p:nvPr>
        </p:nvSpPr>
        <p:spPr>
          <a:xfrm>
            <a:off x="380999" y="1253330"/>
            <a:ext cx="8426533" cy="4990836"/>
          </a:xfrm>
        </p:spPr>
        <p:txBody>
          <a:bodyPr>
            <a:noAutofit/>
          </a:bodyPr>
          <a:lstStyle>
            <a:lvl1pPr>
              <a:defRPr b="0">
                <a:solidFill>
                  <a:schemeClr val="accent6"/>
                </a:solidFill>
              </a:defRPr>
            </a:lvl1pPr>
            <a:lvl2pPr>
              <a:defRPr>
                <a:solidFill>
                  <a:schemeClr val="accent6"/>
                </a:solidFill>
              </a:defRPr>
            </a:lvl2pPr>
            <a:lvl3pPr>
              <a:defRPr sz="1333">
                <a:solidFill>
                  <a:schemeClr val="accent6"/>
                </a:solidFill>
              </a:defRPr>
            </a:lvl3pPr>
            <a:lvl4pPr>
              <a:defRPr sz="1333">
                <a:solidFill>
                  <a:schemeClr val="accent6"/>
                </a:solidFill>
              </a:defRPr>
            </a:lvl4pPr>
            <a:lvl5pPr>
              <a:defRPr sz="1333">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B30EFBF-A088-ABA6-806F-4AA77473F821}"/>
              </a:ext>
            </a:extLst>
          </p:cNvPr>
          <p:cNvCxnSpPr>
            <a:cxnSpLocks/>
          </p:cNvCxnSpPr>
          <p:nvPr userDrawn="1"/>
        </p:nvCxnSpPr>
        <p:spPr>
          <a:xfrm>
            <a:off x="381001" y="762000"/>
            <a:ext cx="8414624"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Text Placeholder 10">
            <a:extLst>
              <a:ext uri="{FF2B5EF4-FFF2-40B4-BE49-F238E27FC236}">
                <a16:creationId xmlns:a16="http://schemas.microsoft.com/office/drawing/2014/main" id="{6ECE5A9F-E22C-3467-8F12-969966BCF869}"/>
              </a:ext>
            </a:extLst>
          </p:cNvPr>
          <p:cNvSpPr>
            <a:spLocks noGrp="1"/>
          </p:cNvSpPr>
          <p:nvPr>
            <p:ph type="body" sz="quarter" idx="10"/>
          </p:nvPr>
        </p:nvSpPr>
        <p:spPr>
          <a:xfrm>
            <a:off x="380999" y="207199"/>
            <a:ext cx="8426533" cy="377027"/>
          </a:xfrm>
        </p:spPr>
        <p:txBody>
          <a:bodyPr wrap="square"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Tree>
    <p:extLst>
      <p:ext uri="{BB962C8B-B14F-4D97-AF65-F5344CB8AC3E}">
        <p14:creationId xmlns:p14="http://schemas.microsoft.com/office/powerpoint/2010/main" val="15849325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ntent Slide Picture Dark 2">
    <p:spTree>
      <p:nvGrpSpPr>
        <p:cNvPr id="1" name=""/>
        <p:cNvGrpSpPr/>
        <p:nvPr/>
      </p:nvGrpSpPr>
      <p:grpSpPr>
        <a:xfrm>
          <a:off x="0" y="0"/>
          <a:ext cx="0" cy="0"/>
          <a:chOff x="0" y="0"/>
          <a:chExt cx="0" cy="0"/>
        </a:xfrm>
      </p:grpSpPr>
      <p:pic>
        <p:nvPicPr>
          <p:cNvPr id="5" name="Picture 4" descr="A blue background with light lines&#10;&#10;Description automatically generated">
            <a:extLst>
              <a:ext uri="{FF2B5EF4-FFF2-40B4-BE49-F238E27FC236}">
                <a16:creationId xmlns:a16="http://schemas.microsoft.com/office/drawing/2014/main" id="{758D4055-AC9A-BDA2-35FB-4E5B25D34F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27740" y="-24134"/>
            <a:ext cx="3307166" cy="6906268"/>
          </a:xfrm>
          <a:prstGeom prst="rect">
            <a:avLst/>
          </a:prstGeom>
        </p:spPr>
      </p:pic>
      <p:sp>
        <p:nvSpPr>
          <p:cNvPr id="3" name="Content Placeholder 2"/>
          <p:cNvSpPr>
            <a:spLocks noGrp="1"/>
          </p:cNvSpPr>
          <p:nvPr>
            <p:ph idx="1"/>
          </p:nvPr>
        </p:nvSpPr>
        <p:spPr>
          <a:xfrm>
            <a:off x="369092" y="1825625"/>
            <a:ext cx="8072440" cy="4351338"/>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92;p18">
            <a:extLst>
              <a:ext uri="{FF2B5EF4-FFF2-40B4-BE49-F238E27FC236}">
                <a16:creationId xmlns:a16="http://schemas.microsoft.com/office/drawing/2014/main" id="{9F6167F3-0AC8-2ABB-9726-EC154274752D}"/>
              </a:ext>
            </a:extLst>
          </p:cNvPr>
          <p:cNvPicPr preferRelativeResize="0"/>
          <p:nvPr userDrawn="1"/>
        </p:nvPicPr>
        <p:blipFill rotWithShape="1">
          <a:blip r:embed="rId3">
            <a:alphaModFix/>
          </a:blip>
          <a:srcRect/>
          <a:stretch/>
        </p:blipFill>
        <p:spPr>
          <a:xfrm>
            <a:off x="9699990" y="378951"/>
            <a:ext cx="2083997" cy="314847"/>
          </a:xfrm>
          <a:prstGeom prst="rect">
            <a:avLst/>
          </a:prstGeom>
          <a:noFill/>
          <a:ln>
            <a:noFill/>
          </a:ln>
        </p:spPr>
      </p:pic>
      <p:sp>
        <p:nvSpPr>
          <p:cNvPr id="7" name="Title 1">
            <a:extLst>
              <a:ext uri="{FF2B5EF4-FFF2-40B4-BE49-F238E27FC236}">
                <a16:creationId xmlns:a16="http://schemas.microsoft.com/office/drawing/2014/main" id="{6A1276B8-C6B6-39A4-A0DC-23A8E78EE438}"/>
              </a:ext>
            </a:extLst>
          </p:cNvPr>
          <p:cNvSpPr>
            <a:spLocks noGrp="1"/>
          </p:cNvSpPr>
          <p:nvPr>
            <p:ph type="title"/>
          </p:nvPr>
        </p:nvSpPr>
        <p:spPr>
          <a:xfrm>
            <a:off x="369092" y="153968"/>
            <a:ext cx="8307013" cy="750907"/>
          </a:xfrm>
        </p:spPr>
        <p:txBody>
          <a:bodyPr>
            <a:noAutofit/>
          </a:bodyPr>
          <a:lstStyle>
            <a:lvl1pPr>
              <a:defRPr sz="2167" b="1">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AD6F2AD9-0E4D-05A2-9E09-B1C5EA766CE0}"/>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7373333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ntent Slide Picture Dark Left 1">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52401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141300"/>
            <a:ext cx="2538352" cy="1102866"/>
          </a:xfrm>
        </p:spPr>
        <p:txBody>
          <a:bodyPr anchor="t">
            <a:noAutofit/>
          </a:bodyPr>
          <a:lstStyle>
            <a:lvl1pPr marL="0" indent="0">
              <a:lnSpc>
                <a:spcPct val="100000"/>
              </a:lnSpc>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p:nvPr>
        </p:nvSpPr>
        <p:spPr>
          <a:xfrm>
            <a:off x="380999" y="207199"/>
            <a:ext cx="9366663"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9" name="Content Placeholder 2">
            <a:extLst>
              <a:ext uri="{FF2B5EF4-FFF2-40B4-BE49-F238E27FC236}">
                <a16:creationId xmlns:a16="http://schemas.microsoft.com/office/drawing/2014/main" id="{38CCAAB7-EF73-A3E9-7DDB-3F5B1D0DE93E}"/>
              </a:ext>
            </a:extLst>
          </p:cNvPr>
          <p:cNvSpPr>
            <a:spLocks noGrp="1"/>
          </p:cNvSpPr>
          <p:nvPr>
            <p:ph idx="1"/>
          </p:nvPr>
        </p:nvSpPr>
        <p:spPr>
          <a:xfrm>
            <a:off x="3417092" y="1253330"/>
            <a:ext cx="8241797"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16321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ontent Slide Picture Dark Left 2">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A6FFE2B3-B152-4061-2D52-9888AF98E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141300"/>
            <a:ext cx="2538352" cy="1102866"/>
          </a:xfrm>
        </p:spPr>
        <p:txBody>
          <a:bodyPr anchor="t">
            <a:noAutofit/>
          </a:bodyPr>
          <a:lstStyle>
            <a:lvl1pPr marL="0" indent="0">
              <a:lnSpc>
                <a:spcPct val="100000"/>
              </a:lnSpc>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12" name="Content Placeholder 2">
            <a:extLst>
              <a:ext uri="{FF2B5EF4-FFF2-40B4-BE49-F238E27FC236}">
                <a16:creationId xmlns:a16="http://schemas.microsoft.com/office/drawing/2014/main" id="{71E87428-87FB-C11F-20BB-2D5D20BA9394}"/>
              </a:ext>
            </a:extLst>
          </p:cNvPr>
          <p:cNvSpPr>
            <a:spLocks noGrp="1"/>
          </p:cNvSpPr>
          <p:nvPr>
            <p:ph idx="1"/>
          </p:nvPr>
        </p:nvSpPr>
        <p:spPr>
          <a:xfrm>
            <a:off x="3417092" y="1253330"/>
            <a:ext cx="4846155"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a:extLst>
              <a:ext uri="{FF2B5EF4-FFF2-40B4-BE49-F238E27FC236}">
                <a16:creationId xmlns:a16="http://schemas.microsoft.com/office/drawing/2014/main" id="{B252356B-0790-0292-2A8E-52F5957003ED}"/>
              </a:ext>
            </a:extLst>
          </p:cNvPr>
          <p:cNvSpPr>
            <a:spLocks noGrp="1"/>
          </p:cNvSpPr>
          <p:nvPr>
            <p:ph type="body" sz="quarter" idx="10"/>
          </p:nvPr>
        </p:nvSpPr>
        <p:spPr>
          <a:xfrm>
            <a:off x="380999" y="207199"/>
            <a:ext cx="9366663"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Tree>
    <p:extLst>
      <p:ext uri="{BB962C8B-B14F-4D97-AF65-F5344CB8AC3E}">
        <p14:creationId xmlns:p14="http://schemas.microsoft.com/office/powerpoint/2010/main" val="76629041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ontent Slide Dark Low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0" y="3950092"/>
            <a:ext cx="12192001" cy="2907908"/>
          </a:xfrm>
          <a:prstGeom prst="round1Rect">
            <a:avLst>
              <a:gd name="adj" fmla="val 0"/>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3945348"/>
            <a:ext cx="3958983" cy="290545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207199"/>
            <a:ext cx="931718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2" name="Content Placeholder 2">
            <a:extLst>
              <a:ext uri="{FF2B5EF4-FFF2-40B4-BE49-F238E27FC236}">
                <a16:creationId xmlns:a16="http://schemas.microsoft.com/office/drawing/2014/main" id="{B168C2F7-7E31-B01D-48A4-7DF9EB0008A9}"/>
              </a:ext>
            </a:extLst>
          </p:cNvPr>
          <p:cNvSpPr>
            <a:spLocks noGrp="1"/>
          </p:cNvSpPr>
          <p:nvPr>
            <p:ph idx="1"/>
          </p:nvPr>
        </p:nvSpPr>
        <p:spPr>
          <a:xfrm>
            <a:off x="380999" y="1253331"/>
            <a:ext cx="11474533" cy="2140599"/>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03288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Content with Background">
    <p:spTree>
      <p:nvGrpSpPr>
        <p:cNvPr id="1" name=""/>
        <p:cNvGrpSpPr/>
        <p:nvPr/>
      </p:nvGrpSpPr>
      <p:grpSpPr>
        <a:xfrm>
          <a:off x="0" y="0"/>
          <a:ext cx="0" cy="0"/>
          <a:chOff x="0" y="0"/>
          <a:chExt cx="0" cy="0"/>
        </a:xfrm>
      </p:grpSpPr>
      <p:pic>
        <p:nvPicPr>
          <p:cNvPr id="8" name="Picture 7" descr="A blue dotted background with a dark background&#10;&#10;Description automatically generated with medium confidence">
            <a:extLst>
              <a:ext uri="{FF2B5EF4-FFF2-40B4-BE49-F238E27FC236}">
                <a16:creationId xmlns:a16="http://schemas.microsoft.com/office/drawing/2014/main" id="{F18BA8B7-9750-F0F7-8D79-669A3C4095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369092" y="153968"/>
            <a:ext cx="9205604" cy="750907"/>
          </a:xfrm>
        </p:spPr>
        <p:txBody>
          <a:bodyPr>
            <a:noAutofit/>
          </a:bodyPr>
          <a:lstStyle>
            <a:lvl1pPr>
              <a:defRPr sz="2500" b="1">
                <a:solidFill>
                  <a:schemeClr val="bg1"/>
                </a:solidFill>
              </a:defRPr>
            </a:lvl1pPr>
          </a:lstStyle>
          <a:p>
            <a:r>
              <a:rPr lang="en-US"/>
              <a:t>Click to edit Master title style</a:t>
            </a:r>
          </a:p>
        </p:txBody>
      </p:sp>
      <p:sp>
        <p:nvSpPr>
          <p:cNvPr id="3" name="Content Placeholder 2"/>
          <p:cNvSpPr>
            <a:spLocks noGrp="1"/>
          </p:cNvSpPr>
          <p:nvPr>
            <p:ph idx="1"/>
          </p:nvPr>
        </p:nvSpPr>
        <p:spPr>
          <a:xfrm>
            <a:off x="369092" y="1152343"/>
            <a:ext cx="9205604" cy="5402683"/>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45587DD-8771-2E1A-55A9-FC405D5514E7}"/>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7500269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ontent Slide Picture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2738" y="1825625"/>
            <a:ext cx="7954209" cy="4351338"/>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2984C08-A2C8-2357-CC88-C650E8DA1CB1}"/>
              </a:ext>
            </a:extLst>
          </p:cNvPr>
          <p:cNvSpPr>
            <a:spLocks noGrp="1"/>
          </p:cNvSpPr>
          <p:nvPr>
            <p:ph type="title"/>
          </p:nvPr>
        </p:nvSpPr>
        <p:spPr>
          <a:xfrm>
            <a:off x="3582737" y="153968"/>
            <a:ext cx="8278732" cy="750907"/>
          </a:xfrm>
        </p:spPr>
        <p:txBody>
          <a:bodyPr>
            <a:noAutofit/>
          </a:bodyPr>
          <a:lstStyle>
            <a:lvl1pPr>
              <a:defRPr sz="2167" b="1">
                <a:solidFill>
                  <a:schemeClr val="accent1"/>
                </a:solidFill>
              </a:defRPr>
            </a:lvl1pPr>
          </a:lstStyle>
          <a:p>
            <a:r>
              <a:rPr lang="en-US"/>
              <a:t>Click to edit Master title style</a:t>
            </a:r>
          </a:p>
        </p:txBody>
      </p:sp>
      <p:sp>
        <p:nvSpPr>
          <p:cNvPr id="6" name="Picture Placeholder 5">
            <a:extLst>
              <a:ext uri="{FF2B5EF4-FFF2-40B4-BE49-F238E27FC236}">
                <a16:creationId xmlns:a16="http://schemas.microsoft.com/office/drawing/2014/main" id="{D5B4FBD7-CEAC-E3D8-F0AA-6AAE643D7555}"/>
              </a:ext>
            </a:extLst>
          </p:cNvPr>
          <p:cNvSpPr>
            <a:spLocks noGrp="1"/>
          </p:cNvSpPr>
          <p:nvPr>
            <p:ph type="pic" sz="quarter" idx="10"/>
          </p:nvPr>
        </p:nvSpPr>
        <p:spPr>
          <a:xfrm>
            <a:off x="-61427" y="-37730"/>
            <a:ext cx="3268928" cy="6929758"/>
          </a:xfrm>
        </p:spPr>
        <p:txBody>
          <a:bodyPr/>
          <a:lstStyle/>
          <a:p>
            <a:endParaRPr lang="en-US"/>
          </a:p>
        </p:txBody>
      </p:sp>
      <p:pic>
        <p:nvPicPr>
          <p:cNvPr id="7" name="Google Shape;327;p32">
            <a:extLst>
              <a:ext uri="{FF2B5EF4-FFF2-40B4-BE49-F238E27FC236}">
                <a16:creationId xmlns:a16="http://schemas.microsoft.com/office/drawing/2014/main" id="{37000CC0-C38E-F2C7-94F5-86606F9CC678}"/>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9697603" y="302975"/>
            <a:ext cx="2125305" cy="321088"/>
          </a:xfrm>
          <a:prstGeom prst="rect">
            <a:avLst/>
          </a:prstGeom>
          <a:noFill/>
          <a:ln>
            <a:noFill/>
          </a:ln>
        </p:spPr>
      </p:pic>
      <p:sp>
        <p:nvSpPr>
          <p:cNvPr id="4" name="Slide Number Placeholder 5">
            <a:extLst>
              <a:ext uri="{FF2B5EF4-FFF2-40B4-BE49-F238E27FC236}">
                <a16:creationId xmlns:a16="http://schemas.microsoft.com/office/drawing/2014/main" id="{AC1F90CC-A2CC-1ACB-3562-897A399D8A60}"/>
              </a:ext>
            </a:extLst>
          </p:cNvPr>
          <p:cNvSpPr>
            <a:spLocks noGrp="1"/>
          </p:cNvSpPr>
          <p:nvPr>
            <p:ph type="sldNum" sz="quarter" idx="15"/>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876935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ontent Slide Picture Right">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6B716BDF-FE20-9D17-DA35-FD394104DF2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680" t="11514" r="2765" b="17552"/>
          <a:stretch/>
        </p:blipFill>
        <p:spPr>
          <a:xfrm>
            <a:off x="6738524" y="330327"/>
            <a:ext cx="1876702" cy="293304"/>
          </a:xfrm>
          <a:prstGeom prst="rect">
            <a:avLst/>
          </a:prstGeom>
        </p:spPr>
      </p:pic>
      <p:sp>
        <p:nvSpPr>
          <p:cNvPr id="2" name="Slide Number Placeholder 5">
            <a:extLst>
              <a:ext uri="{FF2B5EF4-FFF2-40B4-BE49-F238E27FC236}">
                <a16:creationId xmlns:a16="http://schemas.microsoft.com/office/drawing/2014/main" id="{E4E146E4-5E71-4B51-C4E2-83DD32C94124}"/>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7" name="Picture Placeholder 5">
            <a:extLst>
              <a:ext uri="{FF2B5EF4-FFF2-40B4-BE49-F238E27FC236}">
                <a16:creationId xmlns:a16="http://schemas.microsoft.com/office/drawing/2014/main" id="{3F28CB4A-7719-C849-2692-FF18D6AE537F}"/>
              </a:ext>
            </a:extLst>
          </p:cNvPr>
          <p:cNvSpPr>
            <a:spLocks noGrp="1"/>
          </p:cNvSpPr>
          <p:nvPr>
            <p:ph type="pic" sz="quarter" idx="10"/>
          </p:nvPr>
        </p:nvSpPr>
        <p:spPr>
          <a:xfrm>
            <a:off x="8923073" y="-37730"/>
            <a:ext cx="3268928" cy="6929758"/>
          </a:xfrm>
        </p:spPr>
        <p:txBody>
          <a:bodyPr/>
          <a:lstStyle/>
          <a:p>
            <a:endParaRPr lang="en-US"/>
          </a:p>
        </p:txBody>
      </p:sp>
      <p:sp>
        <p:nvSpPr>
          <p:cNvPr id="9" name="Content Placeholder 2">
            <a:extLst>
              <a:ext uri="{FF2B5EF4-FFF2-40B4-BE49-F238E27FC236}">
                <a16:creationId xmlns:a16="http://schemas.microsoft.com/office/drawing/2014/main" id="{3D5C7A10-A011-720D-88BC-67D37159C7C6}"/>
              </a:ext>
            </a:extLst>
          </p:cNvPr>
          <p:cNvSpPr>
            <a:spLocks noGrp="1"/>
          </p:cNvSpPr>
          <p:nvPr>
            <p:ph idx="1"/>
          </p:nvPr>
        </p:nvSpPr>
        <p:spPr>
          <a:xfrm>
            <a:off x="353171" y="1825625"/>
            <a:ext cx="7954209" cy="4351338"/>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94C8A6B-B81B-BB18-C26F-77E80A176880}"/>
              </a:ext>
            </a:extLst>
          </p:cNvPr>
          <p:cNvSpPr>
            <a:spLocks noGrp="1"/>
          </p:cNvSpPr>
          <p:nvPr>
            <p:ph type="title"/>
          </p:nvPr>
        </p:nvSpPr>
        <p:spPr>
          <a:xfrm>
            <a:off x="353170" y="153968"/>
            <a:ext cx="8278732" cy="750907"/>
          </a:xfrm>
        </p:spPr>
        <p:txBody>
          <a:bodyPr>
            <a:noAutofit/>
          </a:bodyPr>
          <a:lstStyle>
            <a:lvl1pPr>
              <a:defRPr sz="2167"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22835226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Half Picture Le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6172200" cy="6858000"/>
          </a:xfrm>
        </p:spPr>
        <p:txBody>
          <a:bodyPr anchor="t"/>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p:cNvSpPr>
            <a:spLocks noGrp="1"/>
          </p:cNvSpPr>
          <p:nvPr>
            <p:ph type="body" sz="half" idx="2"/>
          </p:nvPr>
        </p:nvSpPr>
        <p:spPr>
          <a:xfrm>
            <a:off x="6596063" y="1153208"/>
            <a:ext cx="5226844" cy="4356895"/>
          </a:xfrm>
        </p:spPr>
        <p:txBody>
          <a:bodyPr>
            <a:noAutofit/>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BD9EA1A6-6296-7B33-0702-21DC312ED064}"/>
              </a:ext>
            </a:extLst>
          </p:cNvPr>
          <p:cNvSpPr>
            <a:spLocks noGrp="1"/>
          </p:cNvSpPr>
          <p:nvPr>
            <p:ph type="title"/>
          </p:nvPr>
        </p:nvSpPr>
        <p:spPr>
          <a:xfrm>
            <a:off x="6596063" y="256140"/>
            <a:ext cx="5226845" cy="539880"/>
          </a:xfrm>
        </p:spPr>
        <p:txBody>
          <a:bodyPr>
            <a:noAutofit/>
          </a:bodyPr>
          <a:lstStyle>
            <a:lvl1pPr>
              <a:defRPr sz="2167" b="1">
                <a:solidFill>
                  <a:schemeClr val="accent1"/>
                </a:solidFill>
              </a:defRPr>
            </a:lvl1pPr>
          </a:lstStyle>
          <a:p>
            <a:r>
              <a:rPr lang="en-US"/>
              <a:t>Click to edit Master title style</a:t>
            </a:r>
          </a:p>
        </p:txBody>
      </p:sp>
      <p:pic>
        <p:nvPicPr>
          <p:cNvPr id="7" name="Google Shape;327;p32">
            <a:extLst>
              <a:ext uri="{FF2B5EF4-FFF2-40B4-BE49-F238E27FC236}">
                <a16:creationId xmlns:a16="http://schemas.microsoft.com/office/drawing/2014/main" id="{E4D9C6F4-F82B-1812-430C-5B8DF048BF19}"/>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t="139" b="149"/>
          <a:stretch/>
        </p:blipFill>
        <p:spPr>
          <a:xfrm>
            <a:off x="9989495" y="6221023"/>
            <a:ext cx="1833412" cy="276988"/>
          </a:xfrm>
          <a:prstGeom prst="rect">
            <a:avLst/>
          </a:prstGeom>
          <a:noFill/>
          <a:ln>
            <a:noFill/>
          </a:ln>
        </p:spPr>
      </p:pic>
      <p:sp>
        <p:nvSpPr>
          <p:cNvPr id="2" name="Slide Number Placeholder 5">
            <a:extLst>
              <a:ext uri="{FF2B5EF4-FFF2-40B4-BE49-F238E27FC236}">
                <a16:creationId xmlns:a16="http://schemas.microsoft.com/office/drawing/2014/main" id="{85AA7F7B-0D76-8AA4-ABE2-3EFAE4C0BBD5}"/>
              </a:ext>
            </a:extLst>
          </p:cNvPr>
          <p:cNvSpPr>
            <a:spLocks noGrp="1"/>
          </p:cNvSpPr>
          <p:nvPr>
            <p:ph type="sldNum" sz="quarter" idx="14"/>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342728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426717"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25"/>
          <p:cNvSpPr txBox="1">
            <a:spLocks noGrp="1"/>
          </p:cNvSpPr>
          <p:nvPr>
            <p:ph type="body" idx="1"/>
          </p:nvPr>
        </p:nvSpPr>
        <p:spPr>
          <a:xfrm>
            <a:off x="426717" y="1766210"/>
            <a:ext cx="11362800" cy="4210400"/>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15000"/>
              </a:lnSpc>
              <a:spcBef>
                <a:spcPts val="0"/>
              </a:spcBef>
              <a:spcAft>
                <a:spcPts val="0"/>
              </a:spcAft>
              <a:buClr>
                <a:schemeClr val="dk1"/>
              </a:buClr>
              <a:buSzPts val="1200"/>
              <a:buNone/>
              <a:defRPr sz="1599" b="0" i="0" u="none" strike="noStrike" cap="none">
                <a:solidFill>
                  <a:schemeClr val="dk1"/>
                </a:solidFill>
                <a:latin typeface="Roboto"/>
                <a:ea typeface="Roboto"/>
                <a:cs typeface="Roboto"/>
                <a:sym typeface="Roboto"/>
              </a:defRPr>
            </a:lvl1pPr>
            <a:lvl2pPr marL="1218072" marR="0" lvl="1"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2pPr>
            <a:lvl3pPr marL="1827108" marR="0" lvl="2"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3pPr>
            <a:lvl4pPr marL="2436144" marR="0" lvl="3" indent="-406024" algn="l" rtl="0">
              <a:lnSpc>
                <a:spcPct val="100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4pPr>
            <a:lvl5pPr marL="3045181" marR="0" lvl="4" indent="-406024" algn="l" rtl="0">
              <a:lnSpc>
                <a:spcPct val="100000"/>
              </a:lnSpc>
              <a:spcBef>
                <a:spcPts val="0"/>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5pPr>
            <a:lvl6pPr marL="3654217" marR="0" lvl="5"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6pPr>
            <a:lvl7pPr marL="4263253" marR="0" lvl="6"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7pPr>
            <a:lvl8pPr marL="4872289" marR="0" lvl="7"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8pPr>
            <a:lvl9pPr marL="5481325" marR="0" lvl="8"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9pPr>
          </a:lstStyle>
          <a:p>
            <a:endParaRPr/>
          </a:p>
        </p:txBody>
      </p:sp>
      <p:sp>
        <p:nvSpPr>
          <p:cNvPr id="121" name="Google Shape;121;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2">
                <a:solidFill>
                  <a:srgbClr val="CCCCCC"/>
                </a:solidFill>
              </a:defRPr>
            </a:lvl1pPr>
            <a:lvl2pPr lvl="1" algn="r" rtl="0">
              <a:buNone/>
              <a:defRPr sz="1332">
                <a:solidFill>
                  <a:srgbClr val="CCCCCC"/>
                </a:solidFill>
              </a:defRPr>
            </a:lvl2pPr>
            <a:lvl3pPr lvl="2" algn="r" rtl="0">
              <a:buNone/>
              <a:defRPr sz="1332">
                <a:solidFill>
                  <a:srgbClr val="CCCCCC"/>
                </a:solidFill>
              </a:defRPr>
            </a:lvl3pPr>
            <a:lvl4pPr lvl="3" algn="r" rtl="0">
              <a:buNone/>
              <a:defRPr sz="1332">
                <a:solidFill>
                  <a:srgbClr val="CCCCCC"/>
                </a:solidFill>
              </a:defRPr>
            </a:lvl4pPr>
            <a:lvl5pPr lvl="4" algn="r" rtl="0">
              <a:buNone/>
              <a:defRPr sz="1332">
                <a:solidFill>
                  <a:srgbClr val="CCCCCC"/>
                </a:solidFill>
              </a:defRPr>
            </a:lvl5pPr>
            <a:lvl6pPr lvl="5" algn="r" rtl="0">
              <a:buNone/>
              <a:defRPr sz="1332">
                <a:solidFill>
                  <a:srgbClr val="CCCCCC"/>
                </a:solidFill>
              </a:defRPr>
            </a:lvl6pPr>
            <a:lvl7pPr lvl="6" algn="r" rtl="0">
              <a:buNone/>
              <a:defRPr sz="1332">
                <a:solidFill>
                  <a:srgbClr val="CCCCCC"/>
                </a:solidFill>
              </a:defRPr>
            </a:lvl7pPr>
            <a:lvl8pPr lvl="7" algn="r" rtl="0">
              <a:buNone/>
              <a:defRPr sz="1332">
                <a:solidFill>
                  <a:srgbClr val="CCCCCC"/>
                </a:solidFill>
              </a:defRPr>
            </a:lvl8pPr>
            <a:lvl9pPr lvl="8" algn="r" rtl="0">
              <a:buNone/>
              <a:defRPr sz="1332">
                <a:solidFill>
                  <a:srgbClr val="CCCCCC"/>
                </a:solidFill>
              </a:defRPr>
            </a:lvl9pPr>
          </a:lstStyle>
          <a:p>
            <a:fld id="{00000000-1234-1234-1234-123412341234}" type="slidenum">
              <a:rPr lang="en" smtClean="0"/>
              <a:pPr/>
              <a:t>‹#›</a:t>
            </a:fld>
            <a:endParaRPr lang="en"/>
          </a:p>
        </p:txBody>
      </p:sp>
      <p:sp>
        <p:nvSpPr>
          <p:cNvPr id="122" name="Google Shape;122;p25"/>
          <p:cNvSpPr/>
          <p:nvPr/>
        </p:nvSpPr>
        <p:spPr>
          <a:xfrm>
            <a:off x="3183" y="6726262"/>
            <a:ext cx="12192000" cy="132000"/>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68031722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plit Layout 1">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54740"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1" y="1264894"/>
            <a:ext cx="4893469" cy="769442"/>
          </a:xfrm>
        </p:spPr>
        <p:txBody>
          <a:bodyPr anchor="t">
            <a:no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0" y="207199"/>
            <a:ext cx="923801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E4F96B17-3F4A-69B3-1FBE-52F351562229}"/>
              </a:ext>
            </a:extLst>
          </p:cNvPr>
          <p:cNvSpPr>
            <a:spLocks noGrp="1"/>
          </p:cNvSpPr>
          <p:nvPr>
            <p:ph idx="1"/>
          </p:nvPr>
        </p:nvSpPr>
        <p:spPr>
          <a:xfrm>
            <a:off x="6674852" y="1264895"/>
            <a:ext cx="4846155"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9815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4"/>
            <a:ext cx="4893469" cy="769442"/>
          </a:xfrm>
        </p:spPr>
        <p:txBody>
          <a:bodyPr anchor="t">
            <a:no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0999" y="452657"/>
            <a:ext cx="9396351"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AAEA07DF-DACB-2E73-2EF2-C73A62AB9C19}"/>
              </a:ext>
            </a:extLst>
          </p:cNvPr>
          <p:cNvSpPr>
            <a:spLocks noGrp="1"/>
          </p:cNvSpPr>
          <p:nvPr>
            <p:ph idx="1"/>
          </p:nvPr>
        </p:nvSpPr>
        <p:spPr>
          <a:xfrm>
            <a:off x="6674852" y="1264895"/>
            <a:ext cx="4846155"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27522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DAACD2-8076-9ADD-A6D9-71CBC36C3EB6}"/>
              </a:ext>
            </a:extLst>
          </p:cNvPr>
          <p:cNvSpPr>
            <a:spLocks noGrp="1"/>
          </p:cNvSpPr>
          <p:nvPr>
            <p:ph type="title"/>
          </p:nvPr>
        </p:nvSpPr>
        <p:spPr>
          <a:xfrm>
            <a:off x="369092" y="153968"/>
            <a:ext cx="11453817" cy="750907"/>
          </a:xfrm>
        </p:spPr>
        <p:txBody>
          <a:bodyPr>
            <a:noAutofit/>
          </a:bodyPr>
          <a:lstStyle>
            <a:lvl1pPr>
              <a:defRPr sz="2167" b="1">
                <a:solidFill>
                  <a:schemeClr val="accent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503E546B-7263-F29D-2619-EA22898665DA}"/>
              </a:ext>
            </a:extLst>
          </p:cNvPr>
          <p:cNvSpPr>
            <a:spLocks noGrp="1"/>
          </p:cNvSpPr>
          <p:nvPr>
            <p:ph type="sldNum" sz="quarter" idx="15"/>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5960326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DAACD2-8076-9ADD-A6D9-71CBC36C3EB6}"/>
              </a:ext>
            </a:extLst>
          </p:cNvPr>
          <p:cNvSpPr>
            <a:spLocks noGrp="1"/>
          </p:cNvSpPr>
          <p:nvPr>
            <p:ph type="title"/>
          </p:nvPr>
        </p:nvSpPr>
        <p:spPr>
          <a:xfrm>
            <a:off x="369092" y="153968"/>
            <a:ext cx="11453817" cy="750907"/>
          </a:xfrm>
        </p:spPr>
        <p:txBody>
          <a:bodyPr>
            <a:noAutofit/>
          </a:bodyPr>
          <a:lstStyle>
            <a:lvl1pPr>
              <a:defRPr sz="2167" b="1">
                <a:solidFill>
                  <a:schemeClr val="bg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A36F1B9E-86D6-2587-172A-71D23591A390}"/>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9663139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lank Layout with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573EB79-2D1B-FE47-CE6E-330DC1F3DD9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6492875"/>
            <a:ext cx="12192000" cy="365125"/>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5789704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4B84D70-E05F-B5A2-AC84-897D373D0FE7}"/>
              </a:ext>
            </a:extLst>
          </p:cNvPr>
          <p:cNvSpPr>
            <a:spLocks noGrp="1"/>
          </p:cNvSpPr>
          <p:nvPr>
            <p:ph type="sldNum" sz="quarter" idx="15"/>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759728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074F2DF-81E8-CBB3-78AD-2E33BECEF708}"/>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8176476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DD3A7-53C6-831D-2242-6BE8C0819AE3}"/>
              </a:ext>
            </a:extLst>
          </p:cNvPr>
          <p:cNvPicPr>
            <a:picLocks noChangeAspect="1"/>
          </p:cNvPicPr>
          <p:nvPr userDrawn="1"/>
        </p:nvPicPr>
        <p:blipFill>
          <a:blip r:embed="rId2"/>
          <a:srcRect/>
          <a:stretch/>
        </p:blipFill>
        <p:spPr>
          <a:xfrm>
            <a:off x="-9421" y="1"/>
            <a:ext cx="12191998" cy="68579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64320" y="3093849"/>
            <a:ext cx="352425" cy="352425"/>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38615" y="3640739"/>
            <a:ext cx="249296" cy="249296"/>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23536" y="4108210"/>
            <a:ext cx="303271" cy="303271"/>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8051999" y="2933007"/>
            <a:ext cx="3791658" cy="2009899"/>
          </a:xfrm>
          <a:prstGeom prst="rect">
            <a:avLst/>
          </a:prstGeom>
          <a:noFill/>
        </p:spPr>
        <p:txBody>
          <a:bodyPr wrap="square" rtlCol="0">
            <a:spAutoFit/>
          </a:bodyPr>
          <a:lstStyle/>
          <a:p>
            <a:pPr algn="l">
              <a:lnSpc>
                <a:spcPct val="250000"/>
              </a:lnSpc>
            </a:pPr>
            <a:r>
              <a:rPr lang="en-US" sz="1292" b="0" i="0" kern="1200" dirty="0">
                <a:solidFill>
                  <a:schemeClr val="bg1"/>
                </a:solidFill>
                <a:effectLst/>
                <a:latin typeface="+mn-lt"/>
                <a:ea typeface="+mn-ea"/>
                <a:cs typeface="+mn-cs"/>
              </a:rPr>
              <a:t>470 Atlantic Ave, 8th floor, Boston, MA 02210</a:t>
            </a:r>
          </a:p>
          <a:p>
            <a:pPr algn="l">
              <a:lnSpc>
                <a:spcPct val="250000"/>
              </a:lnSpc>
            </a:pPr>
            <a:r>
              <a:rPr lang="en-US" sz="1292" b="0" i="0" dirty="0">
                <a:solidFill>
                  <a:schemeClr val="bg1"/>
                </a:solidFill>
                <a:latin typeface="Arial Nova" panose="020B0504020202020204" pitchFamily="34" charset="0"/>
              </a:rPr>
              <a:t>781-285-1300</a:t>
            </a:r>
          </a:p>
          <a:p>
            <a:pPr algn="l">
              <a:lnSpc>
                <a:spcPct val="250000"/>
              </a:lnSpc>
            </a:pPr>
            <a:r>
              <a:rPr lang="en-US" sz="1292" b="0" i="0" dirty="0">
                <a:solidFill>
                  <a:schemeClr val="bg1"/>
                </a:solidFill>
                <a:latin typeface="Arial Nova" panose="020B0504020202020204" pitchFamily="34" charset="0"/>
              </a:rPr>
              <a:t>info@healthedge.com</a:t>
            </a:r>
          </a:p>
          <a:p>
            <a:pPr algn="l">
              <a:lnSpc>
                <a:spcPct val="250000"/>
              </a:lnSpc>
            </a:pPr>
            <a:r>
              <a:rPr lang="en-US" sz="1292" b="0" i="0" dirty="0">
                <a:solidFill>
                  <a:schemeClr val="bg1"/>
                </a:solidFill>
                <a:latin typeface="Arial Nova" panose="020B0504020202020204" pitchFamily="34" charset="0"/>
              </a:rPr>
              <a:t>healthedge.com</a:t>
            </a: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35518" y="4625910"/>
            <a:ext cx="299670" cy="299670"/>
          </a:xfrm>
          <a:prstGeom prst="rect">
            <a:avLst/>
          </a:prstGeom>
        </p:spPr>
      </p:pic>
      <p:pic>
        <p:nvPicPr>
          <p:cNvPr id="4" name="Picture 3">
            <a:extLst>
              <a:ext uri="{FF2B5EF4-FFF2-40B4-BE49-F238E27FC236}">
                <a16:creationId xmlns:a16="http://schemas.microsoft.com/office/drawing/2014/main" id="{16AC9ECF-568F-D118-7E1F-FF6C300341F6}"/>
              </a:ext>
            </a:extLst>
          </p:cNvPr>
          <p:cNvPicPr>
            <a:picLocks noChangeAspect="1"/>
          </p:cNvPicPr>
          <p:nvPr userDrawn="1"/>
        </p:nvPicPr>
        <p:blipFill>
          <a:blip r:embed="rId7"/>
          <a:srcRect/>
          <a:stretch/>
        </p:blipFill>
        <p:spPr>
          <a:xfrm>
            <a:off x="6665659" y="1187498"/>
            <a:ext cx="4999873" cy="1041640"/>
          </a:xfrm>
          <a:prstGeom prst="rect">
            <a:avLst/>
          </a:prstGeom>
        </p:spPr>
      </p:pic>
    </p:spTree>
    <p:extLst>
      <p:ext uri="{BB962C8B-B14F-4D97-AF65-F5344CB8AC3E}">
        <p14:creationId xmlns:p14="http://schemas.microsoft.com/office/powerpoint/2010/main" val="14251760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5F341-7FB6-DDAB-E427-50DE39F97AB0}"/>
              </a:ext>
            </a:extLst>
          </p:cNvPr>
          <p:cNvPicPr>
            <a:picLocks noChangeAspect="1"/>
          </p:cNvPicPr>
          <p:nvPr userDrawn="1"/>
        </p:nvPicPr>
        <p:blipFill>
          <a:blip r:embed="rId2"/>
          <a:srcRect/>
          <a:stretch/>
        </p:blipFill>
        <p:spPr>
          <a:xfrm>
            <a:off x="-72081" y="-26144"/>
            <a:ext cx="12274378" cy="6904338"/>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64320" y="3093849"/>
            <a:ext cx="352425" cy="352425"/>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38615" y="3640739"/>
            <a:ext cx="249296" cy="249296"/>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23536" y="4108210"/>
            <a:ext cx="303271" cy="303271"/>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8051999" y="2933007"/>
            <a:ext cx="3791658" cy="2009899"/>
          </a:xfrm>
          <a:prstGeom prst="rect">
            <a:avLst/>
          </a:prstGeom>
          <a:noFill/>
        </p:spPr>
        <p:txBody>
          <a:bodyPr wrap="square" rtlCol="0">
            <a:spAutoFit/>
          </a:bodyPr>
          <a:lstStyle/>
          <a:p>
            <a:pPr algn="l">
              <a:lnSpc>
                <a:spcPct val="250000"/>
              </a:lnSpc>
            </a:pPr>
            <a:r>
              <a:rPr lang="en-US" sz="1292" b="0" i="0" kern="1200" dirty="0">
                <a:solidFill>
                  <a:schemeClr val="bg1"/>
                </a:solidFill>
                <a:effectLst/>
                <a:latin typeface="+mn-lt"/>
                <a:ea typeface="+mn-ea"/>
                <a:cs typeface="+mn-cs"/>
              </a:rPr>
              <a:t>470 Atlantic Ave, 8th floor, Boston, MA 02210</a:t>
            </a:r>
          </a:p>
          <a:p>
            <a:pPr algn="l">
              <a:lnSpc>
                <a:spcPct val="250000"/>
              </a:lnSpc>
            </a:pPr>
            <a:r>
              <a:rPr lang="en-US" sz="1292" b="0" i="0" dirty="0">
                <a:solidFill>
                  <a:schemeClr val="bg1"/>
                </a:solidFill>
                <a:latin typeface="Arial Nova" panose="020B0504020202020204" pitchFamily="34" charset="0"/>
              </a:rPr>
              <a:t>781-285-1300</a:t>
            </a:r>
          </a:p>
          <a:p>
            <a:pPr algn="l">
              <a:lnSpc>
                <a:spcPct val="250000"/>
              </a:lnSpc>
            </a:pPr>
            <a:r>
              <a:rPr lang="en-US" sz="1292" b="0" i="0" dirty="0">
                <a:solidFill>
                  <a:schemeClr val="bg1"/>
                </a:solidFill>
                <a:latin typeface="Arial Nova" panose="020B0504020202020204" pitchFamily="34" charset="0"/>
              </a:rPr>
              <a:t>info@healthedge.com</a:t>
            </a:r>
          </a:p>
          <a:p>
            <a:pPr algn="l">
              <a:lnSpc>
                <a:spcPct val="250000"/>
              </a:lnSpc>
            </a:pPr>
            <a:r>
              <a:rPr lang="en-US" sz="1292" b="0" i="0" dirty="0">
                <a:solidFill>
                  <a:schemeClr val="bg1"/>
                </a:solidFill>
                <a:latin typeface="Arial Nova" panose="020B0504020202020204" pitchFamily="34" charset="0"/>
              </a:rPr>
              <a:t>healthedge.com</a:t>
            </a: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35518" y="4625910"/>
            <a:ext cx="299670" cy="299670"/>
          </a:xfrm>
          <a:prstGeom prst="rect">
            <a:avLst/>
          </a:prstGeom>
        </p:spPr>
      </p:pic>
      <p:pic>
        <p:nvPicPr>
          <p:cNvPr id="4" name="Picture 3">
            <a:extLst>
              <a:ext uri="{FF2B5EF4-FFF2-40B4-BE49-F238E27FC236}">
                <a16:creationId xmlns:a16="http://schemas.microsoft.com/office/drawing/2014/main" id="{16AC9ECF-568F-D118-7E1F-FF6C300341F6}"/>
              </a:ext>
            </a:extLst>
          </p:cNvPr>
          <p:cNvPicPr>
            <a:picLocks noChangeAspect="1"/>
          </p:cNvPicPr>
          <p:nvPr userDrawn="1"/>
        </p:nvPicPr>
        <p:blipFill>
          <a:blip r:embed="rId7"/>
          <a:srcRect/>
          <a:stretch/>
        </p:blipFill>
        <p:spPr>
          <a:xfrm>
            <a:off x="6665659" y="1187498"/>
            <a:ext cx="4999873" cy="1041640"/>
          </a:xfrm>
          <a:prstGeom prst="rect">
            <a:avLst/>
          </a:prstGeom>
        </p:spPr>
      </p:pic>
    </p:spTree>
    <p:extLst>
      <p:ext uri="{BB962C8B-B14F-4D97-AF65-F5344CB8AC3E}">
        <p14:creationId xmlns:p14="http://schemas.microsoft.com/office/powerpoint/2010/main" val="142450917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pic>
        <p:nvPicPr>
          <p:cNvPr id="2" name="Picture 1" descr="A blue background with light lines&#10;&#10;Description automatically generated">
            <a:extLst>
              <a:ext uri="{FF2B5EF4-FFF2-40B4-BE49-F238E27FC236}">
                <a16:creationId xmlns:a16="http://schemas.microsoft.com/office/drawing/2014/main" id="{154C6391-40FC-42B7-5A06-A86EDA5B795E}"/>
              </a:ext>
            </a:extLst>
          </p:cNvPr>
          <p:cNvPicPr>
            <a:picLocks noChangeAspect="1"/>
          </p:cNvPicPr>
          <p:nvPr userDrawn="1"/>
        </p:nvPicPr>
        <p:blipFill>
          <a:blip r:embed="rId2"/>
          <a:stretch>
            <a:fillRect/>
          </a:stretch>
        </p:blipFill>
        <p:spPr>
          <a:xfrm>
            <a:off x="-42906" y="-24134"/>
            <a:ext cx="12277811" cy="6906268"/>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8001" y="3093849"/>
            <a:ext cx="352425" cy="352425"/>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2296" y="3640739"/>
            <a:ext cx="249296" cy="249296"/>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7217" y="4108210"/>
            <a:ext cx="303271" cy="303271"/>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1405680" y="2933007"/>
            <a:ext cx="3791658" cy="2009899"/>
          </a:xfrm>
          <a:prstGeom prst="rect">
            <a:avLst/>
          </a:prstGeom>
          <a:noFill/>
        </p:spPr>
        <p:txBody>
          <a:bodyPr wrap="square" rtlCol="0">
            <a:spAutoFit/>
          </a:bodyPr>
          <a:lstStyle/>
          <a:p>
            <a:pPr algn="l">
              <a:lnSpc>
                <a:spcPct val="250000"/>
              </a:lnSpc>
            </a:pPr>
            <a:r>
              <a:rPr lang="en-US" sz="1292" b="0" i="0" kern="1200" dirty="0">
                <a:solidFill>
                  <a:schemeClr val="bg1"/>
                </a:solidFill>
                <a:effectLst/>
                <a:latin typeface="+mn-lt"/>
                <a:ea typeface="+mn-ea"/>
                <a:cs typeface="+mn-cs"/>
              </a:rPr>
              <a:t>470 Atlantic Ave, 8th floor, Boston, MA 02210</a:t>
            </a:r>
          </a:p>
          <a:p>
            <a:pPr algn="l">
              <a:lnSpc>
                <a:spcPct val="250000"/>
              </a:lnSpc>
            </a:pPr>
            <a:r>
              <a:rPr lang="en-US" sz="1292" b="0" i="0" dirty="0">
                <a:solidFill>
                  <a:schemeClr val="bg1"/>
                </a:solidFill>
                <a:latin typeface="Arial Nova" panose="020B0504020202020204" pitchFamily="34" charset="0"/>
              </a:rPr>
              <a:t>781-285-1300</a:t>
            </a:r>
          </a:p>
          <a:p>
            <a:pPr algn="l">
              <a:lnSpc>
                <a:spcPct val="250000"/>
              </a:lnSpc>
            </a:pPr>
            <a:r>
              <a:rPr lang="en-US" sz="1292" b="0" i="0" dirty="0">
                <a:solidFill>
                  <a:schemeClr val="bg1"/>
                </a:solidFill>
                <a:latin typeface="Arial Nova" panose="020B0504020202020204" pitchFamily="34" charset="0"/>
              </a:rPr>
              <a:t>info@healthedge.com</a:t>
            </a:r>
          </a:p>
          <a:p>
            <a:pPr algn="l">
              <a:lnSpc>
                <a:spcPct val="250000"/>
              </a:lnSpc>
            </a:pPr>
            <a:r>
              <a:rPr lang="en-US" sz="1292" b="0" i="0" dirty="0">
                <a:solidFill>
                  <a:schemeClr val="bg1"/>
                </a:solidFill>
                <a:latin typeface="Arial Nova" panose="020B0504020202020204" pitchFamily="34" charset="0"/>
              </a:rPr>
              <a:t>healthedge.com</a:t>
            </a: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89198" y="4625910"/>
            <a:ext cx="299670" cy="299670"/>
          </a:xfrm>
          <a:prstGeom prst="rect">
            <a:avLst/>
          </a:prstGeom>
        </p:spPr>
      </p:pic>
      <p:pic>
        <p:nvPicPr>
          <p:cNvPr id="4" name="Picture 3">
            <a:extLst>
              <a:ext uri="{FF2B5EF4-FFF2-40B4-BE49-F238E27FC236}">
                <a16:creationId xmlns:a16="http://schemas.microsoft.com/office/drawing/2014/main" id="{16AC9ECF-568F-D118-7E1F-FF6C300341F6}"/>
              </a:ext>
            </a:extLst>
          </p:cNvPr>
          <p:cNvPicPr>
            <a:picLocks noChangeAspect="1"/>
          </p:cNvPicPr>
          <p:nvPr userDrawn="1"/>
        </p:nvPicPr>
        <p:blipFill>
          <a:blip r:embed="rId7"/>
          <a:srcRect/>
          <a:stretch/>
        </p:blipFill>
        <p:spPr>
          <a:xfrm>
            <a:off x="918001" y="1187498"/>
            <a:ext cx="4999873" cy="1041640"/>
          </a:xfrm>
          <a:prstGeom prst="rect">
            <a:avLst/>
          </a:prstGeom>
        </p:spPr>
      </p:pic>
    </p:spTree>
    <p:extLst>
      <p:ext uri="{BB962C8B-B14F-4D97-AF65-F5344CB8AC3E}">
        <p14:creationId xmlns:p14="http://schemas.microsoft.com/office/powerpoint/2010/main" val="213875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42"/>
        <p:cNvGrpSpPr/>
        <p:nvPr/>
      </p:nvGrpSpPr>
      <p:grpSpPr>
        <a:xfrm>
          <a:off x="0" y="0"/>
          <a:ext cx="0" cy="0"/>
          <a:chOff x="0" y="0"/>
          <a:chExt cx="0" cy="0"/>
        </a:xfrm>
      </p:grpSpPr>
      <p:sp>
        <p:nvSpPr>
          <p:cNvPr id="243" name="Google Shape;243;p40"/>
          <p:cNvSpPr txBox="1">
            <a:spLocks noGrp="1"/>
          </p:cNvSpPr>
          <p:nvPr>
            <p:ph type="title"/>
          </p:nvPr>
        </p:nvSpPr>
        <p:spPr>
          <a:xfrm>
            <a:off x="415600" y="390166"/>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4" name="Google Shape;244;p40"/>
          <p:cNvSpPr txBox="1">
            <a:spLocks noGrp="1"/>
          </p:cNvSpPr>
          <p:nvPr>
            <p:ph type="body" idx="1"/>
          </p:nvPr>
        </p:nvSpPr>
        <p:spPr>
          <a:xfrm>
            <a:off x="415600" y="1130234"/>
            <a:ext cx="11360800" cy="4555200"/>
          </a:xfrm>
          <a:prstGeom prst="rect">
            <a:avLst/>
          </a:prstGeom>
          <a:noFill/>
          <a:ln>
            <a:noFill/>
          </a:ln>
        </p:spPr>
        <p:txBody>
          <a:bodyPr spcFirstLastPara="1" wrap="square" lIns="91425" tIns="91425" rIns="91425" bIns="91425" anchor="ctr" anchorCtr="0">
            <a:noAutofit/>
          </a:bodyPr>
          <a:lstStyle>
            <a:lvl1pPr marL="609036" lvl="0" indent="-422942" rtl="0">
              <a:spcBef>
                <a:spcPts val="0"/>
              </a:spcBef>
              <a:spcAft>
                <a:spcPts val="0"/>
              </a:spcAft>
              <a:buSzPts val="1400"/>
              <a:buChar char="●"/>
              <a:defRPr/>
            </a:lvl1pPr>
            <a:lvl2pPr marL="1218072" lvl="1" indent="-422942" rtl="0">
              <a:spcBef>
                <a:spcPts val="0"/>
              </a:spcBef>
              <a:spcAft>
                <a:spcPts val="0"/>
              </a:spcAft>
              <a:buSzPts val="1400"/>
              <a:buChar char="○"/>
              <a:defRPr/>
            </a:lvl2pPr>
            <a:lvl3pPr marL="1827108" lvl="2" indent="-422942" rtl="0">
              <a:spcBef>
                <a:spcPts val="0"/>
              </a:spcBef>
              <a:spcAft>
                <a:spcPts val="0"/>
              </a:spcAft>
              <a:buSzPts val="1400"/>
              <a:buChar char="■"/>
              <a:defRPr/>
            </a:lvl3pPr>
            <a:lvl4pPr marL="2436144" lvl="3" indent="-422942" rtl="0">
              <a:spcBef>
                <a:spcPts val="0"/>
              </a:spcBef>
              <a:spcAft>
                <a:spcPts val="0"/>
              </a:spcAft>
              <a:buSzPts val="1400"/>
              <a:buChar char="●"/>
              <a:defRPr/>
            </a:lvl4pPr>
            <a:lvl5pPr marL="3045181" lvl="4" indent="-422942" rtl="0">
              <a:spcBef>
                <a:spcPts val="0"/>
              </a:spcBef>
              <a:spcAft>
                <a:spcPts val="0"/>
              </a:spcAft>
              <a:buSzPts val="1400"/>
              <a:buChar char="○"/>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245" name="Google Shape;245;p40"/>
          <p:cNvSpPr txBox="1">
            <a:spLocks noGrp="1"/>
          </p:cNvSpPr>
          <p:nvPr>
            <p:ph type="sldNum" idx="12"/>
          </p:nvPr>
        </p:nvSpPr>
        <p:spPr>
          <a:xfrm>
            <a:off x="5730211" y="6300323"/>
            <a:ext cx="731600" cy="524799"/>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323165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00"/>
            <a:ext cx="12210843" cy="68579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64320" y="3093849"/>
            <a:ext cx="352425" cy="352425"/>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38615" y="3640739"/>
            <a:ext cx="249296" cy="249296"/>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23536" y="4108210"/>
            <a:ext cx="303271" cy="303271"/>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8051999" y="2933007"/>
            <a:ext cx="3526445" cy="1977839"/>
          </a:xfrm>
          <a:prstGeom prst="rect">
            <a:avLst/>
          </a:prstGeom>
          <a:noFill/>
        </p:spPr>
        <p:txBody>
          <a:bodyPr wrap="square" rtlCol="0">
            <a:spAutoFit/>
          </a:bodyPr>
          <a:lstStyle/>
          <a:p>
            <a:pPr algn="l">
              <a:lnSpc>
                <a:spcPct val="250000"/>
              </a:lnSpc>
            </a:pPr>
            <a:r>
              <a:rPr lang="en-US" sz="1292" b="0" i="0">
                <a:solidFill>
                  <a:schemeClr val="bg1"/>
                </a:solidFill>
                <a:latin typeface="Arial Nova" panose="020B0504020202020204" pitchFamily="34" charset="0"/>
              </a:rPr>
              <a:t>30 Corporate Drive, Burlington, MA 01803</a:t>
            </a:r>
          </a:p>
          <a:p>
            <a:pPr algn="l">
              <a:lnSpc>
                <a:spcPct val="250000"/>
              </a:lnSpc>
            </a:pPr>
            <a:r>
              <a:rPr lang="en-US" sz="1292" b="0" i="0">
                <a:solidFill>
                  <a:schemeClr val="bg1"/>
                </a:solidFill>
                <a:latin typeface="Arial Nova" panose="020B0504020202020204" pitchFamily="34" charset="0"/>
              </a:rPr>
              <a:t>781-285-1300</a:t>
            </a:r>
          </a:p>
          <a:p>
            <a:pPr algn="l">
              <a:lnSpc>
                <a:spcPct val="250000"/>
              </a:lnSpc>
            </a:pPr>
            <a:r>
              <a:rPr lang="en-US" sz="1292" b="0" i="0" err="1">
                <a:solidFill>
                  <a:schemeClr val="bg1"/>
                </a:solidFill>
                <a:latin typeface="Arial Nova" panose="020B0504020202020204" pitchFamily="34" charset="0"/>
              </a:rPr>
              <a:t>info@healthedge.com</a:t>
            </a:r>
            <a:endParaRPr lang="en-US" sz="1292" b="0" i="0">
              <a:solidFill>
                <a:schemeClr val="bg1"/>
              </a:solidFill>
              <a:latin typeface="Arial Nova" panose="020B0504020202020204" pitchFamily="34" charset="0"/>
            </a:endParaRPr>
          </a:p>
          <a:p>
            <a:pPr algn="l">
              <a:lnSpc>
                <a:spcPct val="250000"/>
              </a:lnSpc>
            </a:pPr>
            <a:r>
              <a:rPr lang="en-US" sz="1292" b="0" i="0" err="1">
                <a:solidFill>
                  <a:schemeClr val="bg1"/>
                </a:solidFill>
                <a:latin typeface="Arial Nova" panose="020B0504020202020204" pitchFamily="34" charset="0"/>
              </a:rPr>
              <a:t>healthedge.com</a:t>
            </a:r>
            <a:endParaRPr lang="en-US" sz="1292"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35518" y="4625910"/>
            <a:ext cx="299670" cy="299670"/>
          </a:xfrm>
          <a:prstGeom prst="rect">
            <a:avLst/>
          </a:prstGeom>
        </p:spPr>
      </p:pic>
    </p:spTree>
    <p:extLst>
      <p:ext uri="{BB962C8B-B14F-4D97-AF65-F5344CB8AC3E}">
        <p14:creationId xmlns:p14="http://schemas.microsoft.com/office/powerpoint/2010/main" val="142517604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 name="Google Shape;11;p2"/>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12" name="Google Shape;12;p2"/>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3" name="Google Shape;13;p2"/>
          <p:cNvPicPr preferRelativeResize="0"/>
          <p:nvPr/>
        </p:nvPicPr>
        <p:blipFill rotWithShape="1">
          <a:blip r:embed="rId2">
            <a:alphaModFix/>
          </a:blip>
          <a:srcRect l="18651" r="6860"/>
          <a:stretch/>
        </p:blipFill>
        <p:spPr>
          <a:xfrm>
            <a:off x="5806867" y="1040071"/>
            <a:ext cx="6385132" cy="5494580"/>
          </a:xfrm>
          <a:prstGeom prst="rect">
            <a:avLst/>
          </a:prstGeom>
          <a:noFill/>
          <a:ln>
            <a:noFill/>
          </a:ln>
        </p:spPr>
      </p:pic>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3"/>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17" name="Google Shape;17;p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8" name="Google Shape;18;p3"/>
          <p:cNvPicPr preferRelativeResize="0"/>
          <p:nvPr/>
        </p:nvPicPr>
        <p:blipFill>
          <a:blip r:embed="rId2">
            <a:alphaModFix/>
          </a:blip>
          <a:stretch>
            <a:fillRect/>
          </a:stretch>
        </p:blipFill>
        <p:spPr>
          <a:xfrm>
            <a:off x="7040333" y="981058"/>
            <a:ext cx="5151667" cy="5876923"/>
          </a:xfrm>
          <a:prstGeom prst="rect">
            <a:avLst/>
          </a:prstGeom>
          <a:noFill/>
          <a:ln>
            <a:noFill/>
          </a:ln>
        </p:spPr>
      </p:pic>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22" name="Google Shape;22;p4"/>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3" name="Google Shape;23;p4"/>
          <p:cNvPicPr preferRelativeResize="0"/>
          <p:nvPr/>
        </p:nvPicPr>
        <p:blipFill rotWithShape="1">
          <a:blip r:embed="rId2">
            <a:alphaModFix/>
          </a:blip>
          <a:srcRect b="5846"/>
          <a:stretch/>
        </p:blipFill>
        <p:spPr>
          <a:xfrm>
            <a:off x="6590567" y="1060452"/>
            <a:ext cx="5601432" cy="5269253"/>
          </a:xfrm>
          <a:prstGeom prst="rect">
            <a:avLst/>
          </a:prstGeom>
          <a:noFill/>
          <a:ln>
            <a:noFill/>
          </a:ln>
        </p:spPr>
      </p:pic>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5"/>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27" name="Google Shape;27;p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8" name="Google Shape;28;p5"/>
          <p:cNvPicPr preferRelativeResize="0"/>
          <p:nvPr/>
        </p:nvPicPr>
        <p:blipFill>
          <a:blip r:embed="rId2">
            <a:alphaModFix/>
          </a:blip>
          <a:stretch>
            <a:fillRect/>
          </a:stretch>
        </p:blipFill>
        <p:spPr>
          <a:xfrm>
            <a:off x="6543333" y="1036974"/>
            <a:ext cx="5083899" cy="5334994"/>
          </a:xfrm>
          <a:prstGeom prst="rect">
            <a:avLst/>
          </a:prstGeom>
          <a:noFill/>
          <a:ln>
            <a:noFill/>
          </a:ln>
        </p:spPr>
      </p:pic>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6"/>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32" name="Google Shape;32;p6"/>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3" name="Google Shape;33;p6"/>
          <p:cNvPicPr preferRelativeResize="0"/>
          <p:nvPr/>
        </p:nvPicPr>
        <p:blipFill>
          <a:blip r:embed="rId2">
            <a:alphaModFix/>
          </a:blip>
          <a:stretch>
            <a:fillRect/>
          </a:stretch>
        </p:blipFill>
        <p:spPr>
          <a:xfrm flipH="1">
            <a:off x="6952499" y="972600"/>
            <a:ext cx="5239500" cy="5787106"/>
          </a:xfrm>
          <a:prstGeom prst="rect">
            <a:avLst/>
          </a:prstGeom>
          <a:noFill/>
          <a:ln>
            <a:noFill/>
          </a:ln>
        </p:spPr>
      </p:pic>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 name="Google Shape;36;p7"/>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37" name="Google Shape;37;p7"/>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1" name="Google Shape;41;p8"/>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426733" y="1376325"/>
            <a:ext cx="11362800" cy="4600540"/>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15000"/>
              </a:lnSpc>
              <a:spcBef>
                <a:spcPts val="0"/>
              </a:spcBef>
              <a:spcAft>
                <a:spcPts val="0"/>
              </a:spcAft>
              <a:buSzPts val="1200"/>
              <a:buNone/>
              <a:defRPr sz="1599" b="0" i="0" u="none" strike="noStrike" cap="none">
                <a:solidFill>
                  <a:srgbClr val="31383F"/>
                </a:solidFill>
                <a:latin typeface="Roboto"/>
                <a:ea typeface="Roboto"/>
                <a:cs typeface="Roboto"/>
                <a:sym typeface="Roboto"/>
              </a:defRPr>
            </a:lvl1pPr>
            <a:lvl2pPr marL="1218072" marR="0" lvl="1" indent="-406024" algn="l" rtl="0">
              <a:lnSpc>
                <a:spcPct val="115000"/>
              </a:lnSpc>
              <a:spcBef>
                <a:spcPts val="1332"/>
              </a:spcBef>
              <a:spcAft>
                <a:spcPts val="0"/>
              </a:spcAft>
              <a:buClr>
                <a:srgbClr val="000000"/>
              </a:buClr>
              <a:buSzPts val="1200"/>
              <a:buFont typeface="Arial"/>
              <a:buChar char="•"/>
              <a:defRPr sz="1599" b="0" i="0" u="none" strike="noStrike" cap="none">
                <a:solidFill>
                  <a:srgbClr val="31383F"/>
                </a:solidFill>
                <a:latin typeface="Roboto"/>
                <a:ea typeface="Roboto"/>
                <a:cs typeface="Roboto"/>
                <a:sym typeface="Roboto"/>
              </a:defRPr>
            </a:lvl2pPr>
            <a:lvl3pPr marL="1827108" marR="0" lvl="2" indent="-406024" algn="l" rtl="0">
              <a:lnSpc>
                <a:spcPct val="115000"/>
              </a:lnSpc>
              <a:spcBef>
                <a:spcPts val="1332"/>
              </a:spcBef>
              <a:spcAft>
                <a:spcPts val="0"/>
              </a:spcAft>
              <a:buClr>
                <a:srgbClr val="000000"/>
              </a:buClr>
              <a:buSzPts val="1200"/>
              <a:buFont typeface="Arial"/>
              <a:buChar char="•"/>
              <a:defRPr sz="1599" b="0" i="0" u="none" strike="noStrike" cap="none">
                <a:solidFill>
                  <a:srgbClr val="31383F"/>
                </a:solidFill>
                <a:latin typeface="Roboto"/>
                <a:ea typeface="Roboto"/>
                <a:cs typeface="Roboto"/>
                <a:sym typeface="Roboto"/>
              </a:defRPr>
            </a:lvl3pPr>
            <a:lvl4pPr marL="2436144" marR="0" lvl="3" indent="-406024" algn="l" rtl="0">
              <a:lnSpc>
                <a:spcPct val="100000"/>
              </a:lnSpc>
              <a:spcBef>
                <a:spcPts val="1332"/>
              </a:spcBef>
              <a:spcAft>
                <a:spcPts val="0"/>
              </a:spcAft>
              <a:buClr>
                <a:srgbClr val="000000"/>
              </a:buClr>
              <a:buSzPts val="1200"/>
              <a:buFont typeface="Arial"/>
              <a:buChar char="•"/>
              <a:defRPr sz="1599" b="0" i="0" u="none" strike="noStrike" cap="none">
                <a:solidFill>
                  <a:srgbClr val="31383F"/>
                </a:solidFill>
                <a:latin typeface="Roboto"/>
                <a:ea typeface="Roboto"/>
                <a:cs typeface="Roboto"/>
                <a:sym typeface="Roboto"/>
              </a:defRPr>
            </a:lvl4pPr>
            <a:lvl5pPr marL="3045181" marR="0" lvl="4" indent="-406024" algn="l" rtl="0">
              <a:lnSpc>
                <a:spcPct val="100000"/>
              </a:lnSpc>
              <a:spcBef>
                <a:spcPts val="0"/>
              </a:spcBef>
              <a:spcAft>
                <a:spcPts val="0"/>
              </a:spcAft>
              <a:buClr>
                <a:srgbClr val="000000"/>
              </a:buClr>
              <a:buSzPts val="1200"/>
              <a:buFont typeface="Arial"/>
              <a:buChar char="•"/>
              <a:defRPr sz="1599" b="0" i="0" u="none" strike="noStrike" cap="none">
                <a:solidFill>
                  <a:srgbClr val="31383F"/>
                </a:solidFill>
                <a:latin typeface="Roboto"/>
                <a:ea typeface="Roboto"/>
                <a:cs typeface="Roboto"/>
                <a:sym typeface="Roboto"/>
              </a:defRPr>
            </a:lvl5pPr>
            <a:lvl6pPr marL="3654217" marR="0" lvl="5" indent="-304518"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6pPr>
            <a:lvl7pPr marL="4263253" marR="0" lvl="6" indent="-304518"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7pPr>
            <a:lvl8pPr marL="4872289" marR="0" lvl="7" indent="-304518"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8pPr>
            <a:lvl9pPr marL="5481325" marR="0" lvl="8" indent="-304518"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6" name="Google Shape;46;p9"/>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426733" y="1376321"/>
            <a:ext cx="11338400" cy="1000274"/>
          </a:xfrm>
          <a:prstGeom prst="rect">
            <a:avLst/>
          </a:prstGeom>
          <a:noFill/>
          <a:ln>
            <a:noFill/>
          </a:ln>
        </p:spPr>
        <p:txBody>
          <a:bodyPr spcFirstLastPara="1" wrap="square" lIns="91425" tIns="45700" rIns="91425" bIns="45700" anchor="t" anchorCtr="0">
            <a:noAutofit/>
          </a:bodyPr>
          <a:lstStyle>
            <a:lvl1pPr marL="609036" marR="0" lvl="0" indent="-304518" algn="ctr" rtl="0">
              <a:lnSpc>
                <a:spcPct val="115000"/>
              </a:lnSpc>
              <a:spcBef>
                <a:spcPts val="0"/>
              </a:spcBef>
              <a:spcAft>
                <a:spcPts val="0"/>
              </a:spcAft>
              <a:buClr>
                <a:srgbClr val="000000"/>
              </a:buClr>
              <a:buSzPts val="1200"/>
              <a:buFont typeface="Arial"/>
              <a:buNone/>
              <a:defRPr sz="1599" b="0" i="0" u="none" strike="noStrike" cap="none">
                <a:solidFill>
                  <a:schemeClr val="dk1"/>
                </a:solidFill>
                <a:latin typeface="Roboto"/>
                <a:ea typeface="Roboto"/>
                <a:cs typeface="Roboto"/>
                <a:sym typeface="Roboto"/>
              </a:defRPr>
            </a:lvl1pPr>
            <a:lvl2pPr marL="1218072" marR="0" lvl="1" indent="-304518" algn="l" rtl="0">
              <a:lnSpc>
                <a:spcPct val="115000"/>
              </a:lnSpc>
              <a:spcBef>
                <a:spcPts val="1332"/>
              </a:spcBef>
              <a:spcAft>
                <a:spcPts val="0"/>
              </a:spcAft>
              <a:buClr>
                <a:srgbClr val="000000"/>
              </a:buClr>
              <a:buSzPts val="1200"/>
              <a:buFont typeface="Roboto"/>
              <a:buNone/>
              <a:defRPr sz="1599" i="0" u="none" strike="noStrike" cap="none">
                <a:solidFill>
                  <a:schemeClr val="dk1"/>
                </a:solidFill>
                <a:latin typeface="Roboto"/>
                <a:ea typeface="Roboto"/>
                <a:cs typeface="Roboto"/>
                <a:sym typeface="Roboto"/>
              </a:defRPr>
            </a:lvl2pPr>
            <a:lvl3pPr marL="1827108" marR="0" lvl="2" indent="-304518" algn="l" rtl="0">
              <a:lnSpc>
                <a:spcPct val="115000"/>
              </a:lnSpc>
              <a:spcBef>
                <a:spcPts val="1332"/>
              </a:spcBef>
              <a:spcAft>
                <a:spcPts val="0"/>
              </a:spcAft>
              <a:buClr>
                <a:srgbClr val="000000"/>
              </a:buClr>
              <a:buSzPts val="1200"/>
              <a:buFont typeface="Roboto"/>
              <a:buNone/>
              <a:defRPr sz="1599" i="0" u="none" strike="noStrike" cap="none">
                <a:solidFill>
                  <a:schemeClr val="dk1"/>
                </a:solidFill>
                <a:latin typeface="Roboto"/>
                <a:ea typeface="Roboto"/>
                <a:cs typeface="Roboto"/>
                <a:sym typeface="Roboto"/>
              </a:defRPr>
            </a:lvl3pPr>
            <a:lvl4pPr marL="2436144" marR="0" lvl="3" indent="-304518" algn="l" rtl="0">
              <a:lnSpc>
                <a:spcPct val="115000"/>
              </a:lnSpc>
              <a:spcBef>
                <a:spcPts val="1332"/>
              </a:spcBef>
              <a:spcAft>
                <a:spcPts val="0"/>
              </a:spcAft>
              <a:buClr>
                <a:srgbClr val="000000"/>
              </a:buClr>
              <a:buSzPts val="1200"/>
              <a:buFont typeface="Roboto"/>
              <a:buNone/>
              <a:defRPr sz="1599" i="0" u="none" strike="noStrike" cap="none">
                <a:solidFill>
                  <a:schemeClr val="dk1"/>
                </a:solidFill>
                <a:latin typeface="Roboto"/>
                <a:ea typeface="Roboto"/>
                <a:cs typeface="Roboto"/>
                <a:sym typeface="Roboto"/>
              </a:defRPr>
            </a:lvl4pPr>
            <a:lvl5pPr marL="3045181" marR="0" lvl="4" indent="-304518" algn="l" rtl="0">
              <a:lnSpc>
                <a:spcPct val="115000"/>
              </a:lnSpc>
              <a:spcBef>
                <a:spcPts val="1332"/>
              </a:spcBef>
              <a:spcAft>
                <a:spcPts val="0"/>
              </a:spcAft>
              <a:buClr>
                <a:srgbClr val="000000"/>
              </a:buClr>
              <a:buSzPts val="1200"/>
              <a:buFont typeface="Roboto"/>
              <a:buNone/>
              <a:defRPr sz="1599" i="0" u="none" strike="noStrike" cap="none">
                <a:solidFill>
                  <a:schemeClr val="dk1"/>
                </a:solidFill>
                <a:latin typeface="Roboto"/>
                <a:ea typeface="Roboto"/>
                <a:cs typeface="Roboto"/>
                <a:sym typeface="Roboto"/>
              </a:defRPr>
            </a:lvl5pPr>
            <a:lvl6pPr marL="3654217" marR="0" lvl="5" indent="-304518" algn="l" rtl="0">
              <a:lnSpc>
                <a:spcPct val="100000"/>
              </a:lnSpc>
              <a:spcBef>
                <a:spcPts val="1332"/>
              </a:spcBef>
              <a:spcAft>
                <a:spcPts val="0"/>
              </a:spcAft>
              <a:buSzPts val="1400"/>
              <a:buFont typeface="Roboto"/>
              <a:buNone/>
              <a:defRPr sz="1865" i="0" u="none" strike="noStrike" cap="none">
                <a:solidFill>
                  <a:srgbClr val="000000"/>
                </a:solidFill>
                <a:latin typeface="Roboto"/>
                <a:ea typeface="Roboto"/>
                <a:cs typeface="Roboto"/>
                <a:sym typeface="Roboto"/>
              </a:defRPr>
            </a:lvl6pPr>
            <a:lvl7pPr marL="4263253" marR="0" lvl="6" indent="-304518" algn="l" rtl="0">
              <a:lnSpc>
                <a:spcPct val="100000"/>
              </a:lnSpc>
              <a:spcBef>
                <a:spcPts val="0"/>
              </a:spcBef>
              <a:spcAft>
                <a:spcPts val="0"/>
              </a:spcAft>
              <a:buSzPts val="1400"/>
              <a:buFont typeface="Roboto"/>
              <a:buNone/>
              <a:defRPr sz="1865" i="0" u="none" strike="noStrike" cap="none">
                <a:solidFill>
                  <a:srgbClr val="000000"/>
                </a:solidFill>
                <a:latin typeface="Roboto"/>
                <a:ea typeface="Roboto"/>
                <a:cs typeface="Roboto"/>
                <a:sym typeface="Roboto"/>
              </a:defRPr>
            </a:lvl7pPr>
            <a:lvl8pPr marL="4872289" marR="0" lvl="7" indent="-304518" algn="l" rtl="0">
              <a:lnSpc>
                <a:spcPct val="100000"/>
              </a:lnSpc>
              <a:spcBef>
                <a:spcPts val="0"/>
              </a:spcBef>
              <a:spcAft>
                <a:spcPts val="0"/>
              </a:spcAft>
              <a:buSzPts val="1400"/>
              <a:buFont typeface="Roboto"/>
              <a:buNone/>
              <a:defRPr sz="1865" i="0" u="none" strike="noStrike" cap="none">
                <a:solidFill>
                  <a:srgbClr val="000000"/>
                </a:solidFill>
                <a:latin typeface="Roboto"/>
                <a:ea typeface="Roboto"/>
                <a:cs typeface="Roboto"/>
                <a:sym typeface="Roboto"/>
              </a:defRPr>
            </a:lvl8pPr>
            <a:lvl9pPr marL="5481325" marR="0" lvl="8" indent="-304518" algn="l" rtl="0">
              <a:lnSpc>
                <a:spcPct val="100000"/>
              </a:lnSpc>
              <a:spcBef>
                <a:spcPts val="0"/>
              </a:spcBef>
              <a:spcAft>
                <a:spcPts val="0"/>
              </a:spcAft>
              <a:buSzPts val="1400"/>
              <a:buFont typeface="Roboto"/>
              <a:buNone/>
              <a:defRPr sz="1865" i="0" u="none" strike="noStrike" cap="none">
                <a:solidFill>
                  <a:srgbClr val="000000"/>
                </a:solidFill>
                <a:latin typeface="Roboto"/>
                <a:ea typeface="Roboto"/>
                <a:cs typeface="Roboto"/>
                <a:sym typeface="Roboto"/>
              </a:defRPr>
            </a:lvl9pPr>
          </a:lstStyle>
          <a:p>
            <a:endParaRPr/>
          </a:p>
        </p:txBody>
      </p:sp>
      <p:sp>
        <p:nvSpPr>
          <p:cNvPr id="50" name="Google Shape;50;p10"/>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51" name="Google Shape;51;p10"/>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ransition screen 5">
  <p:cSld name="Transition screen 5">
    <p:bg>
      <p:bgPr>
        <a:solidFill>
          <a:schemeClr val="accent2"/>
        </a:solidFill>
        <a:effectLst/>
      </p:bgPr>
    </p:bg>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2674100" y="1813293"/>
            <a:ext cx="6844000" cy="323159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595">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27"/>
          <p:cNvSpPr/>
          <p:nvPr/>
        </p:nvSpPr>
        <p:spPr>
          <a:xfrm>
            <a:off x="0" y="6658900"/>
            <a:ext cx="12192000" cy="232399"/>
          </a:xfrm>
          <a:prstGeom prst="rect">
            <a:avLst/>
          </a:prstGeom>
          <a:solidFill>
            <a:schemeClr val="accent2"/>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sp>
        <p:nvSpPr>
          <p:cNvPr id="133" name="Google Shape;133;p27"/>
          <p:cNvSpPr/>
          <p:nvPr/>
        </p:nvSpPr>
        <p:spPr>
          <a:xfrm>
            <a:off x="2104433" y="1813293"/>
            <a:ext cx="111600" cy="3231599"/>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134" name="Google Shape;134;p2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2">
                <a:solidFill>
                  <a:srgbClr val="999999"/>
                </a:solidFill>
              </a:defRPr>
            </a:lvl1pPr>
            <a:lvl2pPr lvl="1" algn="r" rtl="0">
              <a:buNone/>
              <a:defRPr sz="1332">
                <a:solidFill>
                  <a:srgbClr val="999999"/>
                </a:solidFill>
              </a:defRPr>
            </a:lvl2pPr>
            <a:lvl3pPr lvl="2" algn="r" rtl="0">
              <a:buNone/>
              <a:defRPr sz="1332">
                <a:solidFill>
                  <a:srgbClr val="999999"/>
                </a:solidFill>
              </a:defRPr>
            </a:lvl3pPr>
            <a:lvl4pPr lvl="3" algn="r" rtl="0">
              <a:buNone/>
              <a:defRPr sz="1332">
                <a:solidFill>
                  <a:srgbClr val="999999"/>
                </a:solidFill>
              </a:defRPr>
            </a:lvl4pPr>
            <a:lvl5pPr lvl="4" algn="r" rtl="0">
              <a:buNone/>
              <a:defRPr sz="1332">
                <a:solidFill>
                  <a:srgbClr val="999999"/>
                </a:solidFill>
              </a:defRPr>
            </a:lvl5pPr>
            <a:lvl6pPr lvl="5" algn="r" rtl="0">
              <a:buNone/>
              <a:defRPr sz="1332">
                <a:solidFill>
                  <a:srgbClr val="999999"/>
                </a:solidFill>
              </a:defRPr>
            </a:lvl6pPr>
            <a:lvl7pPr lvl="6" algn="r" rtl="0">
              <a:buNone/>
              <a:defRPr sz="1332">
                <a:solidFill>
                  <a:srgbClr val="999999"/>
                </a:solidFill>
              </a:defRPr>
            </a:lvl7pPr>
            <a:lvl8pPr lvl="7" algn="r" rtl="0">
              <a:buNone/>
              <a:defRPr sz="1332">
                <a:solidFill>
                  <a:srgbClr val="999999"/>
                </a:solidFill>
              </a:defRPr>
            </a:lvl8pPr>
            <a:lvl9pPr lvl="8" algn="r" rtl="0">
              <a:buNone/>
              <a:defRPr sz="1332">
                <a:solidFill>
                  <a:srgbClr val="999999"/>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233817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2674100" y="1813287"/>
            <a:ext cx="68440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595">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11"/>
          <p:cNvSpPr/>
          <p:nvPr/>
        </p:nvSpPr>
        <p:spPr>
          <a:xfrm>
            <a:off x="0" y="6658882"/>
            <a:ext cx="12192000" cy="232585"/>
          </a:xfrm>
          <a:prstGeom prst="rect">
            <a:avLst/>
          </a:prstGeom>
          <a:solidFill>
            <a:schemeClr val="accent2"/>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sp>
        <p:nvSpPr>
          <p:cNvPr id="55" name="Google Shape;55;p11"/>
          <p:cNvSpPr/>
          <p:nvPr/>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56" name="Google Shape;56;p11"/>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999999"/>
                </a:solidFill>
                <a:latin typeface="Merriweather"/>
                <a:ea typeface="Merriweather"/>
                <a:cs typeface="Merriweather"/>
                <a:sym typeface="Merriweather"/>
              </a:defRPr>
            </a:lvl1pPr>
            <a:lvl2pPr lvl="1" algn="r" rtl="0">
              <a:buNone/>
              <a:defRPr sz="1332">
                <a:solidFill>
                  <a:srgbClr val="999999"/>
                </a:solidFill>
                <a:latin typeface="Merriweather"/>
                <a:ea typeface="Merriweather"/>
                <a:cs typeface="Merriweather"/>
                <a:sym typeface="Merriweather"/>
              </a:defRPr>
            </a:lvl2pPr>
            <a:lvl3pPr lvl="2" algn="r" rtl="0">
              <a:buNone/>
              <a:defRPr sz="1332">
                <a:solidFill>
                  <a:srgbClr val="999999"/>
                </a:solidFill>
                <a:latin typeface="Merriweather"/>
                <a:ea typeface="Merriweather"/>
                <a:cs typeface="Merriweather"/>
                <a:sym typeface="Merriweather"/>
              </a:defRPr>
            </a:lvl3pPr>
            <a:lvl4pPr lvl="3" algn="r" rtl="0">
              <a:buNone/>
              <a:defRPr sz="1332">
                <a:solidFill>
                  <a:srgbClr val="999999"/>
                </a:solidFill>
                <a:latin typeface="Merriweather"/>
                <a:ea typeface="Merriweather"/>
                <a:cs typeface="Merriweather"/>
                <a:sym typeface="Merriweather"/>
              </a:defRPr>
            </a:lvl4pPr>
            <a:lvl5pPr lvl="4" algn="r" rtl="0">
              <a:buNone/>
              <a:defRPr sz="1332">
                <a:solidFill>
                  <a:srgbClr val="999999"/>
                </a:solidFill>
                <a:latin typeface="Merriweather"/>
                <a:ea typeface="Merriweather"/>
                <a:cs typeface="Merriweather"/>
                <a:sym typeface="Merriweather"/>
              </a:defRPr>
            </a:lvl5pPr>
            <a:lvl6pPr lvl="5" algn="r" rtl="0">
              <a:buNone/>
              <a:defRPr sz="1332">
                <a:solidFill>
                  <a:srgbClr val="999999"/>
                </a:solidFill>
                <a:latin typeface="Merriweather"/>
                <a:ea typeface="Merriweather"/>
                <a:cs typeface="Merriweather"/>
                <a:sym typeface="Merriweather"/>
              </a:defRPr>
            </a:lvl6pPr>
            <a:lvl7pPr lvl="6" algn="r" rtl="0">
              <a:buNone/>
              <a:defRPr sz="1332">
                <a:solidFill>
                  <a:srgbClr val="999999"/>
                </a:solidFill>
                <a:latin typeface="Merriweather"/>
                <a:ea typeface="Merriweather"/>
                <a:cs typeface="Merriweather"/>
                <a:sym typeface="Merriweather"/>
              </a:defRPr>
            </a:lvl7pPr>
            <a:lvl8pPr lvl="7" algn="r" rtl="0">
              <a:buNone/>
              <a:defRPr sz="1332">
                <a:solidFill>
                  <a:srgbClr val="999999"/>
                </a:solidFill>
                <a:latin typeface="Merriweather"/>
                <a:ea typeface="Merriweather"/>
                <a:cs typeface="Merriweather"/>
                <a:sym typeface="Merriweather"/>
              </a:defRPr>
            </a:lvl8pPr>
            <a:lvl9pPr lvl="8" algn="r" rtl="0">
              <a:buNone/>
              <a:defRPr sz="1332">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2501033" y="1756174"/>
            <a:ext cx="7764400" cy="3345702"/>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2"/>
          <p:cNvSpPr/>
          <p:nvPr/>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60" name="Google Shape;60;p12"/>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61"/>
        <p:cNvGrpSpPr/>
        <p:nvPr/>
      </p:nvGrpSpPr>
      <p:grpSpPr>
        <a:xfrm>
          <a:off x="0" y="0"/>
          <a:ext cx="0" cy="0"/>
          <a:chOff x="0" y="0"/>
          <a:chExt cx="0" cy="0"/>
        </a:xfrm>
      </p:grpSpPr>
      <p:sp>
        <p:nvSpPr>
          <p:cNvPr id="62" name="Google Shape;62;p13"/>
          <p:cNvSpPr/>
          <p:nvPr/>
        </p:nvSpPr>
        <p:spPr>
          <a:xfrm rot="10800000" flipH="1">
            <a:off x="0" y="192"/>
            <a:ext cx="12192000" cy="138391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chemeClr val="lt1"/>
              </a:solidFill>
              <a:latin typeface="Roboto"/>
              <a:ea typeface="Roboto"/>
              <a:cs typeface="Roboto"/>
              <a:sym typeface="Roboto"/>
            </a:endParaRPr>
          </a:p>
        </p:txBody>
      </p:sp>
      <p:sp>
        <p:nvSpPr>
          <p:cNvPr id="63" name="Google Shape;63;p13"/>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p:nvPr/>
        </p:nvSpPr>
        <p:spPr>
          <a:xfrm>
            <a:off x="426720" y="288758"/>
            <a:ext cx="1760800" cy="368858"/>
          </a:xfrm>
          <a:prstGeom prst="rect">
            <a:avLst/>
          </a:prstGeom>
          <a:noFill/>
          <a:ln>
            <a:noFill/>
          </a:ln>
        </p:spPr>
        <p:txBody>
          <a:bodyPr spcFirstLastPara="1" wrap="square" lIns="121787" tIns="60877" rIns="121787" bIns="60877"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99" b="1" i="0" u="none" strike="noStrike" cap="none">
                <a:solidFill>
                  <a:srgbClr val="FFFFFF"/>
                </a:solidFill>
                <a:latin typeface="Roboto"/>
                <a:ea typeface="Roboto"/>
                <a:cs typeface="Roboto"/>
                <a:sym typeface="Roboto"/>
              </a:rPr>
              <a:t>CASE STUDY</a:t>
            </a:r>
            <a:endParaRPr sz="1599" b="1" i="0" u="none" strike="noStrike" cap="none">
              <a:solidFill>
                <a:srgbClr val="FFFFFF"/>
              </a:solidFill>
              <a:latin typeface="Roboto"/>
              <a:ea typeface="Roboto"/>
              <a:cs typeface="Roboto"/>
              <a:sym typeface="Roboto"/>
            </a:endParaRPr>
          </a:p>
        </p:txBody>
      </p:sp>
      <p:sp>
        <p:nvSpPr>
          <p:cNvPr id="65" name="Google Shape;65;p1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6" name="Google Shape;66;p13"/>
          <p:cNvSpPr txBox="1">
            <a:spLocks noGrp="1"/>
          </p:cNvSpPr>
          <p:nvPr>
            <p:ph type="sldNum" idx="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2617967" y="1835767"/>
            <a:ext cx="7022000" cy="320902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595"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4"/>
          <p:cNvSpPr/>
          <p:nvPr/>
        </p:nvSpPr>
        <p:spPr>
          <a:xfrm>
            <a:off x="0" y="6658882"/>
            <a:ext cx="12192000" cy="232585"/>
          </a:xfrm>
          <a:prstGeom prst="rect">
            <a:avLst/>
          </a:prstGeom>
          <a:solidFill>
            <a:schemeClr val="accent2"/>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sp>
        <p:nvSpPr>
          <p:cNvPr id="70" name="Google Shape;70;p14"/>
          <p:cNvSpPr txBox="1"/>
          <p:nvPr/>
        </p:nvSpPr>
        <p:spPr>
          <a:xfrm>
            <a:off x="8951033" y="6308209"/>
            <a:ext cx="2743200" cy="365262"/>
          </a:xfrm>
          <a:prstGeom prst="rect">
            <a:avLst/>
          </a:prstGeom>
          <a:noFill/>
          <a:ln>
            <a:noFill/>
          </a:ln>
        </p:spPr>
        <p:txBody>
          <a:bodyPr spcFirstLastPara="1" wrap="square" lIns="121787" tIns="121787" rIns="121787" bIns="121787"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799" b="0" i="0" u="none" strike="noStrike" cap="none">
                <a:solidFill>
                  <a:srgbClr val="EEEEEE"/>
                </a:solidFill>
                <a:latin typeface="Roboto"/>
                <a:ea typeface="Roboto"/>
                <a:cs typeface="Roboto"/>
                <a:sym typeface="Roboto"/>
              </a:rPr>
              <a:t>WWW.WELLFRAME.COM</a:t>
            </a:r>
            <a:endParaRPr sz="1865" b="0" i="0" u="none" strike="noStrike" cap="none">
              <a:solidFill>
                <a:srgbClr val="000000"/>
              </a:solidFill>
              <a:latin typeface="Roboto"/>
              <a:ea typeface="Roboto"/>
              <a:cs typeface="Roboto"/>
              <a:sym typeface="Roboto"/>
            </a:endParaRPr>
          </a:p>
        </p:txBody>
      </p:sp>
      <p:sp>
        <p:nvSpPr>
          <p:cNvPr id="71" name="Google Shape;71;p14"/>
          <p:cNvSpPr txBox="1"/>
          <p:nvPr/>
        </p:nvSpPr>
        <p:spPr>
          <a:xfrm>
            <a:off x="8337833" y="5812959"/>
            <a:ext cx="3356400" cy="524314"/>
          </a:xfrm>
          <a:prstGeom prst="rect">
            <a:avLst/>
          </a:prstGeom>
          <a:noFill/>
          <a:ln>
            <a:noFill/>
          </a:ln>
        </p:spPr>
        <p:txBody>
          <a:bodyPr spcFirstLastPara="1" wrap="square" lIns="121787" tIns="121787" rIns="121787" bIns="121787"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199" b="0" i="0" u="none" strike="noStrike" cap="none">
                <a:solidFill>
                  <a:srgbClr val="FFFFFF"/>
                </a:solidFill>
                <a:latin typeface="Roboto"/>
                <a:ea typeface="Roboto"/>
                <a:cs typeface="Roboto"/>
                <a:sym typeface="Roboto"/>
              </a:rPr>
              <a:t>Find us online:</a:t>
            </a:r>
            <a:endParaRPr sz="1199"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199" b="1" i="0" u="none" strike="noStrike" cap="none">
                <a:solidFill>
                  <a:srgbClr val="FFFFFF"/>
                </a:solidFill>
                <a:latin typeface="Roboto"/>
                <a:ea typeface="Roboto"/>
                <a:cs typeface="Roboto"/>
                <a:sym typeface="Roboto"/>
              </a:rPr>
              <a:t>linkedin.com/company/wellframe</a:t>
            </a:r>
            <a:endParaRPr sz="1199" b="1" i="0" u="none" strike="noStrike" cap="none">
              <a:solidFill>
                <a:srgbClr val="FFFFFF"/>
              </a:solidFill>
              <a:latin typeface="Roboto"/>
              <a:ea typeface="Roboto"/>
              <a:cs typeface="Roboto"/>
              <a:sym typeface="Roboto"/>
            </a:endParaRPr>
          </a:p>
        </p:txBody>
      </p:sp>
      <p:sp>
        <p:nvSpPr>
          <p:cNvPr id="72" name="Google Shape;72;p14"/>
          <p:cNvSpPr/>
          <p:nvPr/>
        </p:nvSpPr>
        <p:spPr>
          <a:xfrm>
            <a:off x="2113433" y="1562719"/>
            <a:ext cx="117600" cy="3732544"/>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73" name="Google Shape;73;p14"/>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999999"/>
                </a:solidFill>
                <a:latin typeface="Merriweather"/>
                <a:ea typeface="Merriweather"/>
                <a:cs typeface="Merriweather"/>
                <a:sym typeface="Merriweather"/>
              </a:defRPr>
            </a:lvl1pPr>
            <a:lvl2pPr lvl="1" algn="r" rtl="0">
              <a:buNone/>
              <a:defRPr sz="1332">
                <a:solidFill>
                  <a:srgbClr val="999999"/>
                </a:solidFill>
                <a:latin typeface="Merriweather"/>
                <a:ea typeface="Merriweather"/>
                <a:cs typeface="Merriweather"/>
                <a:sym typeface="Merriweather"/>
              </a:defRPr>
            </a:lvl2pPr>
            <a:lvl3pPr lvl="2" algn="r" rtl="0">
              <a:buNone/>
              <a:defRPr sz="1332">
                <a:solidFill>
                  <a:srgbClr val="999999"/>
                </a:solidFill>
                <a:latin typeface="Merriweather"/>
                <a:ea typeface="Merriweather"/>
                <a:cs typeface="Merriweather"/>
                <a:sym typeface="Merriweather"/>
              </a:defRPr>
            </a:lvl3pPr>
            <a:lvl4pPr lvl="3" algn="r" rtl="0">
              <a:buNone/>
              <a:defRPr sz="1332">
                <a:solidFill>
                  <a:srgbClr val="999999"/>
                </a:solidFill>
                <a:latin typeface="Merriweather"/>
                <a:ea typeface="Merriweather"/>
                <a:cs typeface="Merriweather"/>
                <a:sym typeface="Merriweather"/>
              </a:defRPr>
            </a:lvl4pPr>
            <a:lvl5pPr lvl="4" algn="r" rtl="0">
              <a:buNone/>
              <a:defRPr sz="1332">
                <a:solidFill>
                  <a:srgbClr val="999999"/>
                </a:solidFill>
                <a:latin typeface="Merriweather"/>
                <a:ea typeface="Merriweather"/>
                <a:cs typeface="Merriweather"/>
                <a:sym typeface="Merriweather"/>
              </a:defRPr>
            </a:lvl5pPr>
            <a:lvl6pPr lvl="5" algn="r" rtl="0">
              <a:buNone/>
              <a:defRPr sz="1332">
                <a:solidFill>
                  <a:srgbClr val="999999"/>
                </a:solidFill>
                <a:latin typeface="Merriweather"/>
                <a:ea typeface="Merriweather"/>
                <a:cs typeface="Merriweather"/>
                <a:sym typeface="Merriweather"/>
              </a:defRPr>
            </a:lvl6pPr>
            <a:lvl7pPr lvl="6" algn="r" rtl="0">
              <a:buNone/>
              <a:defRPr sz="1332">
                <a:solidFill>
                  <a:srgbClr val="999999"/>
                </a:solidFill>
                <a:latin typeface="Merriweather"/>
                <a:ea typeface="Merriweather"/>
                <a:cs typeface="Merriweather"/>
                <a:sym typeface="Merriweather"/>
              </a:defRPr>
            </a:lvl7pPr>
            <a:lvl8pPr lvl="7" algn="r" rtl="0">
              <a:buNone/>
              <a:defRPr sz="1332">
                <a:solidFill>
                  <a:srgbClr val="999999"/>
                </a:solidFill>
                <a:latin typeface="Merriweather"/>
                <a:ea typeface="Merriweather"/>
                <a:cs typeface="Merriweather"/>
                <a:sym typeface="Merriweather"/>
              </a:defRPr>
            </a:lvl8pPr>
            <a:lvl9pPr lvl="8" algn="r" rtl="0">
              <a:buNone/>
              <a:defRPr sz="1332">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7" name="Google Shape;77;p15"/>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80" name="Google Shape;80;p16"/>
          <p:cNvPicPr preferRelativeResize="0"/>
          <p:nvPr/>
        </p:nvPicPr>
        <p:blipFill>
          <a:blip r:embed="rId2">
            <a:alphaModFix/>
          </a:blip>
          <a:stretch>
            <a:fillRect/>
          </a:stretch>
        </p:blipFill>
        <p:spPr>
          <a:xfrm>
            <a:off x="203200" y="1356870"/>
            <a:ext cx="11785603" cy="4739147"/>
          </a:xfrm>
          <a:prstGeom prst="rect">
            <a:avLst/>
          </a:prstGeom>
          <a:noFill/>
          <a:ln>
            <a:noFill/>
          </a:ln>
        </p:spPr>
      </p:pic>
      <p:sp>
        <p:nvSpPr>
          <p:cNvPr id="81" name="Google Shape;81;p16"/>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7"/>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85" name="Google Shape;85;p17"/>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86" name="Google Shape;86;p17"/>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87" name="Google Shape;87;p17"/>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88" name="Google Shape;88;p17"/>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89" name="Google Shape;89;p17"/>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0" name="Google Shape;90;p17"/>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91" name="Google Shape;91;p17"/>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8"/>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95" name="Google Shape;95;p18"/>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96" name="Google Shape;96;p18"/>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97" name="Google Shape;97;p18"/>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8" name="Google Shape;98;p18"/>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9" name="Google Shape;99;p18"/>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00" name="Google Shape;100;p18"/>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01" name="Google Shape;101;p18"/>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02" name="Google Shape;102;p18"/>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03" name="Google Shape;103;p18"/>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9"/>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107" name="Google Shape;107;p19"/>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108" name="Google Shape;108;p19"/>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109" name="Google Shape;109;p19"/>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10" name="Google Shape;110;p19"/>
          <p:cNvSpPr/>
          <p:nvPr/>
        </p:nvSpPr>
        <p:spPr>
          <a:xfrm>
            <a:off x="6052400" y="3301492"/>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5</a:t>
            </a:r>
            <a:endParaRPr sz="2131">
              <a:solidFill>
                <a:srgbClr val="6A7179"/>
              </a:solidFill>
              <a:latin typeface="Roboto Light"/>
              <a:ea typeface="Roboto Light"/>
              <a:cs typeface="Roboto Light"/>
              <a:sym typeface="Roboto Light"/>
            </a:endParaRPr>
          </a:p>
        </p:txBody>
      </p:sp>
      <p:sp>
        <p:nvSpPr>
          <p:cNvPr id="111" name="Google Shape;111;p19"/>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2" name="Google Shape;112;p19"/>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3" name="Google Shape;113;p19"/>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4" name="Google Shape;114;p19"/>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5" name="Google Shape;115;p19"/>
          <p:cNvSpPr txBox="1">
            <a:spLocks noGrp="1"/>
          </p:cNvSpPr>
          <p:nvPr>
            <p:ph type="body" idx="5"/>
          </p:nvPr>
        </p:nvSpPr>
        <p:spPr>
          <a:xfrm>
            <a:off x="6665000" y="3369784"/>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6" name="Google Shape;116;p19"/>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17" name="Google Shape;117;p19"/>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0"/>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121" name="Google Shape;121;p20"/>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122" name="Google Shape;122;p20"/>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123" name="Google Shape;123;p20"/>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24" name="Google Shape;124;p20"/>
          <p:cNvSpPr/>
          <p:nvPr/>
        </p:nvSpPr>
        <p:spPr>
          <a:xfrm>
            <a:off x="6052400" y="3301492"/>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5</a:t>
            </a:r>
            <a:endParaRPr sz="2131">
              <a:solidFill>
                <a:srgbClr val="6A7179"/>
              </a:solidFill>
              <a:latin typeface="Roboto Light"/>
              <a:ea typeface="Roboto Light"/>
              <a:cs typeface="Roboto Light"/>
              <a:sym typeface="Roboto Light"/>
            </a:endParaRPr>
          </a:p>
        </p:txBody>
      </p:sp>
      <p:sp>
        <p:nvSpPr>
          <p:cNvPr id="125" name="Google Shape;125;p20"/>
          <p:cNvSpPr/>
          <p:nvPr/>
        </p:nvSpPr>
        <p:spPr>
          <a:xfrm>
            <a:off x="60524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6</a:t>
            </a:r>
            <a:endParaRPr sz="2131">
              <a:solidFill>
                <a:srgbClr val="6A7179"/>
              </a:solidFill>
              <a:latin typeface="Roboto Light"/>
              <a:ea typeface="Roboto Light"/>
              <a:cs typeface="Roboto Light"/>
              <a:sym typeface="Roboto Light"/>
            </a:endParaRPr>
          </a:p>
        </p:txBody>
      </p:sp>
      <p:sp>
        <p:nvSpPr>
          <p:cNvPr id="126" name="Google Shape;126;p20"/>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7" name="Google Shape;127;p20"/>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8" name="Google Shape;128;p20"/>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Char char="●"/>
              <a:defRPr sz="1865"/>
            </a:lvl1pPr>
            <a:lvl2pPr marL="1218072" lvl="1" indent="-406024" rtl="0">
              <a:spcBef>
                <a:spcPts val="0"/>
              </a:spcBef>
              <a:spcAft>
                <a:spcPts val="0"/>
              </a:spcAft>
              <a:buSzPts val="1200"/>
              <a:buChar char="○"/>
              <a:defRPr sz="1599"/>
            </a:lvl2pPr>
            <a:lvl3pPr marL="1827108" lvl="2" indent="-406024" rtl="0">
              <a:spcBef>
                <a:spcPts val="0"/>
              </a:spcBef>
              <a:spcAft>
                <a:spcPts val="0"/>
              </a:spcAft>
              <a:buSzPts val="1200"/>
              <a:buChar char="■"/>
              <a:defRPr sz="1599"/>
            </a:lvl3pPr>
            <a:lvl4pPr marL="2436144" lvl="3" indent="-406024" rtl="0">
              <a:spcBef>
                <a:spcPts val="0"/>
              </a:spcBef>
              <a:spcAft>
                <a:spcPts val="0"/>
              </a:spcAft>
              <a:buSzPts val="1200"/>
              <a:buChar char="●"/>
              <a:defRPr sz="1599"/>
            </a:lvl4pPr>
            <a:lvl5pPr marL="3045181" lvl="4" indent="-406024" rtl="0">
              <a:spcBef>
                <a:spcPts val="0"/>
              </a:spcBef>
              <a:spcAft>
                <a:spcPts val="0"/>
              </a:spcAft>
              <a:buSzPts val="1200"/>
              <a:buChar char="○"/>
              <a:defRPr sz="1599"/>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9" name="Google Shape;129;p20"/>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0" name="Google Shape;130;p20"/>
          <p:cNvSpPr txBox="1">
            <a:spLocks noGrp="1"/>
          </p:cNvSpPr>
          <p:nvPr>
            <p:ph type="body" idx="5"/>
          </p:nvPr>
        </p:nvSpPr>
        <p:spPr>
          <a:xfrm>
            <a:off x="6665000" y="3369784"/>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1" name="Google Shape;131;p20"/>
          <p:cNvSpPr txBox="1">
            <a:spLocks noGrp="1"/>
          </p:cNvSpPr>
          <p:nvPr>
            <p:ph type="body" idx="6"/>
          </p:nvPr>
        </p:nvSpPr>
        <p:spPr>
          <a:xfrm>
            <a:off x="6665000" y="4706588"/>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2" name="Google Shape;132;p20"/>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33" name="Google Shape;133;p20"/>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ransition screen 4">
  <p:cSld name="Transition screen 4">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925900" y="1428115"/>
            <a:ext cx="4293200" cy="323159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 name="Google Shape;86;p19"/>
          <p:cNvSpPr/>
          <p:nvPr/>
        </p:nvSpPr>
        <p:spPr>
          <a:xfrm>
            <a:off x="618500" y="1428315"/>
            <a:ext cx="111600" cy="3231599"/>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87" name="Google Shape;87;p1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 smtClean="0"/>
              <a:pPr/>
              <a:t>‹#›</a:t>
            </a:fld>
            <a:endParaRPr lang="en"/>
          </a:p>
        </p:txBody>
      </p:sp>
      <p:pic>
        <p:nvPicPr>
          <p:cNvPr id="88" name="Google Shape;88;p19"/>
          <p:cNvPicPr preferRelativeResize="0"/>
          <p:nvPr/>
        </p:nvPicPr>
        <p:blipFill>
          <a:blip r:embed="rId2">
            <a:alphaModFix/>
          </a:blip>
          <a:stretch>
            <a:fillRect/>
          </a:stretch>
        </p:blipFill>
        <p:spPr>
          <a:xfrm flipH="1">
            <a:off x="6957332" y="972603"/>
            <a:ext cx="5234667" cy="5787121"/>
          </a:xfrm>
          <a:prstGeom prst="rect">
            <a:avLst/>
          </a:prstGeom>
          <a:noFill/>
          <a:ln>
            <a:noFill/>
          </a:ln>
        </p:spPr>
      </p:pic>
    </p:spTree>
    <p:extLst>
      <p:ext uri="{BB962C8B-B14F-4D97-AF65-F5344CB8AC3E}">
        <p14:creationId xmlns:p14="http://schemas.microsoft.com/office/powerpoint/2010/main" val="2160374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415600" y="1130231"/>
            <a:ext cx="11360800" cy="4555382"/>
          </a:xfrm>
          <a:prstGeom prst="rect">
            <a:avLst/>
          </a:prstGeom>
          <a:noFill/>
          <a:ln>
            <a:noFill/>
          </a:ln>
        </p:spPr>
        <p:txBody>
          <a:bodyPr spcFirstLastPara="1" wrap="square" lIns="91425" tIns="91425" rIns="91425" bIns="91425" anchor="t"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lnSpc>
                <a:spcPct val="115000"/>
              </a:lnSpc>
              <a:spcBef>
                <a:spcPts val="1332"/>
              </a:spcBef>
              <a:spcAft>
                <a:spcPts val="0"/>
              </a:spcAft>
              <a:buSzPts val="1200"/>
              <a:buFont typeface="Roboto"/>
              <a:buChar char="○"/>
              <a:defRPr sz="1599">
                <a:latin typeface="Roboto"/>
                <a:ea typeface="Roboto"/>
                <a:cs typeface="Roboto"/>
                <a:sym typeface="Roboto"/>
              </a:defRPr>
            </a:lvl2pPr>
            <a:lvl3pPr marL="1827108" lvl="2" indent="-406024" rtl="0">
              <a:lnSpc>
                <a:spcPct val="115000"/>
              </a:lnSpc>
              <a:spcBef>
                <a:spcPts val="1332"/>
              </a:spcBef>
              <a:spcAft>
                <a:spcPts val="0"/>
              </a:spcAft>
              <a:buSzPts val="1200"/>
              <a:buFont typeface="Roboto"/>
              <a:buChar char="■"/>
              <a:defRPr sz="1599">
                <a:latin typeface="Roboto"/>
                <a:ea typeface="Roboto"/>
                <a:cs typeface="Roboto"/>
                <a:sym typeface="Roboto"/>
              </a:defRPr>
            </a:lvl3pPr>
            <a:lvl4pPr marL="2436144" lvl="3" indent="-406024" rtl="0">
              <a:spcBef>
                <a:spcPts val="1332"/>
              </a:spcBef>
              <a:spcAft>
                <a:spcPts val="0"/>
              </a:spcAft>
              <a:buSzPts val="1200"/>
              <a:buFont typeface="Roboto"/>
              <a:buChar char="●"/>
              <a:defRPr sz="1599">
                <a:latin typeface="Roboto"/>
                <a:ea typeface="Roboto"/>
                <a:cs typeface="Roboto"/>
                <a:sym typeface="Roboto"/>
              </a:defRPr>
            </a:lvl4pPr>
            <a:lvl5pPr marL="3045181" lvl="4" indent="-422942" rtl="0">
              <a:spcBef>
                <a:spcPts val="0"/>
              </a:spcBef>
              <a:spcAft>
                <a:spcPts val="0"/>
              </a:spcAft>
              <a:buSzPts val="1400"/>
              <a:buFont typeface="Roboto"/>
              <a:buChar char="○"/>
              <a:defRPr>
                <a:latin typeface="Roboto"/>
                <a:ea typeface="Roboto"/>
                <a:cs typeface="Roboto"/>
                <a:sym typeface="Roboto"/>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137" name="Google Shape;137;p21"/>
          <p:cNvSpPr/>
          <p:nvPr/>
        </p:nvSpPr>
        <p:spPr>
          <a:xfrm>
            <a:off x="0" y="6008485"/>
            <a:ext cx="12192000" cy="849613"/>
          </a:xfrm>
          <a:prstGeom prst="rect">
            <a:avLst/>
          </a:prstGeom>
          <a:solidFill>
            <a:srgbClr val="D9E3E7"/>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grpSp>
        <p:nvGrpSpPr>
          <p:cNvPr id="138" name="Google Shape;138;p21"/>
          <p:cNvGrpSpPr/>
          <p:nvPr/>
        </p:nvGrpSpPr>
        <p:grpSpPr>
          <a:xfrm>
            <a:off x="600633" y="4513974"/>
            <a:ext cx="4475400" cy="2343393"/>
            <a:chOff x="1257656" y="7649272"/>
            <a:chExt cx="9196027" cy="4815692"/>
          </a:xfrm>
        </p:grpSpPr>
        <p:pic>
          <p:nvPicPr>
            <p:cNvPr id="139" name="Google Shape;139;p2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40" name="Google Shape;140;p2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41" name="Google Shape;141;p2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42" name="Google Shape;142;p21"/>
          <p:cNvPicPr preferRelativeResize="0"/>
          <p:nvPr/>
        </p:nvPicPr>
        <p:blipFill rotWithShape="1">
          <a:blip r:embed="rId5">
            <a:alphaModFix/>
          </a:blip>
          <a:srcRect l="-3480" t="-1111" r="3480" b="40347"/>
          <a:stretch/>
        </p:blipFill>
        <p:spPr>
          <a:xfrm>
            <a:off x="3433834" y="3762824"/>
            <a:ext cx="8758165" cy="3095263"/>
          </a:xfrm>
          <a:prstGeom prst="rect">
            <a:avLst/>
          </a:prstGeom>
          <a:noFill/>
          <a:ln>
            <a:noFill/>
          </a:ln>
        </p:spPr>
      </p:pic>
      <p:sp>
        <p:nvSpPr>
          <p:cNvPr id="143" name="Google Shape;143;p21"/>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22"/>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415600" y="1130231"/>
            <a:ext cx="11360800" cy="4555382"/>
          </a:xfrm>
          <a:prstGeom prst="rect">
            <a:avLst/>
          </a:prstGeom>
          <a:noFill/>
          <a:ln>
            <a:noFill/>
          </a:ln>
        </p:spPr>
        <p:txBody>
          <a:bodyPr spcFirstLastPara="1" wrap="square" lIns="91425" tIns="91425" rIns="91425" bIns="91425" anchor="t"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lnSpc>
                <a:spcPct val="115000"/>
              </a:lnSpc>
              <a:spcBef>
                <a:spcPts val="1332"/>
              </a:spcBef>
              <a:spcAft>
                <a:spcPts val="0"/>
              </a:spcAft>
              <a:buSzPts val="1200"/>
              <a:buFont typeface="Roboto"/>
              <a:buChar char="○"/>
              <a:defRPr sz="1599">
                <a:latin typeface="Roboto"/>
                <a:ea typeface="Roboto"/>
                <a:cs typeface="Roboto"/>
                <a:sym typeface="Roboto"/>
              </a:defRPr>
            </a:lvl2pPr>
            <a:lvl3pPr marL="1827108" lvl="2" indent="-406024" rtl="0">
              <a:lnSpc>
                <a:spcPct val="115000"/>
              </a:lnSpc>
              <a:spcBef>
                <a:spcPts val="1332"/>
              </a:spcBef>
              <a:spcAft>
                <a:spcPts val="0"/>
              </a:spcAft>
              <a:buSzPts val="1200"/>
              <a:buFont typeface="Roboto"/>
              <a:buChar char="■"/>
              <a:defRPr sz="1599">
                <a:latin typeface="Roboto"/>
                <a:ea typeface="Roboto"/>
                <a:cs typeface="Roboto"/>
                <a:sym typeface="Roboto"/>
              </a:defRPr>
            </a:lvl3pPr>
            <a:lvl4pPr marL="2436144" lvl="3" indent="-406024" rtl="0">
              <a:lnSpc>
                <a:spcPct val="115000"/>
              </a:lnSpc>
              <a:spcBef>
                <a:spcPts val="1332"/>
              </a:spcBef>
              <a:spcAft>
                <a:spcPts val="0"/>
              </a:spcAft>
              <a:buSzPts val="1200"/>
              <a:buFont typeface="Roboto"/>
              <a:buChar char="●"/>
              <a:defRPr sz="1599">
                <a:latin typeface="Roboto"/>
                <a:ea typeface="Roboto"/>
                <a:cs typeface="Roboto"/>
                <a:sym typeface="Roboto"/>
              </a:defRPr>
            </a:lvl4pPr>
            <a:lvl5pPr marL="3045181" lvl="4" indent="-406024" rtl="0">
              <a:spcBef>
                <a:spcPts val="1332"/>
              </a:spcBef>
              <a:spcAft>
                <a:spcPts val="0"/>
              </a:spcAft>
              <a:buSzPts val="1200"/>
              <a:buFont typeface="Roboto"/>
              <a:buChar char="○"/>
              <a:defRPr sz="1599">
                <a:latin typeface="Roboto"/>
                <a:ea typeface="Roboto"/>
                <a:cs typeface="Roboto"/>
                <a:sym typeface="Roboto"/>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149" name="Google Shape;149;p23"/>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50" name="Google Shape;150;p2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426717"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2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latin typeface="Roboto"/>
              <a:ea typeface="Roboto"/>
              <a:cs typeface="Roboto"/>
              <a:sym typeface="Roboto"/>
            </a:endParaRPr>
          </a:p>
        </p:txBody>
      </p:sp>
      <p:sp>
        <p:nvSpPr>
          <p:cNvPr id="116" name="Google Shape;116;p24"/>
          <p:cNvSpPr/>
          <p:nvPr/>
        </p:nvSpPr>
        <p:spPr>
          <a:xfrm>
            <a:off x="3183" y="6726262"/>
            <a:ext cx="12192000" cy="132000"/>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112690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ransition screen 4 2 1">
  <p:cSld name="Transition screen 4 2 1">
    <p:spTree>
      <p:nvGrpSpPr>
        <p:cNvPr id="1" name="Shape 96"/>
        <p:cNvGrpSpPr/>
        <p:nvPr/>
      </p:nvGrpSpPr>
      <p:grpSpPr>
        <a:xfrm>
          <a:off x="0" y="0"/>
          <a:ext cx="0" cy="0"/>
          <a:chOff x="0" y="0"/>
          <a:chExt cx="0" cy="0"/>
        </a:xfrm>
      </p:grpSpPr>
      <p:pic>
        <p:nvPicPr>
          <p:cNvPr id="97" name="Google Shape;97;p21"/>
          <p:cNvPicPr preferRelativeResize="0"/>
          <p:nvPr/>
        </p:nvPicPr>
        <p:blipFill>
          <a:blip r:embed="rId2">
            <a:alphaModFix/>
          </a:blip>
          <a:stretch>
            <a:fillRect/>
          </a:stretch>
        </p:blipFill>
        <p:spPr>
          <a:xfrm>
            <a:off x="5513967" y="1608449"/>
            <a:ext cx="6680496" cy="5009506"/>
          </a:xfrm>
          <a:prstGeom prst="rect">
            <a:avLst/>
          </a:prstGeom>
          <a:noFill/>
          <a:ln>
            <a:noFill/>
          </a:ln>
        </p:spPr>
      </p:pic>
      <p:sp>
        <p:nvSpPr>
          <p:cNvPr id="98" name="Google Shape;98;p21"/>
          <p:cNvSpPr txBox="1">
            <a:spLocks noGrp="1"/>
          </p:cNvSpPr>
          <p:nvPr>
            <p:ph type="title"/>
          </p:nvPr>
        </p:nvSpPr>
        <p:spPr>
          <a:xfrm>
            <a:off x="925900" y="1428115"/>
            <a:ext cx="4293200" cy="323159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1"/>
          <p:cNvSpPr/>
          <p:nvPr/>
        </p:nvSpPr>
        <p:spPr>
          <a:xfrm>
            <a:off x="618500" y="1428315"/>
            <a:ext cx="111600" cy="3231599"/>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100" name="Google Shape;100;p21"/>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9751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ransition screen 4 1">
  <p:cSld name="Transition screen 4 1">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925900" y="1428115"/>
            <a:ext cx="4293200" cy="323159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p23"/>
          <p:cNvSpPr/>
          <p:nvPr/>
        </p:nvSpPr>
        <p:spPr>
          <a:xfrm>
            <a:off x="618500" y="1428315"/>
            <a:ext cx="111600" cy="3231599"/>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111" name="Google Shape;111;p23"/>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5190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9896"/>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5" y="3503083"/>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HealthEdge Software, Inc. | GuidingCare®, HealthEdge®, HealthRules®, </a:t>
            </a:r>
            <a:r>
              <a:rPr lang="en-US" sz="833" err="1">
                <a:solidFill>
                  <a:schemeClr val="bg1">
                    <a:lumMod val="75000"/>
                  </a:schemeClr>
                </a:solidFill>
                <a:latin typeface="Arial Nova" panose="020B0504020202020204" pitchFamily="34" charset="0"/>
              </a:rPr>
              <a:t>Wellframe</a:t>
            </a:r>
            <a:r>
              <a:rPr lang="en-US" sz="833" baseline="30000" err="1">
                <a:solidFill>
                  <a:schemeClr val="bg1">
                    <a:lumMod val="75000"/>
                  </a:schemeClr>
                </a:solidFill>
                <a:latin typeface="Arial Nova" panose="020B0504020202020204" pitchFamily="34" charset="0"/>
              </a:rPr>
              <a:t>TM</a:t>
            </a:r>
            <a:r>
              <a:rPr lang="en-US" sz="833">
                <a:solidFill>
                  <a:schemeClr val="bg1">
                    <a:lumMod val="75000"/>
                  </a:schemeClr>
                </a:solidFill>
                <a:latin typeface="Arial Nova" panose="020B0504020202020204" pitchFamily="34" charset="0"/>
              </a:rPr>
              <a:t>, HealthEdge </a:t>
            </a:r>
            <a:r>
              <a:rPr lang="en-US" sz="833" err="1">
                <a:solidFill>
                  <a:schemeClr val="bg1">
                    <a:lumMod val="75000"/>
                  </a:schemeClr>
                </a:solidFill>
                <a:latin typeface="Arial Nova" panose="020B0504020202020204" pitchFamily="34" charset="0"/>
              </a:rPr>
              <a:t>Source</a:t>
            </a:r>
            <a:r>
              <a:rPr lang="en-US" sz="833" baseline="30000" err="1">
                <a:solidFill>
                  <a:schemeClr val="bg1">
                    <a:lumMod val="75000"/>
                  </a:schemeClr>
                </a:solidFill>
                <a:latin typeface="Arial Nova" panose="020B0504020202020204" pitchFamily="34" charset="0"/>
              </a:rPr>
              <a:t>TM</a:t>
            </a:r>
            <a:r>
              <a:rPr lang="en-US" sz="833">
                <a:solidFill>
                  <a:schemeClr val="bg1">
                    <a:lumMod val="75000"/>
                  </a:schemeClr>
                </a:solidFill>
                <a:latin typeface="Arial Nova" panose="020B0504020202020204" pitchFamily="34" charset="0"/>
              </a:rPr>
              <a:t> and HealthEdge and Wellframe logos are registered trademarks or trademarks of HealthEdge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4720442" y="4492625"/>
            <a:ext cx="6804808"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098468" y="2939181"/>
            <a:ext cx="6125688" cy="1246623"/>
          </a:xfrm>
        </p:spPr>
        <p:txBody>
          <a:bodyPr wrap="square">
            <a:spAutoFit/>
          </a:bodyPr>
          <a:lstStyle>
            <a:lvl1pPr marL="0" indent="0" algn="l">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098468" y="4265535"/>
            <a:ext cx="654229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098468" y="6138518"/>
            <a:ext cx="5952038" cy="348685"/>
          </a:xfrm>
          <a:prstGeom prst="rect">
            <a:avLst/>
          </a:prstGeom>
          <a:noFill/>
        </p:spPr>
        <p:txBody>
          <a:bodyPr wrap="square">
            <a:spAutoFit/>
          </a:bodyPr>
          <a:lstStyle/>
          <a:p>
            <a:pPr algn="l"/>
            <a:r>
              <a:rPr lang="en-US" sz="833">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098021" y="4492625"/>
            <a:ext cx="6383073" cy="661720"/>
          </a:xfrm>
        </p:spPr>
        <p:txBody>
          <a:bodyPr wrap="square">
            <a:spAutoFit/>
          </a:bodyPr>
          <a:lstStyle>
            <a:lvl1pPr marL="0" indent="0">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sp>
        <p:nvSpPr>
          <p:cNvPr id="2" name="Google Shape;15;p3">
            <a:extLst>
              <a:ext uri="{FF2B5EF4-FFF2-40B4-BE49-F238E27FC236}">
                <a16:creationId xmlns:a16="http://schemas.microsoft.com/office/drawing/2014/main" id="{4B8E2180-066E-6C35-5C17-133CF3F7B272}"/>
              </a:ext>
            </a:extLst>
          </p:cNvPr>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16;p3">
            <a:extLst>
              <a:ext uri="{FF2B5EF4-FFF2-40B4-BE49-F238E27FC236}">
                <a16:creationId xmlns:a16="http://schemas.microsoft.com/office/drawing/2014/main" id="{7D2CCA61-E8B8-4723-E04E-2DB72A0C3EE2}"/>
              </a:ext>
            </a:extLst>
          </p:cNvPr>
          <p:cNvSpPr/>
          <p:nvPr userDrawn="1"/>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pic>
        <p:nvPicPr>
          <p:cNvPr id="5" name="Google Shape;28;p5">
            <a:extLst>
              <a:ext uri="{FF2B5EF4-FFF2-40B4-BE49-F238E27FC236}">
                <a16:creationId xmlns:a16="http://schemas.microsoft.com/office/drawing/2014/main" id="{7036151F-2C2C-6420-47C3-09A649A52D33}"/>
              </a:ext>
            </a:extLst>
          </p:cNvPr>
          <p:cNvPicPr preferRelativeResize="0"/>
          <p:nvPr userDrawn="1"/>
        </p:nvPicPr>
        <p:blipFill>
          <a:blip r:embed="rId2">
            <a:alphaModFix/>
          </a:blip>
          <a:stretch>
            <a:fillRect/>
          </a:stretch>
        </p:blipFill>
        <p:spPr>
          <a:xfrm>
            <a:off x="6096000" y="761502"/>
            <a:ext cx="5083899" cy="5334994"/>
          </a:xfrm>
          <a:prstGeom prst="rect">
            <a:avLst/>
          </a:prstGeom>
          <a:noFill/>
          <a:ln>
            <a:noFill/>
          </a:ln>
        </p:spPr>
      </p:pic>
    </p:spTree>
    <p:extLst>
      <p:ext uri="{BB962C8B-B14F-4D97-AF65-F5344CB8AC3E}">
        <p14:creationId xmlns:p14="http://schemas.microsoft.com/office/powerpoint/2010/main" val="2361241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210843" cy="68579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5" y="3503083"/>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5142177" y="4479069"/>
            <a:ext cx="6383073"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234546" y="2572987"/>
            <a:ext cx="5290704"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2"/>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10844"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5502235" y="2572987"/>
            <a:ext cx="602301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2"/>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381000" y="762000"/>
            <a:ext cx="11430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3701143" y="1524001"/>
            <a:ext cx="5290704" cy="856009"/>
          </a:xfrm>
        </p:spPr>
        <p:txBody>
          <a:bodyPr>
            <a:normAutofit/>
          </a:bodyPr>
          <a:lstStyle>
            <a:lvl1pPr marL="0" indent="0" algn="l">
              <a:buNone/>
              <a:defRPr sz="3333"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3701143" y="2424342"/>
            <a:ext cx="7006544" cy="4399987"/>
          </a:xfrm>
        </p:spPr>
        <p:txBody>
          <a:bodyPr wrap="square">
            <a:spAutoFit/>
          </a:bodyPr>
          <a:lstStyle>
            <a:lvl1pPr marL="428608" indent="-428608">
              <a:lnSpc>
                <a:spcPct val="150000"/>
              </a:lnSpc>
              <a:buClr>
                <a:schemeClr val="accent1"/>
              </a:buClr>
              <a:buFont typeface="+mj-lt"/>
              <a:buAutoNum type="arabicPeriod"/>
              <a:defRPr sz="1667" b="1" i="0">
                <a:solidFill>
                  <a:schemeClr val="accent2"/>
                </a:solidFill>
                <a:latin typeface="Arial Nova" panose="020B0504020202020204" pitchFamily="34" charset="0"/>
              </a:defRPr>
            </a:lvl1pPr>
            <a:lvl2pPr marL="885790" indent="-428608">
              <a:buClr>
                <a:schemeClr val="accent1"/>
              </a:buClr>
              <a:buFont typeface="Courier New" panose="02070309020205020404" pitchFamily="49" charset="0"/>
              <a:buChar char="o"/>
              <a:defRPr sz="1500" b="0" i="0">
                <a:latin typeface="Arial Nova Light" panose="020B0304020202020204" pitchFamily="34" charset="0"/>
              </a:defRPr>
            </a:lvl2pPr>
            <a:lvl3pPr marL="1295348" indent="-380985">
              <a:buClr>
                <a:schemeClr val="accent1"/>
              </a:buClr>
              <a:buFont typeface="System Font Regular"/>
              <a:buChar char="–"/>
              <a:defRPr sz="1333" b="0" i="0">
                <a:latin typeface="Arial Nova Light" panose="020B0304020202020204" pitchFamily="34" charset="0"/>
              </a:defRPr>
            </a:lvl3pPr>
            <a:lvl4pPr marL="1752530" indent="-380985">
              <a:buClr>
                <a:schemeClr val="accent1"/>
              </a:buClr>
              <a:buFont typeface="Arial" panose="020B0604020202020204" pitchFamily="34" charset="0"/>
              <a:buChar char="•"/>
              <a:defRPr sz="1167" b="0" i="0">
                <a:latin typeface="Arial Nova Light" panose="020B0304020202020204" pitchFamily="34" charset="0"/>
              </a:defRPr>
            </a:lvl4pPr>
            <a:lvl5pPr marL="2209712" indent="-380985">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381000" y="176423"/>
            <a:ext cx="7506195"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381000" y="1263291"/>
            <a:ext cx="750619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381000" y="1263291"/>
            <a:ext cx="7725832"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380999"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633351" y="3070826"/>
            <a:ext cx="2840183" cy="2472472"/>
          </a:xfrm>
        </p:spPr>
        <p:txBody>
          <a:bodyPr anchor="t">
            <a:no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007923" y="3070826"/>
            <a:ext cx="2840183" cy="2472472"/>
          </a:xfrm>
        </p:spPr>
        <p:txBody>
          <a:bodyPr anchor="t">
            <a:no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spcAft>
                <a:spcPts val="0"/>
              </a:spcAft>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82577"/>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1151731"/>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Font typeface="Arial" panose="020B0604020202020204" pitchFamily="34" charset="0"/>
              <a:buNone/>
              <a:defRPr sz="1333"/>
            </a:lvl2pPr>
            <a:lvl3pPr marL="914363" indent="0">
              <a:buFont typeface="Arial" panose="020B0604020202020204" pitchFamily="34" charset="0"/>
              <a:buNone/>
              <a:defRPr sz="1167"/>
            </a:lvl3pPr>
            <a:lvl4pPr marL="1371545" indent="0">
              <a:buFont typeface="Arial" panose="020B0604020202020204" pitchFamily="34" charset="0"/>
              <a:buNone/>
              <a:defRPr sz="1000"/>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633351" y="1524001"/>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5165766" y="1524001"/>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444331"/>
            <a:ext cx="2538352" cy="1117935"/>
          </a:xfrm>
        </p:spPr>
        <p:txBody>
          <a:bodyPr wrap="square" anchor="t">
            <a:spAutoFit/>
          </a:bodyPr>
          <a:lstStyle>
            <a:lvl1pPr marL="0" indent="0">
              <a:lnSpc>
                <a:spcPct val="100000"/>
              </a:lnSpc>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381000" y="176423"/>
            <a:ext cx="733796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3557650" y="1506913"/>
            <a:ext cx="5388429"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3557649" y="2542556"/>
            <a:ext cx="612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3557649" y="2107282"/>
            <a:ext cx="6120740"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3695540" y="3309098"/>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381000" y="1263291"/>
            <a:ext cx="77258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633351" y="3070826"/>
            <a:ext cx="74734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4">
    <p:spTree>
      <p:nvGrpSpPr>
        <p:cNvPr id="1" name=""/>
        <p:cNvGrpSpPr/>
        <p:nvPr/>
      </p:nvGrpSpPr>
      <p:grpSpPr>
        <a:xfrm>
          <a:off x="0" y="0"/>
          <a:ext cx="0" cy="0"/>
          <a:chOff x="0" y="0"/>
          <a:chExt cx="0" cy="0"/>
        </a:xfrm>
      </p:grpSpPr>
      <p:pic>
        <p:nvPicPr>
          <p:cNvPr id="5" name="Google Shape;33;p6">
            <a:extLst>
              <a:ext uri="{FF2B5EF4-FFF2-40B4-BE49-F238E27FC236}">
                <a16:creationId xmlns:a16="http://schemas.microsoft.com/office/drawing/2014/main" id="{3B4B4DE0-4B6D-9AA8-5473-E7687669EAF1}"/>
              </a:ext>
            </a:extLst>
          </p:cNvPr>
          <p:cNvPicPr preferRelativeResize="0"/>
          <p:nvPr userDrawn="1"/>
        </p:nvPicPr>
        <p:blipFill rotWithShape="1">
          <a:blip r:embed="rId2">
            <a:alphaModFix/>
          </a:blip>
          <a:srcRect b="6930"/>
          <a:stretch/>
        </p:blipFill>
        <p:spPr>
          <a:xfrm flipH="1">
            <a:off x="5481748" y="74795"/>
            <a:ext cx="6598651" cy="6783207"/>
          </a:xfrm>
          <a:prstGeom prst="rect">
            <a:avLst/>
          </a:prstGeom>
          <a:noFill/>
          <a:ln>
            <a:noFill/>
          </a:ln>
        </p:spPr>
      </p:pic>
      <p:sp>
        <p:nvSpPr>
          <p:cNvPr id="2" name="Google Shape;15;p3">
            <a:extLst>
              <a:ext uri="{FF2B5EF4-FFF2-40B4-BE49-F238E27FC236}">
                <a16:creationId xmlns:a16="http://schemas.microsoft.com/office/drawing/2014/main" id="{7F86BD01-67A8-2879-8849-6A3F923801E2}"/>
              </a:ext>
            </a:extLst>
          </p:cNvPr>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16;p3">
            <a:extLst>
              <a:ext uri="{FF2B5EF4-FFF2-40B4-BE49-F238E27FC236}">
                <a16:creationId xmlns:a16="http://schemas.microsoft.com/office/drawing/2014/main" id="{66003BF8-B8F2-759A-7AEB-65FC47D1DB9C}"/>
              </a:ext>
            </a:extLst>
          </p:cNvPr>
          <p:cNvSpPr/>
          <p:nvPr userDrawn="1"/>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2697253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568"/>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0999" y="1863398"/>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564"/>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5729845" y="3070826"/>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2"/>
            <a:ext cx="6275797" cy="863493"/>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381000" y="176423"/>
            <a:ext cx="5361608"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381000" y="2308830"/>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380999" y="1863660"/>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9586685" y="6383235"/>
            <a:ext cx="1788366" cy="372576"/>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4872182" cy="166254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627529" y="433062"/>
            <a:ext cx="3922059"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627528" y="1980464"/>
            <a:ext cx="1122800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627528" y="3026003"/>
            <a:ext cx="968421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627528" y="2580833"/>
            <a:ext cx="1122800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7472654" y="1197462"/>
            <a:ext cx="4719343" cy="566053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8233014" y="4110952"/>
            <a:ext cx="3958983" cy="2747047"/>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0"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826"/>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3950092"/>
            <a:ext cx="12192001" cy="290790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3945348"/>
            <a:ext cx="3958983" cy="290545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0"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020335"/>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004455"/>
            <a:ext cx="4389438" cy="48535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98962" y="4049655"/>
            <a:ext cx="3958983" cy="2747047"/>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381000" y="2433577"/>
            <a:ext cx="35779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chemeClr val="bg1"/>
                </a:solidFill>
                <a:latin typeface="Arial Nova" panose="020B0504020202020204" pitchFamily="34" charset="0"/>
              </a:defRPr>
            </a:lvl1pPr>
            <a:lvl2pPr marL="695297" indent="-238115">
              <a:buClr>
                <a:schemeClr val="accent1"/>
              </a:buClr>
              <a:buFont typeface="System Font Regular"/>
              <a:buChar char="–"/>
              <a:defRPr sz="1333" b="0" i="0">
                <a:solidFill>
                  <a:schemeClr val="bg1"/>
                </a:solidFill>
                <a:latin typeface="Arial Nova" panose="020B0504020202020204" pitchFamily="34" charset="0"/>
              </a:defRPr>
            </a:lvl2pPr>
            <a:lvl3pPr marL="1152479" indent="-238115">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5157304" y="2467166"/>
            <a:ext cx="619545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5157304" y="2021996"/>
            <a:ext cx="674770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52401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030937"/>
            <a:ext cx="2538352" cy="1477328"/>
          </a:xfrm>
        </p:spPr>
        <p:txBody>
          <a:bodyPr wrap="square" anchor="t">
            <a:spAutoFit/>
          </a:bodyPr>
          <a:lstStyle>
            <a:lvl1pPr marL="0" indent="0">
              <a:lnSpc>
                <a:spcPct val="100000"/>
              </a:lnSpc>
              <a:buNone/>
              <a:defRPr sz="150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380999" y="176423"/>
            <a:ext cx="936666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3626922" y="1263291"/>
            <a:ext cx="8278091"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3626923"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3626922" y="1863660"/>
            <a:ext cx="8278091"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3750624" y="3228897"/>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8426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5206" y="0"/>
            <a:ext cx="3036794" cy="68580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9463960" y="5007429"/>
            <a:ext cx="2538352" cy="1326081"/>
          </a:xfrm>
        </p:spPr>
        <p:txBody>
          <a:bodyPr anchor="t">
            <a:normAutofit/>
          </a:bodyPr>
          <a:lstStyle>
            <a:lvl1pPr marL="0" indent="0" algn="l">
              <a:lnSpc>
                <a:spcPct val="100000"/>
              </a:lnSpc>
              <a:buNone/>
              <a:defRPr sz="125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380999" y="176423"/>
            <a:ext cx="842653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508405" y="1253395"/>
            <a:ext cx="8299126"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508405" y="1853764"/>
            <a:ext cx="8299126"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1"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0" y="176423"/>
            <a:ext cx="923801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6778829" y="3507361"/>
            <a:ext cx="28401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0999" y="421881"/>
            <a:ext cx="939635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6778832" y="3469592"/>
            <a:ext cx="28401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742920" indent="-285739">
              <a:buClr>
                <a:schemeClr val="accent1"/>
              </a:buClr>
              <a:buFont typeface="System Font Regular"/>
              <a:buChar char="–"/>
              <a:defRPr sz="1333" b="0" i="0">
                <a:latin typeface="Arial Nova Light" panose="020B0304020202020204" pitchFamily="34" charset="0"/>
              </a:defRPr>
            </a:lvl2pPr>
            <a:lvl3pPr marL="1200102" indent="-285739">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5">
    <p:bg>
      <p:bgPr>
        <a:solidFill>
          <a:schemeClr val="accent2"/>
        </a:solidFill>
        <a:effectLst/>
      </p:bgPr>
    </p:bg>
    <p:spTree>
      <p:nvGrpSpPr>
        <p:cNvPr id="1" name=""/>
        <p:cNvGrpSpPr/>
        <p:nvPr/>
      </p:nvGrpSpPr>
      <p:grpSpPr>
        <a:xfrm>
          <a:off x="0" y="0"/>
          <a:ext cx="0" cy="0"/>
          <a:chOff x="0" y="0"/>
          <a:chExt cx="0" cy="0"/>
        </a:xfrm>
      </p:grpSpPr>
      <p:sp>
        <p:nvSpPr>
          <p:cNvPr id="2" name="Google Shape;53;p11">
            <a:extLst>
              <a:ext uri="{FF2B5EF4-FFF2-40B4-BE49-F238E27FC236}">
                <a16:creationId xmlns:a16="http://schemas.microsoft.com/office/drawing/2014/main" id="{74E7C5DB-77EA-839B-56EA-8392ADD62367}"/>
              </a:ext>
            </a:extLst>
          </p:cNvPr>
          <p:cNvSpPr txBox="1">
            <a:spLocks noGrp="1"/>
          </p:cNvSpPr>
          <p:nvPr>
            <p:ph type="title"/>
          </p:nvPr>
        </p:nvSpPr>
        <p:spPr>
          <a:xfrm>
            <a:off x="2621279" y="1813287"/>
            <a:ext cx="7466288"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373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55;p11">
            <a:extLst>
              <a:ext uri="{FF2B5EF4-FFF2-40B4-BE49-F238E27FC236}">
                <a16:creationId xmlns:a16="http://schemas.microsoft.com/office/drawing/2014/main" id="{2D80A12B-30FE-BF78-1D2E-DB0BD41A68CF}"/>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pic>
        <p:nvPicPr>
          <p:cNvPr id="5" name="Google Shape;6;p1">
            <a:extLst>
              <a:ext uri="{FF2B5EF4-FFF2-40B4-BE49-F238E27FC236}">
                <a16:creationId xmlns:a16="http://schemas.microsoft.com/office/drawing/2014/main" id="{28312EF1-D043-B705-9E20-D63E12DE88F7}"/>
              </a:ext>
            </a:extLst>
          </p:cNvPr>
          <p:cNvPicPr preferRelativeResize="0"/>
          <p:nvPr userDrawn="1"/>
        </p:nvPicPr>
        <p:blipFill>
          <a:blip r:embed="rId2"/>
          <a:srcRect/>
          <a:stretch/>
        </p:blipFill>
        <p:spPr>
          <a:xfrm>
            <a:off x="426718" y="6428204"/>
            <a:ext cx="1052165" cy="252285"/>
          </a:xfrm>
          <a:prstGeom prst="rect">
            <a:avLst/>
          </a:prstGeom>
          <a:noFill/>
          <a:ln>
            <a:noFill/>
          </a:ln>
        </p:spPr>
      </p:pic>
    </p:spTree>
    <p:extLst>
      <p:ext uri="{BB962C8B-B14F-4D97-AF65-F5344CB8AC3E}">
        <p14:creationId xmlns:p14="http://schemas.microsoft.com/office/powerpoint/2010/main" val="2120454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5"/>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4"/>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5"/>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4"/>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9896"/>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6" y="3503084"/>
            <a:ext cx="8388185" cy="669479"/>
          </a:xfrm>
        </p:spPr>
        <p:txBody>
          <a:bodyPr>
            <a:spAutoFit/>
          </a:bodyPr>
          <a:lstStyle>
            <a:lvl1pPr marL="0" indent="0" algn="r">
              <a:buNone/>
              <a:defRPr sz="4167" b="0" i="0">
                <a:solidFill>
                  <a:schemeClr val="bg1"/>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4" y="6146541"/>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Wellframe</a:t>
            </a:r>
            <a:r>
              <a:rPr lang="en-US" sz="833">
                <a:solidFill>
                  <a:schemeClr val="bg1">
                    <a:lumMod val="75000"/>
                  </a:schemeClr>
                </a:solidFill>
                <a:latin typeface="Arial Nova" panose="020B0504020202020204" pitchFamily="34" charset="0"/>
              </a:rPr>
              <a:t>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4720441" y="4492626"/>
            <a:ext cx="6804808" cy="636072"/>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89" indent="0">
              <a:buNone/>
              <a:defRPr sz="1500">
                <a:solidFill>
                  <a:schemeClr val="bg1">
                    <a:lumMod val="95000"/>
                  </a:schemeClr>
                </a:solidFill>
                <a:latin typeface="Aventa" pitchFamily="2" charset="77"/>
              </a:defRPr>
            </a:lvl2pPr>
            <a:lvl3pPr marL="914377" indent="0">
              <a:buNone/>
              <a:defRPr sz="1500">
                <a:solidFill>
                  <a:schemeClr val="bg1">
                    <a:lumMod val="95000"/>
                  </a:schemeClr>
                </a:solidFill>
                <a:latin typeface="Aventa" pitchFamily="2" charset="77"/>
              </a:defRPr>
            </a:lvl3pPr>
            <a:lvl4pPr marL="1371566" indent="0">
              <a:buNone/>
              <a:defRPr sz="1500">
                <a:solidFill>
                  <a:schemeClr val="bg1">
                    <a:lumMod val="95000"/>
                  </a:schemeClr>
                </a:solidFill>
                <a:latin typeface="Aventa" pitchFamily="2" charset="77"/>
              </a:defRPr>
            </a:lvl4pPr>
            <a:lvl5pPr marL="18287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533494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098468" y="2939182"/>
            <a:ext cx="6125688" cy="1277273"/>
          </a:xfrm>
        </p:spPr>
        <p:txBody>
          <a:bodyPr wrap="square">
            <a:spAutoFit/>
          </a:bodyPr>
          <a:lstStyle>
            <a:lvl1pPr marL="0" indent="0" algn="l">
              <a:buNone/>
              <a:defRPr sz="4167" b="0" i="0">
                <a:solidFill>
                  <a:schemeClr val="bg1"/>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098468" y="4265535"/>
            <a:ext cx="654229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098468" y="6138519"/>
            <a:ext cx="5952037" cy="348685"/>
          </a:xfrm>
          <a:prstGeom prst="rect">
            <a:avLst/>
          </a:prstGeom>
          <a:noFill/>
        </p:spPr>
        <p:txBody>
          <a:bodyPr wrap="square">
            <a:spAutoFit/>
          </a:bodyPr>
          <a:lstStyle/>
          <a:p>
            <a:pPr algn="l"/>
            <a:r>
              <a:rPr lang="en-US" sz="833">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098022" y="4492626"/>
            <a:ext cx="6383073" cy="636072"/>
          </a:xfrm>
        </p:spPr>
        <p:txBody>
          <a:bodyPr>
            <a:spAutoFit/>
          </a:bodyPr>
          <a:lstStyle>
            <a:lvl1pPr marL="0" indent="0">
              <a:buNone/>
              <a:defRPr sz="1500" b="0" i="0">
                <a:solidFill>
                  <a:schemeClr val="bg1">
                    <a:lumMod val="95000"/>
                  </a:schemeClr>
                </a:solidFill>
                <a:latin typeface="Arial Nova" panose="020B0504020202020204" pitchFamily="34" charset="0"/>
              </a:defRPr>
            </a:lvl1pPr>
            <a:lvl2pPr marL="457189" indent="0">
              <a:buNone/>
              <a:defRPr sz="1500">
                <a:solidFill>
                  <a:schemeClr val="bg1">
                    <a:lumMod val="95000"/>
                  </a:schemeClr>
                </a:solidFill>
                <a:latin typeface="Aventa" pitchFamily="2" charset="77"/>
              </a:defRPr>
            </a:lvl2pPr>
            <a:lvl3pPr marL="914377" indent="0">
              <a:buNone/>
              <a:defRPr sz="1500">
                <a:solidFill>
                  <a:schemeClr val="bg1">
                    <a:lumMod val="95000"/>
                  </a:schemeClr>
                </a:solidFill>
                <a:latin typeface="Aventa" pitchFamily="2" charset="77"/>
              </a:defRPr>
            </a:lvl3pPr>
            <a:lvl4pPr marL="1371566" indent="0">
              <a:buNone/>
              <a:defRPr sz="1500">
                <a:solidFill>
                  <a:schemeClr val="bg1">
                    <a:lumMod val="95000"/>
                  </a:schemeClr>
                </a:solidFill>
                <a:latin typeface="Aventa" pitchFamily="2" charset="77"/>
              </a:defRPr>
            </a:lvl4pPr>
            <a:lvl5pPr marL="18287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306049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
            <a:ext cx="12210844" cy="68579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6" y="3503084"/>
            <a:ext cx="8388185" cy="669479"/>
          </a:xfrm>
        </p:spPr>
        <p:txBody>
          <a:bodyPr>
            <a:spAutoFit/>
          </a:bodyPr>
          <a:lstStyle>
            <a:lvl1pPr marL="0" indent="0" algn="r">
              <a:buNone/>
              <a:defRPr sz="4167" b="0" i="0">
                <a:solidFill>
                  <a:schemeClr val="bg1"/>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4" y="6146541"/>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5142178" y="4479070"/>
            <a:ext cx="6383073" cy="636072"/>
          </a:xfrm>
        </p:spPr>
        <p:txBody>
          <a:bodyPr>
            <a:spAutoFit/>
          </a:bodyPr>
          <a:lstStyle>
            <a:lvl1pPr marL="0" indent="0" algn="r">
              <a:buNone/>
              <a:defRPr sz="1500" b="0" i="0">
                <a:solidFill>
                  <a:schemeClr val="bg1">
                    <a:lumMod val="95000"/>
                  </a:schemeClr>
                </a:solidFill>
                <a:latin typeface="Arial Nova" panose="020B0504020202020204" pitchFamily="34" charset="0"/>
              </a:defRPr>
            </a:lvl1pPr>
            <a:lvl2pPr marL="457189" indent="0">
              <a:buNone/>
              <a:defRPr sz="1500">
                <a:solidFill>
                  <a:schemeClr val="bg1">
                    <a:lumMod val="95000"/>
                  </a:schemeClr>
                </a:solidFill>
                <a:latin typeface="Aventa" pitchFamily="2" charset="77"/>
              </a:defRPr>
            </a:lvl2pPr>
            <a:lvl3pPr marL="914377" indent="0">
              <a:buNone/>
              <a:defRPr sz="1500">
                <a:solidFill>
                  <a:schemeClr val="bg1">
                    <a:lumMod val="95000"/>
                  </a:schemeClr>
                </a:solidFill>
                <a:latin typeface="Aventa" pitchFamily="2" charset="77"/>
              </a:defRPr>
            </a:lvl3pPr>
            <a:lvl4pPr marL="1371566" indent="0">
              <a:buNone/>
              <a:defRPr sz="1500">
                <a:solidFill>
                  <a:schemeClr val="bg1">
                    <a:lumMod val="95000"/>
                  </a:schemeClr>
                </a:solidFill>
                <a:latin typeface="Aventa" pitchFamily="2" charset="77"/>
              </a:defRPr>
            </a:lvl4pPr>
            <a:lvl5pPr marL="18287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0262388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234545" y="2572987"/>
            <a:ext cx="5290704" cy="669479"/>
          </a:xfrm>
        </p:spPr>
        <p:txBody>
          <a:bodyPr>
            <a:spAutoFit/>
          </a:bodyPr>
          <a:lstStyle>
            <a:lvl1pPr marL="0" indent="0" algn="r">
              <a:buNone/>
              <a:defRPr sz="4167" b="0" i="0">
                <a:solidFill>
                  <a:schemeClr val="bg1"/>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9"/>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5" y="3651661"/>
            <a:ext cx="5290704" cy="276935"/>
          </a:xfrm>
        </p:spPr>
        <p:txBody>
          <a:bodyPr>
            <a:spAutoFit/>
          </a:bodyPr>
          <a:lstStyle>
            <a:lvl1pPr marL="0" indent="0" algn="r">
              <a:buNone/>
              <a:defRPr sz="1333" b="0" i="0">
                <a:solidFill>
                  <a:schemeClr val="bg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4506617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10844"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5502235" y="2572987"/>
            <a:ext cx="602301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9"/>
            <a:ext cx="4931419"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5" y="3651661"/>
            <a:ext cx="5290704" cy="276935"/>
          </a:xfrm>
        </p:spPr>
        <p:txBody>
          <a:bodyPr>
            <a:spAutoFit/>
          </a:bodyPr>
          <a:lstStyle>
            <a:lvl1pPr marL="0" indent="0" algn="r">
              <a:buNone/>
              <a:defRPr sz="1333" b="0" i="0">
                <a:solidFill>
                  <a:schemeClr val="bg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309461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036795" cy="68580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381000" y="762000"/>
            <a:ext cx="11430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3701143" y="1524002"/>
            <a:ext cx="5290704" cy="856009"/>
          </a:xfrm>
        </p:spPr>
        <p:txBody>
          <a:bodyPr>
            <a:normAutofit/>
          </a:bodyPr>
          <a:lstStyle>
            <a:lvl1pPr marL="0" indent="0" algn="l">
              <a:buNone/>
              <a:defRPr sz="3333"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3701143" y="2424343"/>
            <a:ext cx="7006544" cy="4301948"/>
          </a:xfrm>
        </p:spPr>
        <p:txBody>
          <a:bodyPr>
            <a:spAutoFit/>
          </a:bodyPr>
          <a:lstStyle>
            <a:lvl1pPr marL="428615" indent="-428615">
              <a:lnSpc>
                <a:spcPct val="150000"/>
              </a:lnSpc>
              <a:buClr>
                <a:schemeClr val="accent1"/>
              </a:buClr>
              <a:buFont typeface="+mj-lt"/>
              <a:buAutoNum type="arabicPeriod"/>
              <a:defRPr sz="1667" b="1" i="0">
                <a:solidFill>
                  <a:schemeClr val="accent2"/>
                </a:solidFill>
                <a:latin typeface="Arial Nova" panose="020B0504020202020204" pitchFamily="34" charset="0"/>
              </a:defRPr>
            </a:lvl1pPr>
            <a:lvl2pPr marL="885803" indent="-428615">
              <a:buClr>
                <a:schemeClr val="accent1"/>
              </a:buClr>
              <a:buFont typeface="Courier New" panose="02070309020205020404" pitchFamily="49" charset="0"/>
              <a:buChar char="o"/>
              <a:defRPr sz="1500" b="0" i="0">
                <a:latin typeface="Arial Nova Light" panose="020B0304020202020204" pitchFamily="34" charset="0"/>
              </a:defRPr>
            </a:lvl2pPr>
            <a:lvl3pPr marL="1295368" indent="-380990">
              <a:buClr>
                <a:schemeClr val="accent1"/>
              </a:buClr>
              <a:buFont typeface="System Font Regular"/>
              <a:buChar char="–"/>
              <a:defRPr sz="1333" b="0" i="0">
                <a:latin typeface="Arial Nova Light" panose="020B0304020202020204" pitchFamily="34" charset="0"/>
              </a:defRPr>
            </a:lvl3pPr>
            <a:lvl4pPr marL="1752556" indent="-380990">
              <a:buClr>
                <a:schemeClr val="accent1"/>
              </a:buClr>
              <a:buFont typeface="Arial" panose="020B0604020202020204" pitchFamily="34" charset="0"/>
              <a:buChar char="•"/>
              <a:defRPr sz="1167" b="0" i="0">
                <a:latin typeface="Arial Nova Light" panose="020B0304020202020204" pitchFamily="34" charset="0"/>
              </a:defRPr>
            </a:lvl4pPr>
            <a:lvl5pPr marL="2209745" indent="-380990">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883077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4"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381000" y="176423"/>
            <a:ext cx="7506195"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381000" y="1263194"/>
            <a:ext cx="7506195"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381001" y="2308829"/>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381001" y="1863659"/>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Tree>
    <p:extLst>
      <p:ext uri="{BB962C8B-B14F-4D97-AF65-F5344CB8AC3E}">
        <p14:creationId xmlns:p14="http://schemas.microsoft.com/office/powerpoint/2010/main" val="35299844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4"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1" y="176423"/>
            <a:ext cx="738744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381000" y="1263194"/>
            <a:ext cx="7725832" cy="381002"/>
          </a:xfrm>
        </p:spPr>
        <p:txBody>
          <a:bodyPr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1" y="2308829"/>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381000" y="1863659"/>
            <a:ext cx="7725832" cy="323230"/>
          </a:xfrm>
        </p:spPr>
        <p:txBody>
          <a:bodyPr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633351" y="3070825"/>
            <a:ext cx="2840183" cy="2472472"/>
          </a:xfrm>
        </p:spPr>
        <p:txBody>
          <a:bodyPr anchor="t">
            <a:no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007923" y="3070825"/>
            <a:ext cx="2840183" cy="2472472"/>
          </a:xfrm>
        </p:spPr>
        <p:txBody>
          <a:bodyPr anchor="t">
            <a:no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spcAft>
                <a:spcPts val="0"/>
              </a:spcAft>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749046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sp>
        <p:nvSpPr>
          <p:cNvPr id="2" name="Google Shape;53;p11">
            <a:extLst>
              <a:ext uri="{FF2B5EF4-FFF2-40B4-BE49-F238E27FC236}">
                <a16:creationId xmlns:a16="http://schemas.microsoft.com/office/drawing/2014/main" id="{648BA389-9A01-8CE8-5E18-98D8CC083E26}"/>
              </a:ext>
            </a:extLst>
          </p:cNvPr>
          <p:cNvSpPr txBox="1">
            <a:spLocks noGrp="1"/>
          </p:cNvSpPr>
          <p:nvPr>
            <p:ph type="title"/>
          </p:nvPr>
        </p:nvSpPr>
        <p:spPr>
          <a:xfrm>
            <a:off x="2621279" y="1813287"/>
            <a:ext cx="7466288"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3730">
                <a:solidFill>
                  <a:schemeClr val="accen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55;p11">
            <a:extLst>
              <a:ext uri="{FF2B5EF4-FFF2-40B4-BE49-F238E27FC236}">
                <a16:creationId xmlns:a16="http://schemas.microsoft.com/office/drawing/2014/main" id="{9B73085A-538F-22AB-B7E0-E4B9F7C8279E}"/>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7347697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82577"/>
            <a:ext cx="12210844"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1" y="176423"/>
            <a:ext cx="738744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1" y="1151731"/>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Font typeface="Arial" panose="020B0604020202020204" pitchFamily="34" charset="0"/>
              <a:buNone/>
              <a:defRPr sz="1333"/>
            </a:lvl2pPr>
            <a:lvl3pPr marL="914377" indent="0">
              <a:buFont typeface="Arial" panose="020B0604020202020204" pitchFamily="34" charset="0"/>
              <a:buNone/>
              <a:defRPr sz="1167"/>
            </a:lvl3pPr>
            <a:lvl4pPr marL="1371566" indent="0">
              <a:buFont typeface="Arial" panose="020B0604020202020204" pitchFamily="34" charset="0"/>
              <a:buNone/>
              <a:defRPr sz="1000"/>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6536845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4"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381001" y="176423"/>
            <a:ext cx="7535884"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633352" y="1524001"/>
            <a:ext cx="3908961"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5165768" y="1524001"/>
            <a:ext cx="3908961"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2232311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4" cy="68579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036795"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444333"/>
            <a:ext cx="2538352" cy="1117935"/>
          </a:xfrm>
        </p:spPr>
        <p:txBody>
          <a:bodyPr anchor="t">
            <a:spAutoFit/>
          </a:bodyPr>
          <a:lstStyle>
            <a:lvl1pPr marL="0" indent="0">
              <a:lnSpc>
                <a:spcPct val="100000"/>
              </a:lnSpc>
              <a:buNone/>
              <a:defRPr sz="1333" b="0" i="0">
                <a:solidFill>
                  <a:schemeClr val="bg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381001" y="176423"/>
            <a:ext cx="733796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3557649" y="1506816"/>
            <a:ext cx="5388429" cy="381002"/>
          </a:xfrm>
        </p:spPr>
        <p:txBody>
          <a:bodyPr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3557650" y="2542556"/>
            <a:ext cx="6120740"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3557650" y="2107282"/>
            <a:ext cx="6120740" cy="323230"/>
          </a:xfrm>
        </p:spPr>
        <p:txBody>
          <a:bodyPr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3695541" y="3309097"/>
            <a:ext cx="3908961"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343341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2"/>
            <a:ext cx="12191999"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381001" y="176423"/>
            <a:ext cx="7535884"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381001" y="1263194"/>
            <a:ext cx="7725833" cy="381002"/>
          </a:xfrm>
        </p:spPr>
        <p:txBody>
          <a:bodyPr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381001" y="2308829"/>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381001" y="1863659"/>
            <a:ext cx="7725833" cy="323230"/>
          </a:xfrm>
        </p:spPr>
        <p:txBody>
          <a:bodyPr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633351" y="3070825"/>
            <a:ext cx="7473483"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5451059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2" y="762000"/>
            <a:ext cx="1147453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1" y="1263194"/>
            <a:ext cx="11474532"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1" y="2308568"/>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1" y="1863398"/>
            <a:ext cx="11474532"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564"/>
            <a:ext cx="4581896"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5729844" y="3070825"/>
            <a:ext cx="4581896"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8121993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0" y="-1"/>
            <a:ext cx="6275797" cy="863492"/>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5"/>
            <a:ext cx="12192000" cy="550992"/>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381000" y="176423"/>
            <a:ext cx="5361608"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381001" y="1263194"/>
            <a:ext cx="11474532"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381001" y="2308829"/>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381001" y="1863659"/>
            <a:ext cx="11474532"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9586686" y="6383236"/>
            <a:ext cx="1788365" cy="372576"/>
          </a:xfrm>
          <a:prstGeom prst="rect">
            <a:avLst/>
          </a:prstGeom>
        </p:spPr>
      </p:pic>
    </p:spTree>
    <p:extLst>
      <p:ext uri="{BB962C8B-B14F-4D97-AF65-F5344CB8AC3E}">
        <p14:creationId xmlns:p14="http://schemas.microsoft.com/office/powerpoint/2010/main" val="3949452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299380"/>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2" y="1"/>
            <a:ext cx="4872181" cy="16625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5"/>
            <a:ext cx="12192000" cy="550992"/>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627529" y="433062"/>
            <a:ext cx="3922059"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627529" y="1980367"/>
            <a:ext cx="11228004"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627529" y="3026003"/>
            <a:ext cx="968421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627529" y="2580833"/>
            <a:ext cx="1122800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Tree>
    <p:extLst>
      <p:ext uri="{BB962C8B-B14F-4D97-AF65-F5344CB8AC3E}">
        <p14:creationId xmlns:p14="http://schemas.microsoft.com/office/powerpoint/2010/main" val="1304973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299380"/>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7472653" y="1197463"/>
            <a:ext cx="4719344" cy="5660537"/>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8233015" y="4110953"/>
            <a:ext cx="3958983" cy="2747047"/>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2" y="762000"/>
            <a:ext cx="1147453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194"/>
            <a:ext cx="6342531"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1" y="2308829"/>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1" y="1863659"/>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825"/>
            <a:ext cx="4581896"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8880202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5"/>
            <a:ext cx="12192000" cy="550992"/>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6299380"/>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3950093"/>
            <a:ext cx="12192001" cy="290790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3945348"/>
            <a:ext cx="3958983" cy="290545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2" y="762000"/>
            <a:ext cx="1147453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194"/>
            <a:ext cx="6342531"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1" y="2308829"/>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1" y="1863659"/>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Tree>
    <p:extLst>
      <p:ext uri="{BB962C8B-B14F-4D97-AF65-F5344CB8AC3E}">
        <p14:creationId xmlns:p14="http://schemas.microsoft.com/office/powerpoint/2010/main" val="19124770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29938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2" y="762000"/>
            <a:ext cx="1147453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5"/>
            <a:ext cx="533111" cy="365125"/>
          </a:xfrm>
        </p:spPr>
        <p:txBody>
          <a:bodyPr/>
          <a:lstStyle>
            <a:lvl1pPr algn="ctr">
              <a:defRPr sz="917">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020238"/>
            <a:ext cx="6342531"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004456"/>
            <a:ext cx="4389437" cy="48535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98963" y="4049655"/>
            <a:ext cx="3958983" cy="2747047"/>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381001" y="2433577"/>
            <a:ext cx="3577983" cy="2193763"/>
          </a:xfrm>
        </p:spPr>
        <p:txBody>
          <a:bodyPr wrap="square" anchor="t">
            <a:spAutoFit/>
          </a:bodyPr>
          <a:lstStyle>
            <a:lvl1pPr marL="238119" indent="-238119">
              <a:lnSpc>
                <a:spcPct val="100000"/>
              </a:lnSpc>
              <a:buClr>
                <a:schemeClr val="accent1"/>
              </a:buClr>
              <a:buFont typeface="Courier New" panose="02070309020205020404" pitchFamily="49" charset="0"/>
              <a:buChar char="o"/>
              <a:defRPr sz="1500" b="0" i="0">
                <a:solidFill>
                  <a:schemeClr val="bg1"/>
                </a:solidFill>
                <a:latin typeface="Arial Nova" panose="020B0504020202020204" pitchFamily="34" charset="0"/>
              </a:defRPr>
            </a:lvl1pPr>
            <a:lvl2pPr marL="695308" indent="-238119">
              <a:buClr>
                <a:schemeClr val="accent1"/>
              </a:buClr>
              <a:buFont typeface="System Font Regular"/>
              <a:buChar char="–"/>
              <a:defRPr sz="1333" b="0" i="0">
                <a:solidFill>
                  <a:schemeClr val="bg1"/>
                </a:solidFill>
                <a:latin typeface="Arial Nova" panose="020B0504020202020204" pitchFamily="34" charset="0"/>
              </a:defRPr>
            </a:lvl2pPr>
            <a:lvl3pPr marL="1152497" indent="-238119">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5157305" y="2467167"/>
            <a:ext cx="619545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5157305" y="2021997"/>
            <a:ext cx="674770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Tree>
    <p:extLst>
      <p:ext uri="{BB962C8B-B14F-4D97-AF65-F5344CB8AC3E}">
        <p14:creationId xmlns:p14="http://schemas.microsoft.com/office/powerpoint/2010/main" val="3496537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Google Shape;58;p12">
            <a:extLst>
              <a:ext uri="{FF2B5EF4-FFF2-40B4-BE49-F238E27FC236}">
                <a16:creationId xmlns:a16="http://schemas.microsoft.com/office/drawing/2014/main" id="{F2BF545E-73B8-748A-6CAB-223FA78C251D}"/>
              </a:ext>
            </a:extLst>
          </p:cNvPr>
          <p:cNvSpPr txBox="1">
            <a:spLocks noGrp="1"/>
          </p:cNvSpPr>
          <p:nvPr>
            <p:ph type="title" hasCustomPrompt="1"/>
          </p:nvPr>
        </p:nvSpPr>
        <p:spPr>
          <a:xfrm>
            <a:off x="2621281" y="1813287"/>
            <a:ext cx="7466287" cy="3231408"/>
          </a:xfrm>
          <a:prstGeom prst="rect">
            <a:avLst/>
          </a:prstGeom>
          <a:noFill/>
          <a:ln>
            <a:noFill/>
          </a:ln>
        </p:spPr>
        <p:txBody>
          <a:bodyPr spcFirstLastPara="1" wrap="square" lIns="91425" tIns="45700" rIns="91425" bIns="45700" anchor="ctr" anchorCtr="0">
            <a:normAutofit/>
          </a:bodyPr>
          <a:lstStyle>
            <a:lvl1pPr lvl="0" rtl="0">
              <a:lnSpc>
                <a:spcPct val="100000"/>
              </a:lnSpc>
              <a:spcBef>
                <a:spcPts val="0"/>
              </a:spcBef>
              <a:spcAft>
                <a:spcPts val="0"/>
              </a:spcAft>
              <a:buSzPts val="1400"/>
              <a:buNone/>
              <a:defRPr sz="373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add quote”</a:t>
            </a:r>
            <a:endParaRPr/>
          </a:p>
        </p:txBody>
      </p:sp>
      <p:sp>
        <p:nvSpPr>
          <p:cNvPr id="6" name="Google Shape;59;p12">
            <a:extLst>
              <a:ext uri="{FF2B5EF4-FFF2-40B4-BE49-F238E27FC236}">
                <a16:creationId xmlns:a16="http://schemas.microsoft.com/office/drawing/2014/main" id="{411A154D-CF70-ABD7-9599-5D7E2674830F}"/>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390947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036795"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52401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030937"/>
            <a:ext cx="2538352" cy="1508105"/>
          </a:xfrm>
        </p:spPr>
        <p:txBody>
          <a:bodyPr anchor="t">
            <a:spAutoFit/>
          </a:bodyPr>
          <a:lstStyle>
            <a:lvl1pPr marL="0" indent="0">
              <a:lnSpc>
                <a:spcPct val="100000"/>
              </a:lnSpc>
              <a:buNone/>
              <a:defRPr sz="1500" b="0" i="0">
                <a:solidFill>
                  <a:schemeClr val="bg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381001" y="176423"/>
            <a:ext cx="9366663"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3626923" y="1263194"/>
            <a:ext cx="8278091"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3626924" y="2308829"/>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3626923" y="1863659"/>
            <a:ext cx="8278091"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3750625" y="3228897"/>
            <a:ext cx="2840183"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8585436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2" y="762000"/>
            <a:ext cx="842653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5207" y="0"/>
            <a:ext cx="3036795" cy="68580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9463960" y="5007429"/>
            <a:ext cx="2538352" cy="1326081"/>
          </a:xfrm>
        </p:spPr>
        <p:txBody>
          <a:bodyPr anchor="t">
            <a:normAutofit/>
          </a:bodyPr>
          <a:lstStyle>
            <a:lvl1pPr marL="0" indent="0" algn="l">
              <a:lnSpc>
                <a:spcPct val="100000"/>
              </a:lnSpc>
              <a:buNone/>
              <a:defRPr sz="1251" b="0" i="0">
                <a:solidFill>
                  <a:schemeClr val="bg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381001" y="176423"/>
            <a:ext cx="8426532"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508406" y="1253298"/>
            <a:ext cx="8299125"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508406" y="2298933"/>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508406" y="1853763"/>
            <a:ext cx="829912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633351" y="3070825"/>
            <a:ext cx="2840183"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794201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0"/>
            <a:ext cx="611484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5"/>
            <a:ext cx="4893469" cy="815608"/>
          </a:xfrm>
        </p:spPr>
        <p:txBody>
          <a:bodyPr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2" y="2533387"/>
            <a:ext cx="4904052" cy="3562615"/>
          </a:xfrm>
        </p:spPr>
        <p:txBody>
          <a:bodyPr>
            <a:normAutofit/>
          </a:bodyPr>
          <a:lstStyle>
            <a:lvl1pPr marL="0" indent="0">
              <a:buNone/>
              <a:defRPr sz="1251">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1" y="176423"/>
            <a:ext cx="9238012"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6625441" y="1403020"/>
            <a:ext cx="5210299" cy="381002"/>
          </a:xfrm>
        </p:spPr>
        <p:txBody>
          <a:bodyPr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6625441" y="2446865"/>
            <a:ext cx="5210299" cy="81560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6625441" y="2003486"/>
            <a:ext cx="5210299" cy="323230"/>
          </a:xfrm>
        </p:spPr>
        <p:txBody>
          <a:bodyPr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6778830" y="3507361"/>
            <a:ext cx="2840183" cy="2193763"/>
          </a:xfrm>
        </p:spPr>
        <p:txBody>
          <a:bodyPr anchor="t">
            <a:spAutoFit/>
          </a:bodyPr>
          <a:lstStyle>
            <a:lvl1pPr marL="238119" indent="-23811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6812936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0"/>
            <a:ext cx="6114844"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5"/>
            <a:ext cx="4893469" cy="815608"/>
          </a:xfrm>
        </p:spPr>
        <p:txBody>
          <a:bodyPr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2" y="2533387"/>
            <a:ext cx="4904052" cy="3562615"/>
          </a:xfrm>
        </p:spPr>
        <p:txBody>
          <a:bodyPr>
            <a:normAutofit/>
          </a:bodyPr>
          <a:lstStyle>
            <a:lvl1pPr marL="0" indent="0">
              <a:buNone/>
              <a:defRPr sz="1251">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0999" y="421882"/>
            <a:ext cx="939635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6625441" y="1403020"/>
            <a:ext cx="5210299" cy="381002"/>
          </a:xfrm>
        </p:spPr>
        <p:txBody>
          <a:bodyPr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6625441" y="2446865"/>
            <a:ext cx="5210299" cy="81560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6625441" y="2003486"/>
            <a:ext cx="5210299" cy="323230"/>
          </a:xfrm>
        </p:spPr>
        <p:txBody>
          <a:bodyPr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6778832" y="3469592"/>
            <a:ext cx="2840183" cy="2193763"/>
          </a:xfrm>
        </p:spPr>
        <p:txBody>
          <a:bodyPr anchor="t">
            <a:spAutoFit/>
          </a:bodyPr>
          <a:lstStyle>
            <a:lvl1pPr marL="238119" indent="-23811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742932" indent="-285744">
              <a:buClr>
                <a:schemeClr val="accent1"/>
              </a:buClr>
              <a:buFont typeface="System Font Regular"/>
              <a:buChar char="–"/>
              <a:defRPr sz="1333" b="0" i="0">
                <a:latin typeface="Arial Nova Light" panose="020B0304020202020204" pitchFamily="34" charset="0"/>
              </a:defRPr>
            </a:lvl2pPr>
            <a:lvl3pPr marL="1200121" indent="-285744">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6132224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1"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1000" y="176423"/>
            <a:ext cx="9544792"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298"/>
            <a:ext cx="11327335"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3"/>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3"/>
            <a:ext cx="1132733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5"/>
            <a:ext cx="2840183"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2873640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1"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1000" y="176423"/>
            <a:ext cx="9544792"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298"/>
            <a:ext cx="11327335"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3"/>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3"/>
            <a:ext cx="1132733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5"/>
            <a:ext cx="2840183"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651051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754162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33C1940-3235-9117-3F0F-715D1A13A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5"/>
            <a:ext cx="12192000" cy="550992"/>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2852199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444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64320" y="3093849"/>
            <a:ext cx="352425" cy="352425"/>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38615" y="3640739"/>
            <a:ext cx="249296" cy="249296"/>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38615" y="4131095"/>
            <a:ext cx="249296" cy="249296"/>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15254" y="4594812"/>
            <a:ext cx="303271" cy="303271"/>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8051999" y="2933007"/>
            <a:ext cx="3526445" cy="2556148"/>
          </a:xfrm>
          <a:prstGeom prst="rect">
            <a:avLst/>
          </a:prstGeom>
          <a:noFill/>
        </p:spPr>
        <p:txBody>
          <a:bodyPr wrap="square" rtlCol="0">
            <a:spAutoFit/>
          </a:bodyPr>
          <a:lstStyle/>
          <a:p>
            <a:pPr algn="l">
              <a:lnSpc>
                <a:spcPct val="250000"/>
              </a:lnSpc>
            </a:pPr>
            <a:r>
              <a:rPr lang="en-US" sz="1292" b="0" i="0">
                <a:solidFill>
                  <a:schemeClr val="bg1"/>
                </a:solidFill>
                <a:latin typeface="Arial Nova" panose="020B0504020202020204" pitchFamily="34" charset="0"/>
              </a:rPr>
              <a:t>30 Corporate Drive, Burlington, MA 01803</a:t>
            </a:r>
          </a:p>
          <a:p>
            <a:pPr algn="l">
              <a:lnSpc>
                <a:spcPct val="250000"/>
              </a:lnSpc>
            </a:pPr>
            <a:r>
              <a:rPr lang="en-US" sz="1292" b="0" i="0">
                <a:solidFill>
                  <a:schemeClr val="bg1"/>
                </a:solidFill>
                <a:latin typeface="Arial Nova" panose="020B0504020202020204" pitchFamily="34" charset="0"/>
              </a:rPr>
              <a:t>781-285-1300</a:t>
            </a:r>
          </a:p>
          <a:p>
            <a:pPr algn="l">
              <a:lnSpc>
                <a:spcPct val="250000"/>
              </a:lnSpc>
            </a:pPr>
            <a:r>
              <a:rPr lang="en-US" sz="1292" b="0" i="0">
                <a:solidFill>
                  <a:schemeClr val="bg1"/>
                </a:solidFill>
                <a:latin typeface="Arial Nova" panose="020B0504020202020204" pitchFamily="34" charset="0"/>
              </a:rPr>
              <a:t>781-419-6183</a:t>
            </a:r>
          </a:p>
          <a:p>
            <a:pPr algn="l">
              <a:lnSpc>
                <a:spcPct val="250000"/>
              </a:lnSpc>
            </a:pPr>
            <a:r>
              <a:rPr lang="en-US" sz="1292" b="0" i="0" err="1">
                <a:solidFill>
                  <a:schemeClr val="bg1"/>
                </a:solidFill>
                <a:latin typeface="Arial Nova" panose="020B0504020202020204" pitchFamily="34" charset="0"/>
              </a:rPr>
              <a:t>info@healthedge.com</a:t>
            </a:r>
            <a:endParaRPr lang="en-US" sz="1292" b="0" i="0">
              <a:solidFill>
                <a:schemeClr val="bg1"/>
              </a:solidFill>
              <a:latin typeface="Arial Nova" panose="020B0504020202020204" pitchFamily="34" charset="0"/>
            </a:endParaRPr>
          </a:p>
          <a:p>
            <a:pPr algn="l">
              <a:lnSpc>
                <a:spcPct val="250000"/>
              </a:lnSpc>
            </a:pPr>
            <a:r>
              <a:rPr lang="en-US" sz="1292" b="0" i="0" err="1">
                <a:solidFill>
                  <a:schemeClr val="bg1"/>
                </a:solidFill>
                <a:latin typeface="Arial Nova" panose="020B0504020202020204" pitchFamily="34" charset="0"/>
              </a:rPr>
              <a:t>healthedge.com</a:t>
            </a:r>
            <a:endParaRPr lang="en-US" sz="1292"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27235" y="5112513"/>
            <a:ext cx="299670" cy="299670"/>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2" name="Google Shape;1431;g170d3e52f03_0_5">
            <a:extLst>
              <a:ext uri="{FF2B5EF4-FFF2-40B4-BE49-F238E27FC236}">
                <a16:creationId xmlns:a16="http://schemas.microsoft.com/office/drawing/2014/main" id="{1E100A2E-8034-E97A-AEAD-70F784AFAC08}"/>
              </a:ext>
            </a:extLst>
          </p:cNvPr>
          <p:cNvPicPr preferRelativeResize="0"/>
          <p:nvPr userDrawn="1"/>
        </p:nvPicPr>
        <p:blipFill rotWithShape="1">
          <a:blip r:embed="rId2">
            <a:alphaModFix/>
          </a:blip>
          <a:srcRect/>
          <a:stretch/>
        </p:blipFill>
        <p:spPr>
          <a:xfrm>
            <a:off x="1007030" y="942061"/>
            <a:ext cx="1913100" cy="1534078"/>
          </a:xfrm>
          <a:prstGeom prst="rect">
            <a:avLst/>
          </a:prstGeom>
          <a:noFill/>
          <a:ln>
            <a:noFill/>
          </a:ln>
        </p:spPr>
      </p:pic>
      <p:sp>
        <p:nvSpPr>
          <p:cNvPr id="5" name="Google Shape;58;p12">
            <a:extLst>
              <a:ext uri="{FF2B5EF4-FFF2-40B4-BE49-F238E27FC236}">
                <a16:creationId xmlns:a16="http://schemas.microsoft.com/office/drawing/2014/main" id="{F2BF545E-73B8-748A-6CAB-223FA78C251D}"/>
              </a:ext>
            </a:extLst>
          </p:cNvPr>
          <p:cNvSpPr txBox="1">
            <a:spLocks noGrp="1"/>
          </p:cNvSpPr>
          <p:nvPr>
            <p:ph type="title" hasCustomPrompt="1"/>
          </p:nvPr>
        </p:nvSpPr>
        <p:spPr>
          <a:xfrm>
            <a:off x="2621281" y="1948629"/>
            <a:ext cx="7466287" cy="2867268"/>
          </a:xfrm>
          <a:prstGeom prst="rect">
            <a:avLst/>
          </a:prstGeom>
          <a:noFill/>
          <a:ln>
            <a:noFill/>
          </a:ln>
        </p:spPr>
        <p:txBody>
          <a:bodyPr spcFirstLastPara="1" wrap="square" lIns="91425" tIns="45700" rIns="91425" bIns="45700" anchor="t" anchorCtr="0">
            <a:normAutofit/>
          </a:bodyPr>
          <a:lstStyle>
            <a:lvl1pPr lvl="0" rtl="0">
              <a:lnSpc>
                <a:spcPct val="100000"/>
              </a:lnSpc>
              <a:spcBef>
                <a:spcPts val="0"/>
              </a:spcBef>
              <a:spcAft>
                <a:spcPts val="0"/>
              </a:spcAft>
              <a:buSzPts val="1400"/>
              <a:buNone/>
              <a:defRPr sz="373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add quote”</a:t>
            </a:r>
            <a:endParaRPr/>
          </a:p>
        </p:txBody>
      </p:sp>
      <p:sp>
        <p:nvSpPr>
          <p:cNvPr id="4" name="Text Placeholder 3">
            <a:extLst>
              <a:ext uri="{FF2B5EF4-FFF2-40B4-BE49-F238E27FC236}">
                <a16:creationId xmlns:a16="http://schemas.microsoft.com/office/drawing/2014/main" id="{BD88D550-8D28-2FE9-2ED9-F0AECDBD003F}"/>
              </a:ext>
            </a:extLst>
          </p:cNvPr>
          <p:cNvSpPr>
            <a:spLocks noGrp="1"/>
          </p:cNvSpPr>
          <p:nvPr>
            <p:ph type="body" sz="quarter" idx="10" hasCustomPrompt="1"/>
          </p:nvPr>
        </p:nvSpPr>
        <p:spPr>
          <a:xfrm>
            <a:off x="2620433" y="4950533"/>
            <a:ext cx="7467600" cy="812048"/>
          </a:xfrm>
          <a:prstGeom prst="rect">
            <a:avLst/>
          </a:prstGeom>
        </p:spPr>
        <p:txBody>
          <a:bodyPr/>
          <a:lstStyle>
            <a:lvl1pPr marL="0" indent="0">
              <a:lnSpc>
                <a:spcPct val="100000"/>
              </a:lnSpc>
              <a:spcBef>
                <a:spcPts val="0"/>
              </a:spcBef>
              <a:buNone/>
              <a:defRPr sz="1865" b="1">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a:t>
            </a:r>
          </a:p>
          <a:p>
            <a:pPr lvl="0"/>
            <a:r>
              <a:rPr lang="en-US"/>
              <a:t>Title</a:t>
            </a:r>
          </a:p>
        </p:txBody>
      </p:sp>
    </p:spTree>
    <p:extLst>
      <p:ext uri="{BB962C8B-B14F-4D97-AF65-F5344CB8AC3E}">
        <p14:creationId xmlns:p14="http://schemas.microsoft.com/office/powerpoint/2010/main" val="25784694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64320" y="3093849"/>
            <a:ext cx="352425" cy="352425"/>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38615" y="3640739"/>
            <a:ext cx="249296" cy="249296"/>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38615" y="4131095"/>
            <a:ext cx="249296" cy="249296"/>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15254" y="4594812"/>
            <a:ext cx="303271" cy="303271"/>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8051999" y="2933007"/>
            <a:ext cx="3526445" cy="2556148"/>
          </a:xfrm>
          <a:prstGeom prst="rect">
            <a:avLst/>
          </a:prstGeom>
          <a:noFill/>
        </p:spPr>
        <p:txBody>
          <a:bodyPr wrap="square" rtlCol="0">
            <a:spAutoFit/>
          </a:bodyPr>
          <a:lstStyle/>
          <a:p>
            <a:pPr algn="l">
              <a:lnSpc>
                <a:spcPct val="250000"/>
              </a:lnSpc>
            </a:pPr>
            <a:r>
              <a:rPr lang="en-US" sz="1292" b="0" i="0">
                <a:solidFill>
                  <a:schemeClr val="bg1"/>
                </a:solidFill>
                <a:latin typeface="Arial Nova" panose="020B0504020202020204" pitchFamily="34" charset="0"/>
              </a:rPr>
              <a:t>30 Corporate Drive, Burlington, MA 01803</a:t>
            </a:r>
          </a:p>
          <a:p>
            <a:pPr algn="l">
              <a:lnSpc>
                <a:spcPct val="250000"/>
              </a:lnSpc>
            </a:pPr>
            <a:r>
              <a:rPr lang="en-US" sz="1292" b="0" i="0">
                <a:solidFill>
                  <a:schemeClr val="bg1"/>
                </a:solidFill>
                <a:latin typeface="Arial Nova" panose="020B0504020202020204" pitchFamily="34" charset="0"/>
              </a:rPr>
              <a:t>781-285-1300</a:t>
            </a:r>
          </a:p>
          <a:p>
            <a:pPr algn="l">
              <a:lnSpc>
                <a:spcPct val="250000"/>
              </a:lnSpc>
            </a:pPr>
            <a:r>
              <a:rPr lang="en-US" sz="1292" b="0" i="0">
                <a:solidFill>
                  <a:schemeClr val="bg1"/>
                </a:solidFill>
                <a:latin typeface="Arial Nova" panose="020B0504020202020204" pitchFamily="34" charset="0"/>
              </a:rPr>
              <a:t>781-419-6183</a:t>
            </a:r>
          </a:p>
          <a:p>
            <a:pPr algn="l">
              <a:lnSpc>
                <a:spcPct val="250000"/>
              </a:lnSpc>
            </a:pPr>
            <a:r>
              <a:rPr lang="en-US" sz="1292" b="0" i="0" err="1">
                <a:solidFill>
                  <a:schemeClr val="bg1"/>
                </a:solidFill>
                <a:latin typeface="Arial Nova" panose="020B0504020202020204" pitchFamily="34" charset="0"/>
              </a:rPr>
              <a:t>info@healthedge.com</a:t>
            </a:r>
            <a:endParaRPr lang="en-US" sz="1292" b="0" i="0">
              <a:solidFill>
                <a:schemeClr val="bg1"/>
              </a:solidFill>
              <a:latin typeface="Arial Nova" panose="020B0504020202020204" pitchFamily="34" charset="0"/>
            </a:endParaRPr>
          </a:p>
          <a:p>
            <a:pPr algn="l">
              <a:lnSpc>
                <a:spcPct val="250000"/>
              </a:lnSpc>
            </a:pPr>
            <a:r>
              <a:rPr lang="en-US" sz="1292" b="0" i="0" err="1">
                <a:solidFill>
                  <a:schemeClr val="bg1"/>
                </a:solidFill>
                <a:latin typeface="Arial Nova" panose="020B0504020202020204" pitchFamily="34" charset="0"/>
              </a:rPr>
              <a:t>healthedge.com</a:t>
            </a:r>
            <a:endParaRPr lang="en-US" sz="1292"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27235" y="5112513"/>
            <a:ext cx="299670" cy="299670"/>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6658898"/>
            <a:ext cx="12191996" cy="232797"/>
          </a:xfrm>
          <a:prstGeom prst="rect">
            <a:avLst/>
          </a:prstGeom>
          <a:solidFill>
            <a:srgbClr val="FFFFFF"/>
          </a:solidFill>
          <a:ln cap="flat">
            <a:noFill/>
            <a:prstDash val="solid"/>
          </a:ln>
        </p:spPr>
        <p:txBody>
          <a:bodyPr vert="horz" wrap="square" lIns="121898" tIns="60935" rIns="121898" bIns="60935" anchor="ctr" anchorCtr="1" compatLnSpc="1">
            <a:noAutofit/>
          </a:bodyPr>
          <a:lstStyle/>
          <a:p>
            <a:pPr marL="0" marR="0" lvl="0" indent="0" algn="ctr" defTabSz="9143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67"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613508" y="1439458"/>
            <a:ext cx="4914058" cy="3961745"/>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3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3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6096004" y="19476"/>
            <a:ext cx="6096003" cy="6838404"/>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1867"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243189281"/>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4"/>
            <a:ext cx="4893469" cy="769442"/>
          </a:xfrm>
        </p:spPr>
        <p:txBody>
          <a:bodyPr anchor="t">
            <a:no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0999" y="452657"/>
            <a:ext cx="9396351"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AAEA07DF-DACB-2E73-2EF2-C73A62AB9C19}"/>
              </a:ext>
            </a:extLst>
          </p:cNvPr>
          <p:cNvSpPr>
            <a:spLocks noGrp="1"/>
          </p:cNvSpPr>
          <p:nvPr>
            <p:ph idx="1"/>
          </p:nvPr>
        </p:nvSpPr>
        <p:spPr>
          <a:xfrm>
            <a:off x="6674852" y="1264895"/>
            <a:ext cx="4846155"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393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426718" y="1766209"/>
            <a:ext cx="11362800" cy="4210400"/>
          </a:xfrm>
          <a:prstGeom prst="rect">
            <a:avLst/>
          </a:prstGeom>
          <a:noFill/>
          <a:ln>
            <a:noFill/>
          </a:ln>
        </p:spPr>
        <p:txBody>
          <a:bodyPr spcFirstLastPara="1" wrap="square" lIns="91425" tIns="45700" rIns="91425" bIns="45700" anchor="t" anchorCtr="0">
            <a:noAutofit/>
          </a:bodyPr>
          <a:lstStyle>
            <a:lvl1pPr marL="609551" marR="0" lvl="0" indent="-304776" algn="l" rtl="0">
              <a:lnSpc>
                <a:spcPct val="115000"/>
              </a:lnSpc>
              <a:spcBef>
                <a:spcPts val="0"/>
              </a:spcBef>
              <a:spcAft>
                <a:spcPts val="0"/>
              </a:spcAft>
              <a:buClr>
                <a:schemeClr val="dk1"/>
              </a:buClr>
              <a:buSzPts val="1200"/>
              <a:buNone/>
              <a:defRPr sz="1600" b="0" i="0" u="none" strike="noStrike" cap="none">
                <a:solidFill>
                  <a:schemeClr val="dk1"/>
                </a:solidFill>
                <a:latin typeface="Roboto"/>
                <a:ea typeface="Roboto"/>
                <a:cs typeface="Roboto"/>
                <a:sym typeface="Roboto"/>
              </a:defRPr>
            </a:lvl1pPr>
            <a:lvl2pPr marL="1219102" marR="0" lvl="1" indent="-406368"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654" marR="0" lvl="2" indent="-406368"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204" marR="0" lvl="3" indent="-406368"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756" marR="0" lvl="4" indent="-406368"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308" marR="0" lvl="5"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6pPr>
            <a:lvl7pPr marL="4266858" marR="0" lvl="6"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7pPr>
            <a:lvl8pPr marL="4876410" marR="0" lvl="7"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8pPr>
            <a:lvl9pPr marL="5485961" marR="0" lvl="8"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8326219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latin typeface="Roboto"/>
              <a:ea typeface="Roboto"/>
              <a:cs typeface="Roboto"/>
              <a:sym typeface="Roboto"/>
            </a:endParaRPr>
          </a:p>
        </p:txBody>
      </p:sp>
      <p:sp>
        <p:nvSpPr>
          <p:cNvPr id="41" name="Google Shape;41;p8"/>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18159428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132667" y="854678"/>
            <a:ext cx="8392583" cy="2418501"/>
          </a:xfrm>
        </p:spPr>
        <p:txBody>
          <a:bodyPr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132667" y="3651662"/>
            <a:ext cx="8392583" cy="2351644"/>
          </a:xfrm>
        </p:spPr>
        <p:txBody>
          <a:bodyPr>
            <a:noAutofit/>
          </a:bodyPr>
          <a:lstStyle>
            <a:lvl1pPr marL="0" indent="0" algn="r">
              <a:buNone/>
              <a:defRPr sz="240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5488645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9896"/>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6" y="3503084"/>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1"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1"/>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4720442" y="4492625"/>
            <a:ext cx="6804808"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63" indent="0">
              <a:buNone/>
              <a:defRPr sz="1500">
                <a:solidFill>
                  <a:schemeClr val="bg1">
                    <a:lumMod val="95000"/>
                  </a:schemeClr>
                </a:solidFill>
                <a:latin typeface="Aventa" pitchFamily="2" charset="77"/>
              </a:defRPr>
            </a:lvl2pPr>
            <a:lvl3pPr marL="914327" indent="0">
              <a:buNone/>
              <a:defRPr sz="1500">
                <a:solidFill>
                  <a:schemeClr val="bg1">
                    <a:lumMod val="95000"/>
                  </a:schemeClr>
                </a:solidFill>
                <a:latin typeface="Aventa" pitchFamily="2" charset="77"/>
              </a:defRPr>
            </a:lvl3pPr>
            <a:lvl4pPr marL="1371490" indent="0">
              <a:buNone/>
              <a:defRPr sz="1500">
                <a:solidFill>
                  <a:schemeClr val="bg1">
                    <a:lumMod val="95000"/>
                  </a:schemeClr>
                </a:solidFill>
                <a:latin typeface="Aventa" pitchFamily="2" charset="77"/>
              </a:defRPr>
            </a:lvl4pPr>
            <a:lvl5pPr marL="18286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098468" y="2939182"/>
            <a:ext cx="6125688" cy="1246623"/>
          </a:xfrm>
        </p:spPr>
        <p:txBody>
          <a:bodyPr wrap="square">
            <a:spAutoFit/>
          </a:bodyPr>
          <a:lstStyle>
            <a:lvl1pPr marL="0" indent="0" algn="l">
              <a:buNone/>
              <a:defRPr sz="4167" b="0" i="0">
                <a:solidFill>
                  <a:schemeClr val="bg1"/>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098469" y="4265535"/>
            <a:ext cx="654229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098468" y="6138518"/>
            <a:ext cx="5952038" cy="348685"/>
          </a:xfrm>
          <a:prstGeom prst="rect">
            <a:avLst/>
          </a:prstGeom>
          <a:noFill/>
        </p:spPr>
        <p:txBody>
          <a:bodyPr wrap="square">
            <a:spAutoFit/>
          </a:bodyPr>
          <a:lstStyle/>
          <a:p>
            <a:pPr algn="l"/>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098022" y="4492625"/>
            <a:ext cx="6383073" cy="661720"/>
          </a:xfrm>
        </p:spPr>
        <p:txBody>
          <a:bodyPr wrap="square">
            <a:spAutoFit/>
          </a:bodyPr>
          <a:lstStyle>
            <a:lvl1pPr marL="0" indent="0">
              <a:buNone/>
              <a:defRPr sz="1500" b="0" i="0">
                <a:solidFill>
                  <a:schemeClr val="bg1">
                    <a:lumMod val="95000"/>
                  </a:schemeClr>
                </a:solidFill>
                <a:latin typeface="Arial Nova" panose="020B0504020202020204" pitchFamily="34" charset="0"/>
              </a:defRPr>
            </a:lvl1pPr>
            <a:lvl2pPr marL="457163" indent="0">
              <a:buNone/>
              <a:defRPr sz="1500">
                <a:solidFill>
                  <a:schemeClr val="bg1">
                    <a:lumMod val="95000"/>
                  </a:schemeClr>
                </a:solidFill>
                <a:latin typeface="Aventa" pitchFamily="2" charset="77"/>
              </a:defRPr>
            </a:lvl2pPr>
            <a:lvl3pPr marL="914327" indent="0">
              <a:buNone/>
              <a:defRPr sz="1500">
                <a:solidFill>
                  <a:schemeClr val="bg1">
                    <a:lumMod val="95000"/>
                  </a:schemeClr>
                </a:solidFill>
                <a:latin typeface="Aventa" pitchFamily="2" charset="77"/>
              </a:defRPr>
            </a:lvl3pPr>
            <a:lvl4pPr marL="1371490" indent="0">
              <a:buNone/>
              <a:defRPr sz="1500">
                <a:solidFill>
                  <a:schemeClr val="bg1">
                    <a:lumMod val="95000"/>
                  </a:schemeClr>
                </a:solidFill>
                <a:latin typeface="Aventa" pitchFamily="2" charset="77"/>
              </a:defRPr>
            </a:lvl4pPr>
            <a:lvl5pPr marL="18286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210843" cy="68579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6" y="3503084"/>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1"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1"/>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5142178" y="4479069"/>
            <a:ext cx="6383073"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63" indent="0">
              <a:buNone/>
              <a:defRPr sz="1500">
                <a:solidFill>
                  <a:schemeClr val="bg1">
                    <a:lumMod val="95000"/>
                  </a:schemeClr>
                </a:solidFill>
                <a:latin typeface="Aventa" pitchFamily="2" charset="77"/>
              </a:defRPr>
            </a:lvl2pPr>
            <a:lvl3pPr marL="914327" indent="0">
              <a:buNone/>
              <a:defRPr sz="1500">
                <a:solidFill>
                  <a:schemeClr val="bg1">
                    <a:lumMod val="95000"/>
                  </a:schemeClr>
                </a:solidFill>
                <a:latin typeface="Aventa" pitchFamily="2" charset="77"/>
              </a:defRPr>
            </a:lvl3pPr>
            <a:lvl4pPr marL="1371490" indent="0">
              <a:buNone/>
              <a:defRPr sz="1500">
                <a:solidFill>
                  <a:schemeClr val="bg1">
                    <a:lumMod val="95000"/>
                  </a:schemeClr>
                </a:solidFill>
                <a:latin typeface="Aventa" pitchFamily="2" charset="77"/>
              </a:defRPr>
            </a:lvl4pPr>
            <a:lvl5pPr marL="18286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234546" y="2572988"/>
            <a:ext cx="5290704"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2" y="3426938"/>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3"/>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50" Type="http://schemas.openxmlformats.org/officeDocument/2006/relationships/slideLayout" Target="../slideLayouts/slideLayout87.xml"/><Relationship Id="rId55" Type="http://schemas.openxmlformats.org/officeDocument/2006/relationships/slideLayout" Target="../slideLayouts/slideLayout92.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9" Type="http://schemas.openxmlformats.org/officeDocument/2006/relationships/slideLayout" Target="../slideLayouts/slideLayout66.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3" Type="http://schemas.openxmlformats.org/officeDocument/2006/relationships/slideLayout" Target="../slideLayouts/slideLayout90.xml"/><Relationship Id="rId58" Type="http://schemas.openxmlformats.org/officeDocument/2006/relationships/slideLayout" Target="../slideLayouts/slideLayout95.xml"/><Relationship Id="rId5" Type="http://schemas.openxmlformats.org/officeDocument/2006/relationships/slideLayout" Target="../slideLayouts/slideLayout42.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56" Type="http://schemas.openxmlformats.org/officeDocument/2006/relationships/slideLayout" Target="../slideLayouts/slideLayout93.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59" Type="http://schemas.openxmlformats.org/officeDocument/2006/relationships/theme" Target="../theme/theme2.xml"/><Relationship Id="rId20" Type="http://schemas.openxmlformats.org/officeDocument/2006/relationships/slideLayout" Target="../slideLayouts/slideLayout57.xml"/><Relationship Id="rId41" Type="http://schemas.openxmlformats.org/officeDocument/2006/relationships/slideLayout" Target="../slideLayouts/slideLayout78.xml"/><Relationship Id="rId54" Type="http://schemas.openxmlformats.org/officeDocument/2006/relationships/slideLayout" Target="../slideLayouts/slideLayout91.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57" Type="http://schemas.openxmlformats.org/officeDocument/2006/relationships/slideLayout" Target="../slideLayouts/slideLayout94.xml"/><Relationship Id="rId10" Type="http://schemas.openxmlformats.org/officeDocument/2006/relationships/slideLayout" Target="../slideLayouts/slideLayout47.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47" Type="http://schemas.openxmlformats.org/officeDocument/2006/relationships/slideLayout" Target="../slideLayouts/slideLayout142.xml"/><Relationship Id="rId50" Type="http://schemas.openxmlformats.org/officeDocument/2006/relationships/slideLayout" Target="../slideLayouts/slideLayout145.xml"/><Relationship Id="rId55" Type="http://schemas.openxmlformats.org/officeDocument/2006/relationships/slideLayout" Target="../slideLayouts/slideLayout150.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9" Type="http://schemas.openxmlformats.org/officeDocument/2006/relationships/slideLayout" Target="../slideLayouts/slideLayout124.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45" Type="http://schemas.openxmlformats.org/officeDocument/2006/relationships/slideLayout" Target="../slideLayouts/slideLayout140.xml"/><Relationship Id="rId53" Type="http://schemas.openxmlformats.org/officeDocument/2006/relationships/slideLayout" Target="../slideLayouts/slideLayout148.xml"/><Relationship Id="rId58" Type="http://schemas.openxmlformats.org/officeDocument/2006/relationships/tags" Target="../tags/tag1.xml"/><Relationship Id="rId5" Type="http://schemas.openxmlformats.org/officeDocument/2006/relationships/slideLayout" Target="../slideLayouts/slideLayout100.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 Id="rId48" Type="http://schemas.openxmlformats.org/officeDocument/2006/relationships/slideLayout" Target="../slideLayouts/slideLayout143.xml"/><Relationship Id="rId56" Type="http://schemas.openxmlformats.org/officeDocument/2006/relationships/slideLayout" Target="../slideLayouts/slideLayout151.xml"/><Relationship Id="rId8" Type="http://schemas.openxmlformats.org/officeDocument/2006/relationships/slideLayout" Target="../slideLayouts/slideLayout103.xml"/><Relationship Id="rId51" Type="http://schemas.openxmlformats.org/officeDocument/2006/relationships/slideLayout" Target="../slideLayouts/slideLayout146.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46" Type="http://schemas.openxmlformats.org/officeDocument/2006/relationships/slideLayout" Target="../slideLayouts/slideLayout141.xml"/><Relationship Id="rId59" Type="http://schemas.openxmlformats.org/officeDocument/2006/relationships/oleObject" Target="../embeddings/oleObject1.bin"/><Relationship Id="rId20" Type="http://schemas.openxmlformats.org/officeDocument/2006/relationships/slideLayout" Target="../slideLayouts/slideLayout115.xml"/><Relationship Id="rId41" Type="http://schemas.openxmlformats.org/officeDocument/2006/relationships/slideLayout" Target="../slideLayouts/slideLayout136.xml"/><Relationship Id="rId54" Type="http://schemas.openxmlformats.org/officeDocument/2006/relationships/slideLayout" Target="../slideLayouts/slideLayout149.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49" Type="http://schemas.openxmlformats.org/officeDocument/2006/relationships/slideLayout" Target="../slideLayouts/slideLayout144.xml"/><Relationship Id="rId57" Type="http://schemas.openxmlformats.org/officeDocument/2006/relationships/theme" Target="../theme/theme3.xml"/><Relationship Id="rId10" Type="http://schemas.openxmlformats.org/officeDocument/2006/relationships/slideLayout" Target="../slideLayouts/slideLayout105.xml"/><Relationship Id="rId31" Type="http://schemas.openxmlformats.org/officeDocument/2006/relationships/slideLayout" Target="../slideLayouts/slideLayout126.xml"/><Relationship Id="rId44" Type="http://schemas.openxmlformats.org/officeDocument/2006/relationships/slideLayout" Target="../slideLayouts/slideLayout139.xml"/><Relationship Id="rId52" Type="http://schemas.openxmlformats.org/officeDocument/2006/relationships/slideLayout" Target="../slideLayouts/slideLayout147.xml"/><Relationship Id="rId60" Type="http://schemas.openxmlformats.org/officeDocument/2006/relationships/image" Target="../media/image38.emf"/></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9" Type="http://schemas.openxmlformats.org/officeDocument/2006/relationships/slideLayout" Target="../slideLayouts/slideLayout190.xml"/><Relationship Id="rId21" Type="http://schemas.openxmlformats.org/officeDocument/2006/relationships/slideLayout" Target="../slideLayouts/slideLayout172.xml"/><Relationship Id="rId34" Type="http://schemas.openxmlformats.org/officeDocument/2006/relationships/slideLayout" Target="../slideLayouts/slideLayout185.xml"/><Relationship Id="rId42" Type="http://schemas.openxmlformats.org/officeDocument/2006/relationships/slideLayout" Target="../slideLayouts/slideLayout193.xml"/><Relationship Id="rId47" Type="http://schemas.openxmlformats.org/officeDocument/2006/relationships/slideLayout" Target="../slideLayouts/slideLayout198.xml"/><Relationship Id="rId50" Type="http://schemas.openxmlformats.org/officeDocument/2006/relationships/slideLayout" Target="../slideLayouts/slideLayout201.xml"/><Relationship Id="rId55" Type="http://schemas.openxmlformats.org/officeDocument/2006/relationships/slideLayout" Target="../slideLayouts/slideLayout206.xml"/><Relationship Id="rId63" Type="http://schemas.openxmlformats.org/officeDocument/2006/relationships/theme" Target="../theme/theme4.xml"/><Relationship Id="rId7" Type="http://schemas.openxmlformats.org/officeDocument/2006/relationships/slideLayout" Target="../slideLayouts/slideLayout15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9" Type="http://schemas.openxmlformats.org/officeDocument/2006/relationships/slideLayout" Target="../slideLayouts/slideLayout180.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40" Type="http://schemas.openxmlformats.org/officeDocument/2006/relationships/slideLayout" Target="../slideLayouts/slideLayout191.xml"/><Relationship Id="rId45" Type="http://schemas.openxmlformats.org/officeDocument/2006/relationships/slideLayout" Target="../slideLayouts/slideLayout196.xml"/><Relationship Id="rId53" Type="http://schemas.openxmlformats.org/officeDocument/2006/relationships/slideLayout" Target="../slideLayouts/slideLayout204.xml"/><Relationship Id="rId58" Type="http://schemas.openxmlformats.org/officeDocument/2006/relationships/slideLayout" Target="../slideLayouts/slideLayout209.xml"/><Relationship Id="rId5" Type="http://schemas.openxmlformats.org/officeDocument/2006/relationships/slideLayout" Target="../slideLayouts/slideLayout156.xml"/><Relationship Id="rId61" Type="http://schemas.openxmlformats.org/officeDocument/2006/relationships/slideLayout" Target="../slideLayouts/slideLayout212.xml"/><Relationship Id="rId19" Type="http://schemas.openxmlformats.org/officeDocument/2006/relationships/slideLayout" Target="../slideLayouts/slideLayout17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43" Type="http://schemas.openxmlformats.org/officeDocument/2006/relationships/slideLayout" Target="../slideLayouts/slideLayout194.xml"/><Relationship Id="rId48" Type="http://schemas.openxmlformats.org/officeDocument/2006/relationships/slideLayout" Target="../slideLayouts/slideLayout199.xml"/><Relationship Id="rId56" Type="http://schemas.openxmlformats.org/officeDocument/2006/relationships/slideLayout" Target="../slideLayouts/slideLayout207.xml"/><Relationship Id="rId64" Type="http://schemas.openxmlformats.org/officeDocument/2006/relationships/image" Target="../media/image1.png"/><Relationship Id="rId8" Type="http://schemas.openxmlformats.org/officeDocument/2006/relationships/slideLayout" Target="../slideLayouts/slideLayout159.xml"/><Relationship Id="rId51" Type="http://schemas.openxmlformats.org/officeDocument/2006/relationships/slideLayout" Target="../slideLayouts/slideLayout202.xml"/><Relationship Id="rId3" Type="http://schemas.openxmlformats.org/officeDocument/2006/relationships/slideLayout" Target="../slideLayouts/slideLayout154.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46" Type="http://schemas.openxmlformats.org/officeDocument/2006/relationships/slideLayout" Target="../slideLayouts/slideLayout197.xml"/><Relationship Id="rId59" Type="http://schemas.openxmlformats.org/officeDocument/2006/relationships/slideLayout" Target="../slideLayouts/slideLayout210.xml"/><Relationship Id="rId20" Type="http://schemas.openxmlformats.org/officeDocument/2006/relationships/slideLayout" Target="../slideLayouts/slideLayout171.xml"/><Relationship Id="rId41" Type="http://schemas.openxmlformats.org/officeDocument/2006/relationships/slideLayout" Target="../slideLayouts/slideLayout192.xml"/><Relationship Id="rId54" Type="http://schemas.openxmlformats.org/officeDocument/2006/relationships/slideLayout" Target="../slideLayouts/slideLayout205.xml"/><Relationship Id="rId62" Type="http://schemas.openxmlformats.org/officeDocument/2006/relationships/slideLayout" Target="../slideLayouts/slideLayout21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36" Type="http://schemas.openxmlformats.org/officeDocument/2006/relationships/slideLayout" Target="../slideLayouts/slideLayout187.xml"/><Relationship Id="rId49" Type="http://schemas.openxmlformats.org/officeDocument/2006/relationships/slideLayout" Target="../slideLayouts/slideLayout200.xml"/><Relationship Id="rId57" Type="http://schemas.openxmlformats.org/officeDocument/2006/relationships/slideLayout" Target="../slideLayouts/slideLayout208.xml"/><Relationship Id="rId10" Type="http://schemas.openxmlformats.org/officeDocument/2006/relationships/slideLayout" Target="../slideLayouts/slideLayout161.xml"/><Relationship Id="rId31" Type="http://schemas.openxmlformats.org/officeDocument/2006/relationships/slideLayout" Target="../slideLayouts/slideLayout182.xml"/><Relationship Id="rId44" Type="http://schemas.openxmlformats.org/officeDocument/2006/relationships/slideLayout" Target="../slideLayouts/slideLayout195.xml"/><Relationship Id="rId52" Type="http://schemas.openxmlformats.org/officeDocument/2006/relationships/slideLayout" Target="../slideLayouts/slideLayout203.xml"/><Relationship Id="rId60" Type="http://schemas.openxmlformats.org/officeDocument/2006/relationships/slideLayout" Target="../slideLayouts/slideLayout21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26" Type="http://schemas.openxmlformats.org/officeDocument/2006/relationships/slideLayout" Target="../slideLayouts/slideLayout239.xml"/><Relationship Id="rId3" Type="http://schemas.openxmlformats.org/officeDocument/2006/relationships/slideLayout" Target="../slideLayouts/slideLayout216.xml"/><Relationship Id="rId21" Type="http://schemas.openxmlformats.org/officeDocument/2006/relationships/slideLayout" Target="../slideLayouts/slideLayout234.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slideLayout" Target="../slideLayouts/slideLayout238.xml"/><Relationship Id="rId33" Type="http://schemas.openxmlformats.org/officeDocument/2006/relationships/image" Target="../media/image1.png"/><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29" Type="http://schemas.openxmlformats.org/officeDocument/2006/relationships/slideLayout" Target="../slideLayouts/slideLayout242.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24" Type="http://schemas.openxmlformats.org/officeDocument/2006/relationships/slideLayout" Target="../slideLayouts/slideLayout237.xml"/><Relationship Id="rId32" Type="http://schemas.openxmlformats.org/officeDocument/2006/relationships/theme" Target="../theme/theme5.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slideLayout" Target="../slideLayouts/slideLayout236.xml"/><Relationship Id="rId28" Type="http://schemas.openxmlformats.org/officeDocument/2006/relationships/slideLayout" Target="../slideLayouts/slideLayout241.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31" Type="http://schemas.openxmlformats.org/officeDocument/2006/relationships/slideLayout" Target="../slideLayouts/slideLayout244.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 Id="rId27" Type="http://schemas.openxmlformats.org/officeDocument/2006/relationships/slideLayout" Target="../slideLayouts/slideLayout240.xml"/><Relationship Id="rId30" Type="http://schemas.openxmlformats.org/officeDocument/2006/relationships/slideLayout" Target="../slideLayouts/slideLayout243.xml"/><Relationship Id="rId8" Type="http://schemas.openxmlformats.org/officeDocument/2006/relationships/slideLayout" Target="../slideLayouts/slideLayout2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26" Type="http://schemas.openxmlformats.org/officeDocument/2006/relationships/slideLayout" Target="../slideLayouts/slideLayout270.xml"/><Relationship Id="rId3" Type="http://schemas.openxmlformats.org/officeDocument/2006/relationships/slideLayout" Target="../slideLayouts/slideLayout247.xml"/><Relationship Id="rId21" Type="http://schemas.openxmlformats.org/officeDocument/2006/relationships/slideLayout" Target="../slideLayouts/slideLayout265.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0" Type="http://schemas.openxmlformats.org/officeDocument/2006/relationships/slideLayout" Target="../slideLayouts/slideLayout264.xml"/><Relationship Id="rId29" Type="http://schemas.openxmlformats.org/officeDocument/2006/relationships/theme" Target="../theme/theme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24" Type="http://schemas.openxmlformats.org/officeDocument/2006/relationships/slideLayout" Target="../slideLayouts/slideLayout268.xml"/><Relationship Id="rId5" Type="http://schemas.openxmlformats.org/officeDocument/2006/relationships/slideLayout" Target="../slideLayouts/slideLayout249.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10" Type="http://schemas.openxmlformats.org/officeDocument/2006/relationships/slideLayout" Target="../slideLayouts/slideLayout254.xml"/><Relationship Id="rId19" Type="http://schemas.openxmlformats.org/officeDocument/2006/relationships/slideLayout" Target="../slideLayouts/slideLayout263.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 Id="rId22" Type="http://schemas.openxmlformats.org/officeDocument/2006/relationships/slideLayout" Target="../slideLayouts/slideLayout266.xml"/><Relationship Id="rId27" Type="http://schemas.openxmlformats.org/officeDocument/2006/relationships/slideLayout" Target="../slideLayouts/slideLayout27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26" Type="http://schemas.openxmlformats.org/officeDocument/2006/relationships/slideLayout" Target="../slideLayouts/slideLayout298.xml"/><Relationship Id="rId39" Type="http://schemas.openxmlformats.org/officeDocument/2006/relationships/slideLayout" Target="../slideLayouts/slideLayout311.xml"/><Relationship Id="rId21" Type="http://schemas.openxmlformats.org/officeDocument/2006/relationships/slideLayout" Target="../slideLayouts/slideLayout293.xml"/><Relationship Id="rId34" Type="http://schemas.openxmlformats.org/officeDocument/2006/relationships/slideLayout" Target="../slideLayouts/slideLayout306.xml"/><Relationship Id="rId42" Type="http://schemas.openxmlformats.org/officeDocument/2006/relationships/slideLayout" Target="../slideLayouts/slideLayout314.xml"/><Relationship Id="rId47" Type="http://schemas.openxmlformats.org/officeDocument/2006/relationships/slideLayout" Target="../slideLayouts/slideLayout319.xml"/><Relationship Id="rId7" Type="http://schemas.openxmlformats.org/officeDocument/2006/relationships/slideLayout" Target="../slideLayouts/slideLayout279.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29" Type="http://schemas.openxmlformats.org/officeDocument/2006/relationships/slideLayout" Target="../slideLayouts/slideLayout301.xml"/><Relationship Id="rId11" Type="http://schemas.openxmlformats.org/officeDocument/2006/relationships/slideLayout" Target="../slideLayouts/slideLayout283.xml"/><Relationship Id="rId24" Type="http://schemas.openxmlformats.org/officeDocument/2006/relationships/slideLayout" Target="../slideLayouts/slideLayout296.xml"/><Relationship Id="rId32" Type="http://schemas.openxmlformats.org/officeDocument/2006/relationships/slideLayout" Target="../slideLayouts/slideLayout304.xml"/><Relationship Id="rId37" Type="http://schemas.openxmlformats.org/officeDocument/2006/relationships/slideLayout" Target="../slideLayouts/slideLayout309.xml"/><Relationship Id="rId40" Type="http://schemas.openxmlformats.org/officeDocument/2006/relationships/slideLayout" Target="../slideLayouts/slideLayout312.xml"/><Relationship Id="rId45" Type="http://schemas.openxmlformats.org/officeDocument/2006/relationships/slideLayout" Target="../slideLayouts/slideLayout317.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23" Type="http://schemas.openxmlformats.org/officeDocument/2006/relationships/slideLayout" Target="../slideLayouts/slideLayout295.xml"/><Relationship Id="rId28" Type="http://schemas.openxmlformats.org/officeDocument/2006/relationships/slideLayout" Target="../slideLayouts/slideLayout300.xml"/><Relationship Id="rId36" Type="http://schemas.openxmlformats.org/officeDocument/2006/relationships/slideLayout" Target="../slideLayouts/slideLayout308.xml"/><Relationship Id="rId49" Type="http://schemas.openxmlformats.org/officeDocument/2006/relationships/theme" Target="../theme/theme7.xml"/><Relationship Id="rId10" Type="http://schemas.openxmlformats.org/officeDocument/2006/relationships/slideLayout" Target="../slideLayouts/slideLayout282.xml"/><Relationship Id="rId19" Type="http://schemas.openxmlformats.org/officeDocument/2006/relationships/slideLayout" Target="../slideLayouts/slideLayout291.xml"/><Relationship Id="rId31" Type="http://schemas.openxmlformats.org/officeDocument/2006/relationships/slideLayout" Target="../slideLayouts/slideLayout303.xml"/><Relationship Id="rId44" Type="http://schemas.openxmlformats.org/officeDocument/2006/relationships/slideLayout" Target="../slideLayouts/slideLayout316.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 Id="rId22" Type="http://schemas.openxmlformats.org/officeDocument/2006/relationships/slideLayout" Target="../slideLayouts/slideLayout294.xml"/><Relationship Id="rId27" Type="http://schemas.openxmlformats.org/officeDocument/2006/relationships/slideLayout" Target="../slideLayouts/slideLayout299.xml"/><Relationship Id="rId30" Type="http://schemas.openxmlformats.org/officeDocument/2006/relationships/slideLayout" Target="../slideLayouts/slideLayout302.xml"/><Relationship Id="rId35" Type="http://schemas.openxmlformats.org/officeDocument/2006/relationships/slideLayout" Target="../slideLayouts/slideLayout307.xml"/><Relationship Id="rId43" Type="http://schemas.openxmlformats.org/officeDocument/2006/relationships/slideLayout" Target="../slideLayouts/slideLayout315.xml"/><Relationship Id="rId48" Type="http://schemas.openxmlformats.org/officeDocument/2006/relationships/slideLayout" Target="../slideLayouts/slideLayout320.xml"/><Relationship Id="rId8" Type="http://schemas.openxmlformats.org/officeDocument/2006/relationships/slideLayout" Target="../slideLayouts/slideLayout280.xml"/><Relationship Id="rId3" Type="http://schemas.openxmlformats.org/officeDocument/2006/relationships/slideLayout" Target="../slideLayouts/slideLayout275.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5" Type="http://schemas.openxmlformats.org/officeDocument/2006/relationships/slideLayout" Target="../slideLayouts/slideLayout297.xml"/><Relationship Id="rId33" Type="http://schemas.openxmlformats.org/officeDocument/2006/relationships/slideLayout" Target="../slideLayouts/slideLayout305.xml"/><Relationship Id="rId38" Type="http://schemas.openxmlformats.org/officeDocument/2006/relationships/slideLayout" Target="../slideLayouts/slideLayout310.xml"/><Relationship Id="rId46" Type="http://schemas.openxmlformats.org/officeDocument/2006/relationships/slideLayout" Target="../slideLayouts/slideLayout318.xml"/><Relationship Id="rId20" Type="http://schemas.openxmlformats.org/officeDocument/2006/relationships/slideLayout" Target="../slideLayouts/slideLayout292.xml"/><Relationship Id="rId41" Type="http://schemas.openxmlformats.org/officeDocument/2006/relationships/slideLayout" Target="../slideLayouts/slideLayout313.xml"/><Relationship Id="rId1" Type="http://schemas.openxmlformats.org/officeDocument/2006/relationships/slideLayout" Target="../slideLayouts/slideLayout273.xml"/><Relationship Id="rId6" Type="http://schemas.openxmlformats.org/officeDocument/2006/relationships/slideLayout" Target="../slideLayouts/slideLayout2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3" Type="http://schemas.openxmlformats.org/officeDocument/2006/relationships/slideLayout" Target="../slideLayouts/slideLayout323.xml"/><Relationship Id="rId21" Type="http://schemas.openxmlformats.org/officeDocument/2006/relationships/slideLayout" Target="../slideLayouts/slideLayout341.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0" Type="http://schemas.openxmlformats.org/officeDocument/2006/relationships/slideLayout" Target="../slideLayouts/slideLayout340.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24" Type="http://schemas.openxmlformats.org/officeDocument/2006/relationships/image" Target="../media/image1.png"/><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theme" Target="../theme/theme8.xml"/><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Google Shape;6;p1" descr="A picture containing logo&#10;&#10;Description automatically generated">
            <a:extLst>
              <a:ext uri="{FF2B5EF4-FFF2-40B4-BE49-F238E27FC236}">
                <a16:creationId xmlns:a16="http://schemas.microsoft.com/office/drawing/2014/main" id="{88CD702E-5A1D-9AA3-7E25-88ABD8D2A539}"/>
              </a:ext>
            </a:extLst>
          </p:cNvPr>
          <p:cNvPicPr preferRelativeResize="0"/>
          <p:nvPr userDrawn="1"/>
        </p:nvPicPr>
        <p:blipFill rotWithShape="1">
          <a:blip r:embed="rId39">
            <a:alphaModFix amt="40000"/>
          </a:blip>
          <a:srcRect/>
          <a:stretch/>
        </p:blipFill>
        <p:spPr>
          <a:xfrm>
            <a:off x="426718" y="6426449"/>
            <a:ext cx="1052165" cy="255795"/>
          </a:xfrm>
          <a:prstGeom prst="rect">
            <a:avLst/>
          </a:prstGeom>
          <a:noFill/>
          <a:ln>
            <a:noFill/>
          </a:ln>
        </p:spPr>
      </p:pic>
      <p:sp>
        <p:nvSpPr>
          <p:cNvPr id="9" name="Google Shape;7;p1">
            <a:extLst>
              <a:ext uri="{FF2B5EF4-FFF2-40B4-BE49-F238E27FC236}">
                <a16:creationId xmlns:a16="http://schemas.microsoft.com/office/drawing/2014/main" id="{E28D1EFC-7813-9AE1-A99C-314B049D0940}"/>
              </a:ext>
            </a:extLst>
          </p:cNvPr>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 name="Slide Number Placeholder 20">
            <a:extLst>
              <a:ext uri="{FF2B5EF4-FFF2-40B4-BE49-F238E27FC236}">
                <a16:creationId xmlns:a16="http://schemas.microsoft.com/office/drawing/2014/main" id="{DD013573-800A-7205-32D4-296FF62C0B06}"/>
              </a:ext>
            </a:extLst>
          </p:cNvPr>
          <p:cNvSpPr>
            <a:spLocks noGrp="1"/>
          </p:cNvSpPr>
          <p:nvPr>
            <p:ph type="sldNum" sz="quarter" idx="4"/>
          </p:nvPr>
        </p:nvSpPr>
        <p:spPr>
          <a:xfrm>
            <a:off x="11361531" y="6427426"/>
            <a:ext cx="403752" cy="290125"/>
          </a:xfrm>
          <a:prstGeom prst="rect">
            <a:avLst/>
          </a:prstGeom>
        </p:spPr>
        <p:txBody>
          <a:bodyPr vert="horz" lIns="0" tIns="45720" rIns="0" bIns="45720" rtlCol="0" anchor="ctr"/>
          <a:lstStyle>
            <a:lvl1pPr algn="r">
              <a:defRPr sz="1066">
                <a:solidFill>
                  <a:srgbClr val="C3C7CB"/>
                </a:solidFill>
                <a:latin typeface="Roboto" panose="02000000000000000000" pitchFamily="2" charset="0"/>
                <a:ea typeface="Roboto" panose="02000000000000000000" pitchFamily="2" charset="0"/>
                <a:cs typeface="Roboto" panose="02000000000000000000" pitchFamily="2" charset="0"/>
              </a:defRPr>
            </a:lvl1pPr>
          </a:lstStyle>
          <a:p>
            <a:fld id="{DD1B7C36-DF9E-F846-A8D1-94DA1D26D071}" type="slidenum">
              <a:rPr lang="en-US" smtClean="0"/>
              <a:pPr/>
              <a:t>‹#›</a:t>
            </a:fld>
            <a:endParaRPr lang="en-US"/>
          </a:p>
        </p:txBody>
      </p:sp>
      <p:sp>
        <p:nvSpPr>
          <p:cNvPr id="2" name="Text Placeholder 1">
            <a:extLst>
              <a:ext uri="{FF2B5EF4-FFF2-40B4-BE49-F238E27FC236}">
                <a16:creationId xmlns:a16="http://schemas.microsoft.com/office/drawing/2014/main" id="{9ACAB85C-9E64-A5F5-A1D7-50E40428A1AA}"/>
              </a:ext>
            </a:extLst>
          </p:cNvPr>
          <p:cNvSpPr>
            <a:spLocks noGrp="1"/>
          </p:cNvSpPr>
          <p:nvPr>
            <p:ph type="body" idx="1"/>
          </p:nvPr>
        </p:nvSpPr>
        <p:spPr>
          <a:xfrm>
            <a:off x="426717" y="1824995"/>
            <a:ext cx="11362800" cy="4352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003912"/>
      </p:ext>
    </p:extLst>
  </p:cSld>
  <p:clrMap bg1="lt1" tx1="dk1" bg2="lt2" tx2="dk2" accent1="accent1" accent2="accent2" accent3="accent3" accent4="accent4" accent5="accent5" accent6="accent6" hlink="hlink" folHlink="folHlink"/>
  <p:sldLayoutIdLst>
    <p:sldLayoutId id="2147483747" r:id="rId1"/>
    <p:sldLayoutId id="2147484045" r:id="rId2"/>
    <p:sldLayoutId id="2147484046" r:id="rId3"/>
    <p:sldLayoutId id="2147484026" r:id="rId4"/>
    <p:sldLayoutId id="2147484027" r:id="rId5"/>
    <p:sldLayoutId id="2147484028" r:id="rId6"/>
    <p:sldLayoutId id="2147484043" r:id="rId7"/>
    <p:sldLayoutId id="2147484030" r:id="rId8"/>
    <p:sldLayoutId id="2147484031" r:id="rId9"/>
    <p:sldLayoutId id="2147484032" r:id="rId10"/>
    <p:sldLayoutId id="2147484033" r:id="rId11"/>
    <p:sldLayoutId id="2147484034" r:id="rId12"/>
    <p:sldLayoutId id="2147483749" r:id="rId13"/>
    <p:sldLayoutId id="2147484044" r:id="rId14"/>
    <p:sldLayoutId id="2147484047" r:id="rId15"/>
    <p:sldLayoutId id="2147484049" r:id="rId16"/>
    <p:sldLayoutId id="2147484050" r:id="rId17"/>
    <p:sldLayoutId id="2147484051" r:id="rId18"/>
    <p:sldLayoutId id="2147484052" r:id="rId19"/>
    <p:sldLayoutId id="2147484130" r:id="rId20"/>
    <p:sldLayoutId id="2147484131" r:id="rId21"/>
    <p:sldLayoutId id="2147484132" r:id="rId22"/>
    <p:sldLayoutId id="2147484134" r:id="rId23"/>
    <p:sldLayoutId id="2147484139" r:id="rId24"/>
    <p:sldLayoutId id="2147484136" r:id="rId25"/>
    <p:sldLayoutId id="2147484133" r:id="rId26"/>
    <p:sldLayoutId id="2147484048" r:id="rId27"/>
    <p:sldLayoutId id="2147484089" r:id="rId28"/>
    <p:sldLayoutId id="2147484135" r:id="rId29"/>
    <p:sldLayoutId id="2147484137" r:id="rId30"/>
    <p:sldLayoutId id="2147484092" r:id="rId31"/>
    <p:sldLayoutId id="2147484054" r:id="rId32"/>
    <p:sldLayoutId id="2147484055" r:id="rId33"/>
    <p:sldLayoutId id="2147484128" r:id="rId34"/>
    <p:sldLayoutId id="2147484129" r:id="rId35"/>
    <p:sldLayoutId id="2147484053" r:id="rId36"/>
    <p:sldLayoutId id="2147483748" r:id="rId37"/>
  </p:sldLayoutIdLst>
  <p:hf hdr="0" ftr="0" dt="0"/>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0" indent="0" algn="l" defTabSz="913554" rtl="0" eaLnBrk="1" latinLnBrk="0" hangingPunct="1">
        <a:lnSpc>
          <a:spcPct val="100000"/>
        </a:lnSpc>
        <a:spcBef>
          <a:spcPts val="666"/>
        </a:spcBef>
        <a:buFont typeface="Arial" panose="020B0604020202020204" pitchFamily="34" charset="0"/>
        <a:buNone/>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166"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2pPr>
      <a:lvl3pPr marL="1141943"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3pPr>
      <a:lvl4pPr marL="1598720"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4pPr>
      <a:lvl5pPr marL="2055497"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Nova" panose="020B0504020202020204" pitchFamily="34" charset="0"/>
              </a:defRPr>
            </a:lvl1pPr>
          </a:lstStyle>
          <a:p>
            <a:fld id="{B02C034B-6FBB-EB40-8F5D-65592CF4473C}" type="datetime1">
              <a:rPr lang="en-US" smtClean="0"/>
              <a:pPr/>
              <a:t>4/27/2026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Nova" panose="020B0504020202020204" pitchFamily="34" charset="0"/>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705587712"/>
      </p:ext>
    </p:extLst>
  </p:cSld>
  <p:clrMap bg1="lt1" tx1="dk1" bg2="lt2" tx2="dk2" accent1="accent1" accent2="accent2" accent3="accent3" accent4="accent4" accent5="accent5" accent6="accent6" hlink="hlink" folHlink="folHlink"/>
  <p:sldLayoutIdLst>
    <p:sldLayoutId id="2147483847" r:id="rId1"/>
    <p:sldLayoutId id="2147483852" r:id="rId2"/>
    <p:sldLayoutId id="2147483851" r:id="rId3"/>
    <p:sldLayoutId id="2147483850" r:id="rId4"/>
    <p:sldLayoutId id="2147483798" r:id="rId5"/>
    <p:sldLayoutId id="2147483848" r:id="rId6"/>
    <p:sldLayoutId id="2147483849" r:id="rId7"/>
    <p:sldLayoutId id="2147483832" r:id="rId8"/>
    <p:sldLayoutId id="2147483811" r:id="rId9"/>
    <p:sldLayoutId id="2147483833" r:id="rId10"/>
    <p:sldLayoutId id="2147483834" r:id="rId11"/>
    <p:sldLayoutId id="2147483802" r:id="rId12"/>
    <p:sldLayoutId id="2147483803" r:id="rId13"/>
    <p:sldLayoutId id="2147483887" r:id="rId14"/>
    <p:sldLayoutId id="2147483814" r:id="rId15"/>
    <p:sldLayoutId id="2147483884" r:id="rId16"/>
    <p:sldLayoutId id="2147483815" r:id="rId17"/>
    <p:sldLayoutId id="2147483886" r:id="rId18"/>
    <p:sldLayoutId id="2147483804" r:id="rId19"/>
    <p:sldLayoutId id="2147483805" r:id="rId20"/>
    <p:sldLayoutId id="2147483806" r:id="rId21"/>
    <p:sldLayoutId id="2147483810" r:id="rId22"/>
    <p:sldLayoutId id="2147483807" r:id="rId23"/>
    <p:sldLayoutId id="2147483812"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4180" r:id="rId52"/>
    <p:sldLayoutId id="2147483808" r:id="rId53"/>
    <p:sldLayoutId id="2147483859" r:id="rId54"/>
    <p:sldLayoutId id="2147483888" r:id="rId55"/>
    <p:sldLayoutId id="2147483889" r:id="rId56"/>
    <p:sldLayoutId id="2147483745" r:id="rId57"/>
    <p:sldLayoutId id="2147484181" r:id="rId58"/>
  </p:sldLayoutIdLst>
  <p:hf hdr="0" ftr="0" dt="0"/>
  <p:txStyles>
    <p:titleStyle>
      <a:lvl1pPr algn="l" defTabSz="914377" rtl="0" eaLnBrk="1" latinLnBrk="0" hangingPunct="1">
        <a:lnSpc>
          <a:spcPct val="90000"/>
        </a:lnSpc>
        <a:spcBef>
          <a:spcPct val="0"/>
        </a:spcBef>
        <a:buNone/>
        <a:defRPr sz="2500" b="0" i="0" kern="1200">
          <a:solidFill>
            <a:schemeClr val="accent1"/>
          </a:solidFill>
          <a:latin typeface="Arial Nova Light" panose="020B0304020202020204" pitchFamily="34" charset="0"/>
          <a:ea typeface="+mj-ea"/>
          <a:cs typeface="+mj-cs"/>
        </a:defRPr>
      </a:lvl1pPr>
    </p:titleStyle>
    <p:bodyStyle>
      <a:lvl1pPr marL="228594" indent="-228594" algn="l" defTabSz="914377" rtl="0" eaLnBrk="1" latinLnBrk="0" hangingPunct="1">
        <a:lnSpc>
          <a:spcPct val="90000"/>
        </a:lnSpc>
        <a:spcBef>
          <a:spcPts val="1000"/>
        </a:spcBef>
        <a:buClr>
          <a:schemeClr val="accent1"/>
        </a:buClr>
        <a:buFont typeface="Arial" panose="020B0604020202020204" pitchFamily="34" charset="0"/>
        <a:buChar char="•"/>
        <a:defRPr sz="2084" b="1" i="0" kern="1200">
          <a:solidFill>
            <a:schemeClr val="tx1"/>
          </a:solidFill>
          <a:latin typeface="Arial Nova" panose="020F0502020204030204" pitchFamily="34" charset="0"/>
          <a:ea typeface="+mn-ea"/>
          <a:cs typeface="+mn-cs"/>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1667" b="0" i="0" kern="1200">
          <a:solidFill>
            <a:schemeClr val="tx1"/>
          </a:solidFill>
          <a:latin typeface="Arial Nova Light" panose="020B0304020202020204" pitchFamily="34" charset="0"/>
          <a:ea typeface="+mn-ea"/>
          <a:cs typeface="+mn-cs"/>
        </a:defRPr>
      </a:lvl2pPr>
      <a:lvl3pPr marL="1142971" indent="-228594" algn="l" defTabSz="914377" rtl="0" eaLnBrk="1" latinLnBrk="0" hangingPunct="1">
        <a:lnSpc>
          <a:spcPct val="90000"/>
        </a:lnSpc>
        <a:spcBef>
          <a:spcPts val="500"/>
        </a:spcBef>
        <a:buClr>
          <a:schemeClr val="accent1"/>
        </a:buClr>
        <a:buFont typeface="Arial" panose="020B0604020202020204" pitchFamily="34" charset="0"/>
        <a:buChar char="•"/>
        <a:defRPr sz="1500" b="0" i="0" kern="1200">
          <a:solidFill>
            <a:schemeClr val="tx1"/>
          </a:solidFill>
          <a:latin typeface="Arial Nova Light" panose="020B0304020202020204" pitchFamily="34" charset="0"/>
          <a:ea typeface="+mn-ea"/>
          <a:cs typeface="+mn-cs"/>
        </a:defRPr>
      </a:lvl3pPr>
      <a:lvl4pPr marL="1600160" indent="-228594" algn="l" defTabSz="914377" rtl="0" eaLnBrk="1" latinLnBrk="0" hangingPunct="1">
        <a:lnSpc>
          <a:spcPct val="90000"/>
        </a:lnSpc>
        <a:spcBef>
          <a:spcPts val="500"/>
        </a:spcBef>
        <a:buClr>
          <a:schemeClr val="accent1"/>
        </a:buClr>
        <a:buFont typeface="Arial" panose="020B0604020202020204" pitchFamily="34" charset="0"/>
        <a:buChar char="•"/>
        <a:defRPr sz="1333" b="0" i="0" kern="1200">
          <a:solidFill>
            <a:schemeClr val="tx1"/>
          </a:solidFill>
          <a:latin typeface="Arial Nova Light" panose="020B0304020202020204" pitchFamily="34" charset="0"/>
          <a:ea typeface="+mn-ea"/>
          <a:cs typeface="+mn-cs"/>
        </a:defRPr>
      </a:lvl4pPr>
      <a:lvl5pPr marL="2057349" indent="-228594" algn="l" defTabSz="914377" rtl="0" eaLnBrk="1" latinLnBrk="0" hangingPunct="1">
        <a:lnSpc>
          <a:spcPct val="90000"/>
        </a:lnSpc>
        <a:spcBef>
          <a:spcPts val="500"/>
        </a:spcBef>
        <a:buClr>
          <a:schemeClr val="accent1"/>
        </a:buClr>
        <a:buFont typeface="Arial" panose="020B0604020202020204" pitchFamily="34" charset="0"/>
        <a:buChar char="•"/>
        <a:defRPr sz="1167" b="0" i="0" kern="1200">
          <a:solidFill>
            <a:schemeClr val="tx1"/>
          </a:solidFill>
          <a:latin typeface="Arial Nova Light" panose="020B03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EAC9675-C058-5836-5EDD-C1159D15E6F3}"/>
              </a:ext>
            </a:extLst>
          </p:cNvPr>
          <p:cNvGraphicFramePr>
            <a:graphicFrameLocks noChangeAspect="1"/>
          </p:cNvGraphicFramePr>
          <p:nvPr userDrawn="1">
            <p:custDataLst>
              <p:tags r:id="rId58"/>
            </p:custDataLst>
          </p:nvPr>
        </p:nvGraphicFramePr>
        <p:xfrm>
          <a:off x="1324" y="1323"/>
          <a:ext cx="1023" cy="1323"/>
        </p:xfrm>
        <a:graphic>
          <a:graphicData uri="http://schemas.openxmlformats.org/presentationml/2006/ole">
            <mc:AlternateContent xmlns:mc="http://schemas.openxmlformats.org/markup-compatibility/2006">
              <mc:Choice xmlns:v="urn:schemas-microsoft-com:vml" Requires="v">
                <p:oleObj name="think-cell Slide" r:id="rId59" imgW="7772400" imgH="10058400" progId="TCLayout.ActiveDocument.1">
                  <p:embed/>
                </p:oleObj>
              </mc:Choice>
              <mc:Fallback>
                <p:oleObj name="think-cell Slide" r:id="rId59" imgW="7772400" imgH="10058400" progId="TCLayout.ActiveDocument.1">
                  <p:embed/>
                  <p:pic>
                    <p:nvPicPr>
                      <p:cNvPr id="8" name="think-cell data - do not delete" hidden="1">
                        <a:extLst>
                          <a:ext uri="{FF2B5EF4-FFF2-40B4-BE49-F238E27FC236}">
                            <a16:creationId xmlns:a16="http://schemas.microsoft.com/office/drawing/2014/main" id="{0EAC9675-C058-5836-5EDD-C1159D15E6F3}"/>
                          </a:ext>
                        </a:extLst>
                      </p:cNvPr>
                      <p:cNvPicPr/>
                      <p:nvPr/>
                    </p:nvPicPr>
                    <p:blipFill>
                      <a:blip r:embed="rId60"/>
                      <a:stretch>
                        <a:fillRect/>
                      </a:stretch>
                    </p:blipFill>
                    <p:spPr>
                      <a:xfrm>
                        <a:off x="1324" y="1323"/>
                        <a:ext cx="1023" cy="1323"/>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Nova" panose="020B0504020202020204" pitchFamily="34" charset="0"/>
              </a:defRPr>
            </a:lvl1pPr>
          </a:lstStyle>
          <a:p>
            <a:fld id="{B02C034B-6FBB-EB40-8F5D-65592CF4473C}" type="datetime1">
              <a:rPr lang="en-US" smtClean="0"/>
              <a:pPr/>
              <a:t>4/27/2026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Nova" panose="020B0504020202020204" pitchFamily="34" charset="0"/>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37817822"/>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 id="2147484170" r:id="rId16"/>
    <p:sldLayoutId id="2147484171" r:id="rId17"/>
    <p:sldLayoutId id="2147484172" r:id="rId18"/>
    <p:sldLayoutId id="2147484173" r:id="rId19"/>
    <p:sldLayoutId id="2147484174" r:id="rId20"/>
    <p:sldLayoutId id="2147484175" r:id="rId21"/>
    <p:sldLayoutId id="2147484176" r:id="rId22"/>
    <p:sldLayoutId id="2147484177" r:id="rId23"/>
    <p:sldLayoutId id="2147484178" r:id="rId24"/>
    <p:sldLayoutId id="2147484023" r:id="rId25"/>
    <p:sldLayoutId id="2147483697" r:id="rId26"/>
    <p:sldLayoutId id="2147484035" r:id="rId27"/>
    <p:sldLayoutId id="2147484029" r:id="rId28"/>
    <p:sldLayoutId id="2147484036" r:id="rId29"/>
    <p:sldLayoutId id="2147484024" r:id="rId30"/>
    <p:sldLayoutId id="2147484025" r:id="rId31"/>
    <p:sldLayoutId id="2147484056" r:id="rId32"/>
    <p:sldLayoutId id="2147484088" r:id="rId33"/>
    <p:sldLayoutId id="2147484037" r:id="rId34"/>
    <p:sldLayoutId id="2147484057" r:id="rId35"/>
    <p:sldLayoutId id="2147484038" r:id="rId36"/>
    <p:sldLayoutId id="2147484039" r:id="rId37"/>
    <p:sldLayoutId id="2147483696" r:id="rId38"/>
    <p:sldLayoutId id="2147483692" r:id="rId39"/>
    <p:sldLayoutId id="2147483693" r:id="rId40"/>
    <p:sldLayoutId id="2147483694" r:id="rId41"/>
    <p:sldLayoutId id="2147483695" r:id="rId42"/>
    <p:sldLayoutId id="2147484040" r:id="rId43"/>
    <p:sldLayoutId id="2147484041" r:id="rId44"/>
    <p:sldLayoutId id="2147484058" r:id="rId45"/>
    <p:sldLayoutId id="2147484087" r:id="rId46"/>
    <p:sldLayoutId id="2147484059" r:id="rId47"/>
    <p:sldLayoutId id="2147484090" r:id="rId48"/>
    <p:sldLayoutId id="2147484042" r:id="rId49"/>
    <p:sldLayoutId id="2147484091" r:id="rId50"/>
    <p:sldLayoutId id="2147483698" r:id="rId51"/>
    <p:sldLayoutId id="2147484060" r:id="rId52"/>
    <p:sldLayoutId id="2147483699" r:id="rId53"/>
    <p:sldLayoutId id="2147483700" r:id="rId54"/>
    <p:sldLayoutId id="2147483777" r:id="rId55"/>
    <p:sldLayoutId id="2147484142" r:id="rId56"/>
  </p:sldLayoutIdLst>
  <p:hf hdr="0" ftr="0" dt="0"/>
  <p:txStyles>
    <p:titleStyle>
      <a:lvl1pPr algn="l" defTabSz="1097280" rtl="0" eaLnBrk="1" latinLnBrk="0" hangingPunct="1">
        <a:lnSpc>
          <a:spcPct val="90000"/>
        </a:lnSpc>
        <a:spcBef>
          <a:spcPct val="0"/>
        </a:spcBef>
        <a:buNone/>
        <a:defRPr sz="3000" b="0" i="0" kern="1200">
          <a:solidFill>
            <a:schemeClr val="accent1"/>
          </a:solidFill>
          <a:latin typeface="Arial Nova Light" panose="020B0304020202020204" pitchFamily="34" charset="0"/>
          <a:ea typeface="+mj-ea"/>
          <a:cs typeface="+mj-cs"/>
        </a:defRPr>
      </a:lvl1pPr>
    </p:titleStyle>
    <p:body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pic>
        <p:nvPicPr>
          <p:cNvPr id="51" name="Google Shape;51;p13" descr="A picture containing logo&#10;&#10;Description automatically generated"/>
          <p:cNvPicPr preferRelativeResize="0"/>
          <p:nvPr/>
        </p:nvPicPr>
        <p:blipFill rotWithShape="1">
          <a:blip r:embed="rId64">
            <a:alphaModFix amt="40000"/>
          </a:blip>
          <a:srcRect/>
          <a:stretch/>
        </p:blipFill>
        <p:spPr>
          <a:xfrm>
            <a:off x="102099" y="6426469"/>
            <a:ext cx="1051196" cy="251201"/>
          </a:xfrm>
          <a:prstGeom prst="rect">
            <a:avLst/>
          </a:prstGeom>
          <a:noFill/>
          <a:ln>
            <a:noFill/>
          </a:ln>
        </p:spPr>
      </p:pic>
      <p:sp>
        <p:nvSpPr>
          <p:cNvPr id="52" name="Google Shape;52;p13"/>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10905500" y="6486111"/>
            <a:ext cx="1142400" cy="132000"/>
          </a:xfrm>
          <a:prstGeom prst="rect">
            <a:avLst/>
          </a:prstGeom>
          <a:noFill/>
          <a:ln>
            <a:noFill/>
          </a:ln>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996" r:id="rId1"/>
    <p:sldLayoutId id="2147483660"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 id="2147484012" r:id="rId17"/>
    <p:sldLayoutId id="2147484077" r:id="rId18"/>
    <p:sldLayoutId id="2147484014" r:id="rId19"/>
    <p:sldLayoutId id="2147484079" r:id="rId20"/>
    <p:sldLayoutId id="2147484080" r:id="rId21"/>
    <p:sldLayoutId id="2147484081" r:id="rId22"/>
    <p:sldLayoutId id="2147484082" r:id="rId23"/>
    <p:sldLayoutId id="2147484019" r:id="rId24"/>
    <p:sldLayoutId id="2147484020" r:id="rId25"/>
    <p:sldLayoutId id="2147484021" r:id="rId26"/>
    <p:sldLayoutId id="2147484086" r:id="rId27"/>
    <p:sldLayoutId id="2147483750" r:id="rId28"/>
    <p:sldLayoutId id="2147483751" r:id="rId29"/>
    <p:sldLayoutId id="2147483752" r:id="rId30"/>
    <p:sldLayoutId id="2147483753" r:id="rId31"/>
    <p:sldLayoutId id="2147483754" r:id="rId32"/>
    <p:sldLayoutId id="2147483755" r:id="rId33"/>
    <p:sldLayoutId id="2147483756" r:id="rId34"/>
    <p:sldLayoutId id="2147484122" r:id="rId35"/>
    <p:sldLayoutId id="2147484123" r:id="rId36"/>
    <p:sldLayoutId id="2147484124" r:id="rId37"/>
    <p:sldLayoutId id="2147484125" r:id="rId38"/>
    <p:sldLayoutId id="2147484126" r:id="rId39"/>
    <p:sldLayoutId id="2147483972" r:id="rId40"/>
    <p:sldLayoutId id="2147483973" r:id="rId41"/>
    <p:sldLayoutId id="2147484127" r:id="rId42"/>
    <p:sldLayoutId id="2147483975" r:id="rId43"/>
    <p:sldLayoutId id="2147484076" r:id="rId44"/>
    <p:sldLayoutId id="2147483976" r:id="rId45"/>
    <p:sldLayoutId id="2147484078" r:id="rId46"/>
    <p:sldLayoutId id="2147483977" r:id="rId47"/>
    <p:sldLayoutId id="2147483978" r:id="rId48"/>
    <p:sldLayoutId id="2147483979" r:id="rId49"/>
    <p:sldLayoutId id="2147483980" r:id="rId50"/>
    <p:sldLayoutId id="2147484083" r:id="rId51"/>
    <p:sldLayoutId id="2147484084" r:id="rId52"/>
    <p:sldLayoutId id="2147484085" r:id="rId53"/>
    <p:sldLayoutId id="2147483981" r:id="rId54"/>
    <p:sldLayoutId id="2147483982" r:id="rId55"/>
    <p:sldLayoutId id="2147483959" r:id="rId56"/>
    <p:sldLayoutId id="2147483962" r:id="rId57"/>
    <p:sldLayoutId id="2147483963" r:id="rId58"/>
    <p:sldLayoutId id="2147483964" r:id="rId59"/>
    <p:sldLayoutId id="2147483967" r:id="rId60"/>
    <p:sldLayoutId id="2147483968" r:id="rId61"/>
    <p:sldLayoutId id="2147483969" r:id="rId6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51;p13" descr="A picture containing logo&#10;&#10;Description automatically generated">
            <a:extLst>
              <a:ext uri="{FF2B5EF4-FFF2-40B4-BE49-F238E27FC236}">
                <a16:creationId xmlns:a16="http://schemas.microsoft.com/office/drawing/2014/main" id="{C05E82AF-A8F1-DAE7-1DAC-5A54C464B7DC}"/>
              </a:ext>
            </a:extLst>
          </p:cNvPr>
          <p:cNvPicPr>
            <a:picLocks noChangeAspect="1"/>
          </p:cNvPicPr>
          <p:nvPr/>
        </p:nvPicPr>
        <p:blipFill>
          <a:blip r:embed="rId33">
            <a:alphaModFix amt="40000"/>
          </a:blip>
          <a:srcRect/>
          <a:stretch>
            <a:fillRect/>
          </a:stretch>
        </p:blipFill>
        <p:spPr>
          <a:xfrm>
            <a:off x="102101" y="6426467"/>
            <a:ext cx="1051194" cy="251203"/>
          </a:xfrm>
          <a:prstGeom prst="rect">
            <a:avLst/>
          </a:prstGeom>
          <a:noFill/>
          <a:ln cap="flat">
            <a:noFill/>
          </a:ln>
        </p:spPr>
      </p:pic>
      <p:sp>
        <p:nvSpPr>
          <p:cNvPr id="3" name="Google Shape;52;p13">
            <a:extLst>
              <a:ext uri="{FF2B5EF4-FFF2-40B4-BE49-F238E27FC236}">
                <a16:creationId xmlns:a16="http://schemas.microsoft.com/office/drawing/2014/main" id="{2B6E227E-39E9-C0B3-526A-350107BCBCBC}"/>
              </a:ext>
            </a:extLst>
          </p:cNvPr>
          <p:cNvSpPr txBox="1">
            <a:spLocks noGrp="1"/>
          </p:cNvSpPr>
          <p:nvPr>
            <p:ph type="title"/>
          </p:nvPr>
        </p:nvSpPr>
        <p:spPr>
          <a:xfrm>
            <a:off x="426713" y="609036"/>
            <a:ext cx="11362800" cy="767199"/>
          </a:xfrm>
          <a:prstGeom prst="rect">
            <a:avLst/>
          </a:prstGeom>
          <a:noFill/>
          <a:ln>
            <a:noFill/>
          </a:ln>
        </p:spPr>
        <p:txBody>
          <a:bodyPr vert="horz" wrap="square" lIns="91421" tIns="45701" rIns="91421" bIns="45701" anchor="t" anchorCtr="0" compatLnSpc="1">
            <a:noAutofit/>
          </a:bodyPr>
          <a:lstStyle/>
          <a:p>
            <a:pPr lvl="0"/>
            <a:endParaRPr lang="en-US"/>
          </a:p>
        </p:txBody>
      </p:sp>
      <p:sp>
        <p:nvSpPr>
          <p:cNvPr id="4" name="Google Shape;53;p13">
            <a:extLst>
              <a:ext uri="{FF2B5EF4-FFF2-40B4-BE49-F238E27FC236}">
                <a16:creationId xmlns:a16="http://schemas.microsoft.com/office/drawing/2014/main" id="{F38AE1E1-399F-7F12-3B9C-7FA4729BF478}"/>
              </a:ext>
            </a:extLst>
          </p:cNvPr>
          <p:cNvSpPr txBox="1">
            <a:spLocks noGrp="1"/>
          </p:cNvSpPr>
          <p:nvPr>
            <p:ph type="sldNum" sz="quarter" idx="4"/>
          </p:nvPr>
        </p:nvSpPr>
        <p:spPr>
          <a:xfrm>
            <a:off x="10905500" y="6486113"/>
            <a:ext cx="1142396" cy="132002"/>
          </a:xfrm>
          <a:prstGeom prst="rect">
            <a:avLst/>
          </a:prstGeom>
          <a:noFill/>
          <a:ln>
            <a:noFill/>
          </a:ln>
        </p:spPr>
        <p:txBody>
          <a:bodyPr vert="horz" wrap="square" lIns="91421" tIns="91421" rIns="91421" bIns="91421" anchor="ctr" anchorCtr="0" compatLnSpc="1">
            <a:noAutofit/>
          </a:bodyPr>
          <a:lstStyle>
            <a:lvl1pPr marL="0" marR="0" lvl="0" indent="0" algn="r" defTabSz="914400" rtl="0" fontAlgn="auto" hangingPunct="1">
              <a:lnSpc>
                <a:spcPct val="100000"/>
              </a:lnSpc>
              <a:spcBef>
                <a:spcPts val="0"/>
              </a:spcBef>
              <a:spcAft>
                <a:spcPts val="0"/>
              </a:spcAft>
              <a:buNone/>
              <a:tabLst/>
              <a:defRPr lang="en-US" sz="1333" b="0" i="0" u="none" strike="noStrike" kern="1200" cap="none" spc="0" baseline="0">
                <a:solidFill>
                  <a:srgbClr val="CCCCCC"/>
                </a:solidFill>
                <a:uFillTx/>
                <a:latin typeface="Roboto"/>
                <a:ea typeface="Roboto"/>
                <a:cs typeface="Roboto"/>
              </a:defRPr>
            </a:lvl1pPr>
          </a:lstStyle>
          <a:p>
            <a:pPr lvl="0"/>
            <a:fld id="{DC396684-A6BB-B64B-8BA8-0F9267733856}" type="slidenum">
              <a:t>‹#›</a:t>
            </a:fld>
            <a:endParaRPr lang="en-US"/>
          </a:p>
        </p:txBody>
      </p:sp>
    </p:spTree>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19" r:id="rId25"/>
    <p:sldLayoutId id="2147484120" r:id="rId26"/>
    <p:sldLayoutId id="2147483687" r:id="rId27"/>
    <p:sldLayoutId id="2147484093" r:id="rId28"/>
    <p:sldLayoutId id="2147483689" r:id="rId29"/>
    <p:sldLayoutId id="2147483690" r:id="rId30"/>
    <p:sldLayoutId id="2147483691" r:id="rId31"/>
  </p:sldLayoutIdLst>
  <p:txStyles>
    <p:titleStyle>
      <a:lvl1pPr marL="0" marR="0" lvl="0" indent="0" algn="l" defTabSz="914400" rtl="0" fontAlgn="auto" hangingPunct="1">
        <a:lnSpc>
          <a:spcPct val="100000"/>
        </a:lnSpc>
        <a:spcBef>
          <a:spcPts val="0"/>
        </a:spcBef>
        <a:spcAft>
          <a:spcPts val="0"/>
        </a:spcAft>
        <a:buNone/>
        <a:tabLst/>
        <a:defRPr lang="en-US" sz="2000" b="1" i="0" u="none" strike="noStrike" kern="0" cap="none" spc="0" baseline="0">
          <a:solidFill>
            <a:srgbClr val="0080A3"/>
          </a:solidFill>
          <a:uFillTx/>
          <a:latin typeface="Merriweather"/>
          <a:ea typeface="Merriweather"/>
          <a:cs typeface="Merriweather"/>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4094"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45720" rIns="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Nova" panose="020B0504020202020204" pitchFamily="34" charset="0"/>
              </a:defRPr>
            </a:lvl1pPr>
          </a:lstStyle>
          <a:p>
            <a:fld id="{0B3BC7A9-3ACF-194A-8707-99C672F6D131}" type="datetime1">
              <a:rPr lang="en-US" smtClean="0"/>
              <a:t>4/27/2026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Nova" panose="020B0504020202020204" pitchFamily="34" charset="0"/>
              </a:defRPr>
            </a:lvl1pPr>
          </a:lstStyle>
          <a:p>
            <a:endParaRPr lang="en-US"/>
          </a:p>
        </p:txBody>
      </p:sp>
      <p:sp>
        <p:nvSpPr>
          <p:cNvPr id="7" name="Slide Number Placeholder 5">
            <a:extLst>
              <a:ext uri="{FF2B5EF4-FFF2-40B4-BE49-F238E27FC236}">
                <a16:creationId xmlns:a16="http://schemas.microsoft.com/office/drawing/2014/main" id="{DDFCCBC4-EF26-02B1-7CDE-A5B9EAC81BEC}"/>
              </a:ext>
            </a:extLst>
          </p:cNvPr>
          <p:cNvSpPr>
            <a:spLocks noGrp="1"/>
          </p:cNvSpPr>
          <p:nvPr>
            <p:ph type="sldNum" sz="quarter" idx="4"/>
          </p:nvPr>
        </p:nvSpPr>
        <p:spPr>
          <a:xfrm>
            <a:off x="10820690" y="6356351"/>
            <a:ext cx="533111" cy="365125"/>
          </a:xfrm>
          <a:prstGeom prst="rect">
            <a:avLst/>
          </a:prstGeom>
        </p:spPr>
        <p:txBody>
          <a:bodyPr anchor="ct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344200402"/>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94" r:id="rId20"/>
    <p:sldLayoutId id="2147483770" r:id="rId21"/>
    <p:sldLayoutId id="2147483795" r:id="rId22"/>
    <p:sldLayoutId id="2147483771" r:id="rId23"/>
    <p:sldLayoutId id="2147483772" r:id="rId24"/>
    <p:sldLayoutId id="2147483773" r:id="rId25"/>
    <p:sldLayoutId id="2147483774" r:id="rId26"/>
    <p:sldLayoutId id="2147483775" r:id="rId27"/>
    <p:sldLayoutId id="2147483776" r:id="rId28"/>
    <p:sldLayoutId id="2147484179"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 id="2147483790" r:id="rId42"/>
    <p:sldLayoutId id="2147483791" r:id="rId43"/>
    <p:sldLayoutId id="2147483792" r:id="rId44"/>
    <p:sldLayoutId id="2147484188" r:id="rId45"/>
    <p:sldLayoutId id="2147483796" r:id="rId46"/>
    <p:sldLayoutId id="2147483797" r:id="rId47"/>
    <p:sldLayoutId id="2147483793" r:id="rId48"/>
  </p:sldLayoutIdLst>
  <p:hf hdr="0" ftr="0" dt="0"/>
  <p:txStyles>
    <p:titleStyle>
      <a:lvl1pPr algn="l" defTabSz="1097280" rtl="0" eaLnBrk="1" latinLnBrk="0" hangingPunct="1">
        <a:lnSpc>
          <a:spcPct val="90000"/>
        </a:lnSpc>
        <a:spcBef>
          <a:spcPct val="0"/>
        </a:spcBef>
        <a:buNone/>
        <a:defRPr sz="5280" kern="1200">
          <a:solidFill>
            <a:schemeClr val="tx1"/>
          </a:solidFill>
          <a:latin typeface="Arial Nova" panose="020B0504020202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2000" b="0" i="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A picture containing logo&#10;&#10;Description automatically generated"/>
          <p:cNvPicPr preferRelativeResize="0"/>
          <p:nvPr/>
        </p:nvPicPr>
        <p:blipFill rotWithShape="1">
          <a:blip r:embed="rId24">
            <a:alphaModFix amt="40000"/>
          </a:blip>
          <a:srcRect/>
          <a:stretch/>
        </p:blipFill>
        <p:spPr>
          <a:xfrm>
            <a:off x="102098" y="6426451"/>
            <a:ext cx="1052165" cy="251201"/>
          </a:xfrm>
          <a:prstGeom prst="rect">
            <a:avLst/>
          </a:prstGeom>
          <a:noFill/>
          <a:ln>
            <a:noFill/>
          </a:ln>
        </p:spPr>
      </p:pic>
      <p:sp>
        <p:nvSpPr>
          <p:cNvPr id="7" name="Google Shape;7;p1"/>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0905500" y="6486094"/>
            <a:ext cx="1142400" cy="131878"/>
          </a:xfrm>
          <a:prstGeom prst="rect">
            <a:avLst/>
          </a:prstGeom>
          <a:noFill/>
          <a:ln>
            <a:noFill/>
          </a:ln>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4144" r:id="rId12"/>
    <p:sldLayoutId id="2147484145" r:id="rId13"/>
    <p:sldLayoutId id="2147484146" r:id="rId14"/>
    <p:sldLayoutId id="2147484147" r:id="rId15"/>
    <p:sldLayoutId id="2147484148" r:id="rId16"/>
    <p:sldLayoutId id="2147484149" r:id="rId17"/>
    <p:sldLayoutId id="2147484150" r:id="rId18"/>
    <p:sldLayoutId id="2147484151" r:id="rId19"/>
    <p:sldLayoutId id="2147484152" r:id="rId20"/>
    <p:sldLayoutId id="2147484153" r:id="rId21"/>
    <p:sldLayoutId id="2147484154"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63.xml"/></Relationships>
</file>

<file path=ppt/slides/_rels/slide1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22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24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32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163.xml"/><Relationship Id="rId5" Type="http://schemas.openxmlformats.org/officeDocument/2006/relationships/image" Target="../media/image79.png"/><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163.xm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73403-466B-C7A1-7E6F-D01A2555A2B8}"/>
              </a:ext>
            </a:extLst>
          </p:cNvPr>
          <p:cNvSpPr>
            <a:spLocks noGrp="1"/>
          </p:cNvSpPr>
          <p:nvPr>
            <p:ph type="body" sz="quarter" idx="10"/>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000" dirty="0">
                <a:solidFill>
                  <a:schemeClr val="bg1"/>
                </a:solidFill>
              </a:rPr>
              <a:t>Optimize Inservice</a:t>
            </a:r>
            <a:endParaRPr lang="en-US" dirty="0">
              <a:solidFill>
                <a:schemeClr val="bg1"/>
              </a:solidFill>
            </a:endParaRPr>
          </a:p>
        </p:txBody>
      </p:sp>
      <p:sp>
        <p:nvSpPr>
          <p:cNvPr id="3" name="Text Placeholder 2">
            <a:extLst>
              <a:ext uri="{FF2B5EF4-FFF2-40B4-BE49-F238E27FC236}">
                <a16:creationId xmlns:a16="http://schemas.microsoft.com/office/drawing/2014/main" id="{1CB29999-35B7-E875-B6D2-A96F009DD0A7}"/>
              </a:ext>
            </a:extLst>
          </p:cNvPr>
          <p:cNvSpPr>
            <a:spLocks noGrp="1"/>
          </p:cNvSpPr>
          <p:nvPr>
            <p:ph type="body" sz="quarter" idx="11"/>
          </p:nvPr>
        </p:nvSpPr>
        <p:spPr/>
        <p:txBody>
          <a:bodyPr vert="horz" wrap="square" lIns="0" tIns="45720" rIns="0" bIns="45720" rtlCol="0" anchor="t">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2400">
                <a:solidFill>
                  <a:schemeClr val="bg1"/>
                </a:solidFill>
              </a:rPr>
              <a:t>2026</a:t>
            </a:r>
            <a:endParaRPr lang="en-US"/>
          </a:p>
        </p:txBody>
      </p:sp>
    </p:spTree>
    <p:extLst>
      <p:ext uri="{BB962C8B-B14F-4D97-AF65-F5344CB8AC3E}">
        <p14:creationId xmlns:p14="http://schemas.microsoft.com/office/powerpoint/2010/main" val="1579882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85"/>
          <p:cNvPicPr preferRelativeResize="0"/>
          <p:nvPr/>
        </p:nvPicPr>
        <p:blipFill rotWithShape="1">
          <a:blip r:embed="rId3">
            <a:alphaModFix/>
          </a:blip>
          <a:srcRect l="2416" t="2477" r="2463" b="1865"/>
          <a:stretch/>
        </p:blipFill>
        <p:spPr>
          <a:xfrm>
            <a:off x="4437888" y="2109217"/>
            <a:ext cx="3523487" cy="3828287"/>
          </a:xfrm>
          <a:prstGeom prst="rect">
            <a:avLst/>
          </a:prstGeom>
          <a:noFill/>
          <a:ln>
            <a:noFill/>
          </a:ln>
          <a:effectLst>
            <a:outerShdw blurRad="57150" dist="19050" dir="5400000" algn="bl" rotWithShape="0">
              <a:srgbClr val="000000">
                <a:alpha val="50000"/>
              </a:srgbClr>
            </a:outerShdw>
          </a:effectLst>
        </p:spPr>
      </p:pic>
      <p:sp>
        <p:nvSpPr>
          <p:cNvPr id="625" name="Google Shape;625;p85"/>
          <p:cNvSpPr txBox="1">
            <a:spLocks noGrp="1"/>
          </p:cNvSpPr>
          <p:nvPr>
            <p:ph type="title"/>
          </p:nvPr>
        </p:nvSpPr>
        <p:spPr>
          <a:xfrm>
            <a:off x="426718" y="407754"/>
            <a:ext cx="11362800" cy="767200"/>
          </a:xfrm>
          <a:prstGeom prst="rect">
            <a:avLst/>
          </a:prstGeom>
        </p:spPr>
        <p:txBody>
          <a:bodyPr spcFirstLastPara="1" wrap="square" lIns="121900" tIns="60933" rIns="121900" bIns="60933"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700">
                <a:solidFill>
                  <a:schemeClr val="accent4"/>
                </a:solidFill>
                <a:latin typeface="Roboto"/>
                <a:ea typeface="Roboto"/>
                <a:cs typeface="Roboto"/>
                <a:sym typeface="Roboto"/>
              </a:rPr>
              <a:t>MY MESSAGES</a:t>
            </a:r>
            <a:endParaRPr sz="1700">
              <a:solidFill>
                <a:schemeClr val="accent4"/>
              </a:solidFill>
              <a:latin typeface="Roboto"/>
              <a:ea typeface="Roboto"/>
              <a:cs typeface="Roboto"/>
              <a:sym typeface="Roboto"/>
            </a:endParaRPr>
          </a:p>
          <a:p>
            <a:pPr marL="0" lvl="0" indent="0" algn="l" rtl="0">
              <a:spcBef>
                <a:spcPts val="0"/>
              </a:spcBef>
              <a:spcAft>
                <a:spcPts val="0"/>
              </a:spcAft>
              <a:buNone/>
            </a:pPr>
            <a:r>
              <a:rPr lang="en" sz="2300">
                <a:solidFill>
                  <a:schemeClr val="accent1">
                    <a:lumMod val="76000"/>
                  </a:schemeClr>
                </a:solidFill>
              </a:rPr>
              <a:t>Creating a personal pre-written message (cont’d)</a:t>
            </a:r>
            <a:endParaRPr sz="2300">
              <a:solidFill>
                <a:schemeClr val="accent1">
                  <a:lumMod val="76000"/>
                </a:schemeClr>
              </a:solidFill>
            </a:endParaRPr>
          </a:p>
        </p:txBody>
      </p:sp>
      <p:sp>
        <p:nvSpPr>
          <p:cNvPr id="626" name="Google Shape;626;p85"/>
          <p:cNvSpPr txBox="1"/>
          <p:nvPr/>
        </p:nvSpPr>
        <p:spPr>
          <a:xfrm>
            <a:off x="4432367" y="5937509"/>
            <a:ext cx="6150400" cy="413600"/>
          </a:xfrm>
          <a:prstGeom prst="rect">
            <a:avLst/>
          </a:prstGeom>
          <a:noFill/>
          <a:ln>
            <a:noFill/>
          </a:ln>
        </p:spPr>
        <p:txBody>
          <a:bodyPr spcFirstLastPara="1" wrap="square" lIns="0" tIns="121900" rIns="121900" bIns="121900" anchor="b"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533"/>
              </a:spcAft>
              <a:buNone/>
            </a:pPr>
            <a:r>
              <a:rPr lang="en" sz="1200">
                <a:latin typeface="Roboto"/>
                <a:ea typeface="Roboto"/>
                <a:cs typeface="Roboto"/>
                <a:sym typeface="Roboto"/>
              </a:rPr>
              <a:t>IMAGE: “Create a message” screen in My Messages feature</a:t>
            </a:r>
            <a:endParaRPr sz="933">
              <a:latin typeface="Roboto"/>
              <a:ea typeface="Roboto"/>
              <a:cs typeface="Roboto"/>
              <a:sym typeface="Roboto"/>
            </a:endParaRPr>
          </a:p>
        </p:txBody>
      </p:sp>
      <p:sp>
        <p:nvSpPr>
          <p:cNvPr id="627" name="Google Shape;627;p85"/>
          <p:cNvSpPr txBox="1">
            <a:spLocks noGrp="1"/>
          </p:cNvSpPr>
          <p:nvPr>
            <p:ph type="body" idx="1"/>
          </p:nvPr>
        </p:nvSpPr>
        <p:spPr>
          <a:xfrm>
            <a:off x="360100" y="2352649"/>
            <a:ext cx="2486000" cy="6584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1333"/>
              </a:spcAft>
              <a:buNone/>
            </a:pPr>
            <a:r>
              <a:rPr lang="en" sz="1467" b="1">
                <a:solidFill>
                  <a:schemeClr val="accent6"/>
                </a:solidFill>
              </a:rPr>
              <a:t>Select an existing category</a:t>
            </a:r>
            <a:r>
              <a:rPr lang="en" sz="1467">
                <a:solidFill>
                  <a:schemeClr val="accent6"/>
                </a:solidFill>
              </a:rPr>
              <a:t> or create a new one. </a:t>
            </a:r>
            <a:endParaRPr sz="1467">
              <a:solidFill>
                <a:schemeClr val="accent6"/>
              </a:solidFill>
            </a:endParaRPr>
          </a:p>
        </p:txBody>
      </p:sp>
      <p:sp>
        <p:nvSpPr>
          <p:cNvPr id="628" name="Google Shape;628;p85"/>
          <p:cNvSpPr txBox="1">
            <a:spLocks noGrp="1"/>
          </p:cNvSpPr>
          <p:nvPr>
            <p:ph type="body" idx="1"/>
          </p:nvPr>
        </p:nvSpPr>
        <p:spPr>
          <a:xfrm>
            <a:off x="9325567" y="2635333"/>
            <a:ext cx="2715200" cy="413600"/>
          </a:xfrm>
          <a:prstGeom prst="rect">
            <a:avLst/>
          </a:prstGeom>
        </p:spPr>
        <p:txBody>
          <a:bodyPr spcFirstLastPara="1" wrap="square" lIns="121900" tIns="121900" rIns="60933"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467" b="1">
                <a:solidFill>
                  <a:schemeClr val="accent3"/>
                </a:solidFill>
              </a:rPr>
              <a:t>Indicate the language</a:t>
            </a:r>
            <a:r>
              <a:rPr lang="en" sz="1467">
                <a:solidFill>
                  <a:schemeClr val="accent3"/>
                </a:solidFill>
              </a:rPr>
              <a:t> (translation not provided). Dropdown options are English, Spanish, Haitian-Creole.</a:t>
            </a:r>
            <a:endParaRPr sz="1467">
              <a:solidFill>
                <a:schemeClr val="accent3"/>
              </a:solidFill>
            </a:endParaRPr>
          </a:p>
        </p:txBody>
      </p:sp>
      <p:sp>
        <p:nvSpPr>
          <p:cNvPr id="629" name="Google Shape;629;p85"/>
          <p:cNvSpPr txBox="1">
            <a:spLocks noGrp="1"/>
          </p:cNvSpPr>
          <p:nvPr>
            <p:ph type="body" idx="1"/>
          </p:nvPr>
        </p:nvSpPr>
        <p:spPr>
          <a:xfrm>
            <a:off x="328100" y="3273731"/>
            <a:ext cx="2550000" cy="11316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1333"/>
              </a:spcAft>
              <a:buNone/>
            </a:pPr>
            <a:r>
              <a:rPr lang="en" sz="1467" b="1">
                <a:solidFill>
                  <a:schemeClr val="accent5"/>
                </a:solidFill>
              </a:rPr>
              <a:t>Indicate </a:t>
            </a:r>
            <a:r>
              <a:rPr lang="en" sz="1467">
                <a:solidFill>
                  <a:schemeClr val="accent5"/>
                </a:solidFill>
              </a:rPr>
              <a:t>whether or not this message can be used for onboarding SMS text messages.</a:t>
            </a:r>
            <a:endParaRPr sz="1467">
              <a:solidFill>
                <a:schemeClr val="accent5"/>
              </a:solidFill>
            </a:endParaRPr>
          </a:p>
        </p:txBody>
      </p:sp>
      <p:sp>
        <p:nvSpPr>
          <p:cNvPr id="630" name="Google Shape;630;p85"/>
          <p:cNvSpPr txBox="1">
            <a:spLocks noGrp="1"/>
          </p:cNvSpPr>
          <p:nvPr>
            <p:ph type="body" idx="1"/>
          </p:nvPr>
        </p:nvSpPr>
        <p:spPr>
          <a:xfrm>
            <a:off x="328100" y="4623400"/>
            <a:ext cx="2486000" cy="6584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1333"/>
              </a:spcAft>
              <a:buNone/>
            </a:pPr>
            <a:r>
              <a:rPr lang="en" sz="1467" b="1">
                <a:solidFill>
                  <a:schemeClr val="accent4"/>
                </a:solidFill>
              </a:rPr>
              <a:t>Name the individual message</a:t>
            </a:r>
            <a:r>
              <a:rPr lang="en" sz="1467">
                <a:solidFill>
                  <a:schemeClr val="accent4"/>
                </a:solidFill>
              </a:rPr>
              <a:t> (must be a unique name; 40 character limit).</a:t>
            </a:r>
            <a:endParaRPr sz="1467">
              <a:solidFill>
                <a:schemeClr val="accent4"/>
              </a:solidFill>
            </a:endParaRPr>
          </a:p>
        </p:txBody>
      </p:sp>
      <p:sp>
        <p:nvSpPr>
          <p:cNvPr id="631" name="Google Shape;631;p85"/>
          <p:cNvSpPr txBox="1">
            <a:spLocks noGrp="1"/>
          </p:cNvSpPr>
          <p:nvPr>
            <p:ph type="body" idx="1"/>
          </p:nvPr>
        </p:nvSpPr>
        <p:spPr>
          <a:xfrm>
            <a:off x="9325567" y="3959700"/>
            <a:ext cx="2419600" cy="6788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1333"/>
              </a:spcAft>
              <a:buNone/>
            </a:pPr>
            <a:r>
              <a:rPr lang="en" sz="1467" b="1">
                <a:solidFill>
                  <a:srgbClr val="059D96"/>
                </a:solidFill>
              </a:rPr>
              <a:t>Write the body of the message</a:t>
            </a:r>
            <a:r>
              <a:rPr lang="en" sz="1467">
                <a:solidFill>
                  <a:srgbClr val="059D96"/>
                </a:solidFill>
              </a:rPr>
              <a:t>. Shortcuts can be included!</a:t>
            </a:r>
            <a:endParaRPr sz="1467">
              <a:solidFill>
                <a:srgbClr val="059D96"/>
              </a:solidFill>
            </a:endParaRPr>
          </a:p>
        </p:txBody>
      </p:sp>
      <p:sp>
        <p:nvSpPr>
          <p:cNvPr id="632" name="Google Shape;632;p85"/>
          <p:cNvSpPr txBox="1">
            <a:spLocks noGrp="1"/>
          </p:cNvSpPr>
          <p:nvPr>
            <p:ph type="body" idx="1"/>
          </p:nvPr>
        </p:nvSpPr>
        <p:spPr>
          <a:xfrm>
            <a:off x="9325567" y="5165033"/>
            <a:ext cx="2715200" cy="9856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467" b="1">
                <a:solidFill>
                  <a:srgbClr val="F05B60"/>
                </a:solidFill>
              </a:rPr>
              <a:t>Save and exit, returning to Managing Templates screen.</a:t>
            </a:r>
            <a:r>
              <a:rPr lang="en" sz="1467">
                <a:solidFill>
                  <a:srgbClr val="F05B60"/>
                </a:solidFill>
              </a:rPr>
              <a:t> The newly created template will appear in the preview. </a:t>
            </a:r>
            <a:endParaRPr sz="1467">
              <a:solidFill>
                <a:srgbClr val="F05B60"/>
              </a:solidFill>
            </a:endParaRPr>
          </a:p>
        </p:txBody>
      </p:sp>
      <p:cxnSp>
        <p:nvCxnSpPr>
          <p:cNvPr id="633" name="Google Shape;633;p85"/>
          <p:cNvCxnSpPr>
            <a:stCxn id="627" idx="3"/>
            <a:endCxn id="634" idx="2"/>
          </p:cNvCxnSpPr>
          <p:nvPr/>
        </p:nvCxnSpPr>
        <p:spPr>
          <a:xfrm rot="10800000" flipH="1">
            <a:off x="2846100" y="2681449"/>
            <a:ext cx="1750000" cy="400"/>
          </a:xfrm>
          <a:prstGeom prst="straightConnector1">
            <a:avLst/>
          </a:prstGeom>
          <a:noFill/>
          <a:ln w="19050" cap="flat" cmpd="sng">
            <a:solidFill>
              <a:schemeClr val="accent6"/>
            </a:solidFill>
            <a:prstDash val="solid"/>
            <a:round/>
            <a:headEnd type="none" w="med" len="med"/>
            <a:tailEnd type="triangle" w="med" len="med"/>
          </a:ln>
        </p:spPr>
      </p:cxnSp>
      <p:cxnSp>
        <p:nvCxnSpPr>
          <p:cNvPr id="635" name="Google Shape;635;p85"/>
          <p:cNvCxnSpPr>
            <a:stCxn id="629" idx="3"/>
            <a:endCxn id="636" idx="2"/>
          </p:cNvCxnSpPr>
          <p:nvPr/>
        </p:nvCxnSpPr>
        <p:spPr>
          <a:xfrm rot="10800000" flipH="1">
            <a:off x="2878100" y="3195131"/>
            <a:ext cx="1718000" cy="644400"/>
          </a:xfrm>
          <a:prstGeom prst="bentConnector3">
            <a:avLst>
              <a:gd name="adj1" fmla="val 50000"/>
            </a:avLst>
          </a:prstGeom>
          <a:noFill/>
          <a:ln w="19050" cap="flat" cmpd="sng">
            <a:solidFill>
              <a:schemeClr val="accent5"/>
            </a:solidFill>
            <a:prstDash val="solid"/>
            <a:round/>
            <a:headEnd type="none" w="med" len="med"/>
            <a:tailEnd type="triangle" w="med" len="med"/>
          </a:ln>
        </p:spPr>
      </p:cxnSp>
      <p:cxnSp>
        <p:nvCxnSpPr>
          <p:cNvPr id="637" name="Google Shape;637;p85"/>
          <p:cNvCxnSpPr>
            <a:stCxn id="630" idx="3"/>
            <a:endCxn id="638" idx="2"/>
          </p:cNvCxnSpPr>
          <p:nvPr/>
        </p:nvCxnSpPr>
        <p:spPr>
          <a:xfrm rot="10800000" flipH="1">
            <a:off x="2814100" y="3463800"/>
            <a:ext cx="1782000" cy="1488800"/>
          </a:xfrm>
          <a:prstGeom prst="bentConnector3">
            <a:avLst>
              <a:gd name="adj1" fmla="val 72106"/>
            </a:avLst>
          </a:prstGeom>
          <a:noFill/>
          <a:ln w="19050" cap="flat" cmpd="sng">
            <a:solidFill>
              <a:schemeClr val="accent4"/>
            </a:solidFill>
            <a:prstDash val="solid"/>
            <a:round/>
            <a:headEnd type="none" w="med" len="med"/>
            <a:tailEnd type="triangle" w="med" len="med"/>
          </a:ln>
        </p:spPr>
      </p:cxnSp>
      <p:cxnSp>
        <p:nvCxnSpPr>
          <p:cNvPr id="639" name="Google Shape;639;p85"/>
          <p:cNvCxnSpPr>
            <a:stCxn id="628" idx="1"/>
            <a:endCxn id="640" idx="6"/>
          </p:cNvCxnSpPr>
          <p:nvPr/>
        </p:nvCxnSpPr>
        <p:spPr>
          <a:xfrm rot="10800000">
            <a:off x="7671567" y="2837733"/>
            <a:ext cx="1654000" cy="4400"/>
          </a:xfrm>
          <a:prstGeom prst="straightConnector1">
            <a:avLst/>
          </a:prstGeom>
          <a:noFill/>
          <a:ln w="19050" cap="flat" cmpd="sng">
            <a:solidFill>
              <a:schemeClr val="accent3"/>
            </a:solidFill>
            <a:prstDash val="solid"/>
            <a:round/>
            <a:headEnd type="none" w="med" len="med"/>
            <a:tailEnd type="triangle" w="med" len="med"/>
          </a:ln>
        </p:spPr>
      </p:cxnSp>
      <p:cxnSp>
        <p:nvCxnSpPr>
          <p:cNvPr id="641" name="Google Shape;641;p85"/>
          <p:cNvCxnSpPr>
            <a:stCxn id="631" idx="1"/>
            <a:endCxn id="642" idx="6"/>
          </p:cNvCxnSpPr>
          <p:nvPr/>
        </p:nvCxnSpPr>
        <p:spPr>
          <a:xfrm flipH="1">
            <a:off x="7671567" y="4299100"/>
            <a:ext cx="1654000" cy="9200"/>
          </a:xfrm>
          <a:prstGeom prst="straightConnector1">
            <a:avLst/>
          </a:prstGeom>
          <a:noFill/>
          <a:ln w="19050" cap="flat" cmpd="sng">
            <a:solidFill>
              <a:srgbClr val="059D96"/>
            </a:solidFill>
            <a:prstDash val="solid"/>
            <a:round/>
            <a:headEnd type="none" w="med" len="med"/>
            <a:tailEnd type="triangle" w="med" len="med"/>
          </a:ln>
        </p:spPr>
      </p:cxnSp>
      <p:cxnSp>
        <p:nvCxnSpPr>
          <p:cNvPr id="643" name="Google Shape;643;p85"/>
          <p:cNvCxnSpPr>
            <a:stCxn id="632" idx="1"/>
            <a:endCxn id="644" idx="6"/>
          </p:cNvCxnSpPr>
          <p:nvPr/>
        </p:nvCxnSpPr>
        <p:spPr>
          <a:xfrm rot="10800000">
            <a:off x="7671567" y="5657433"/>
            <a:ext cx="1654000" cy="400"/>
          </a:xfrm>
          <a:prstGeom prst="straightConnector1">
            <a:avLst/>
          </a:prstGeom>
          <a:noFill/>
          <a:ln w="19050" cap="flat" cmpd="sng">
            <a:solidFill>
              <a:srgbClr val="F05B60"/>
            </a:solidFill>
            <a:prstDash val="solid"/>
            <a:round/>
            <a:headEnd type="none" w="med" len="med"/>
            <a:tailEnd type="triangle" w="med" len="med"/>
          </a:ln>
        </p:spPr>
      </p:cxnSp>
      <p:sp>
        <p:nvSpPr>
          <p:cNvPr id="634" name="Google Shape;634;p85"/>
          <p:cNvSpPr/>
          <p:nvPr/>
        </p:nvSpPr>
        <p:spPr>
          <a:xfrm>
            <a:off x="4596100" y="2584180"/>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36" name="Google Shape;636;p85"/>
          <p:cNvSpPr/>
          <p:nvPr/>
        </p:nvSpPr>
        <p:spPr>
          <a:xfrm>
            <a:off x="4596100" y="3098105"/>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38" name="Google Shape;638;p85"/>
          <p:cNvSpPr/>
          <p:nvPr/>
        </p:nvSpPr>
        <p:spPr>
          <a:xfrm>
            <a:off x="4596100" y="3366458"/>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40" name="Google Shape;640;p85"/>
          <p:cNvSpPr/>
          <p:nvPr/>
        </p:nvSpPr>
        <p:spPr>
          <a:xfrm>
            <a:off x="7489567" y="2740652"/>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42" name="Google Shape;642;p85"/>
          <p:cNvSpPr/>
          <p:nvPr/>
        </p:nvSpPr>
        <p:spPr>
          <a:xfrm>
            <a:off x="7489567" y="4211062"/>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44" name="Google Shape;644;p85"/>
          <p:cNvSpPr/>
          <p:nvPr/>
        </p:nvSpPr>
        <p:spPr>
          <a:xfrm>
            <a:off x="7489567" y="5560248"/>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45" name="Google Shape;645;p85"/>
          <p:cNvSpPr txBox="1"/>
          <p:nvPr/>
        </p:nvSpPr>
        <p:spPr>
          <a:xfrm>
            <a:off x="426733" y="1377600"/>
            <a:ext cx="11362800" cy="525200"/>
          </a:xfrm>
          <a:prstGeom prst="rect">
            <a:avLst/>
          </a:prstGeom>
          <a:noFill/>
          <a:ln>
            <a:noFill/>
          </a:ln>
        </p:spPr>
        <p:txBody>
          <a:bodyPr spcFirstLastPara="1" wrap="square" lIns="121900" tIns="121900" rIns="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650" b="1">
                <a:solidFill>
                  <a:schemeClr val="accent1">
                    <a:lumMod val="76000"/>
                  </a:schemeClr>
                </a:solidFill>
                <a:latin typeface="Roboto"/>
                <a:ea typeface="Roboto"/>
                <a:cs typeface="Roboto"/>
                <a:sym typeface="Roboto"/>
              </a:rPr>
              <a:t>Staff can prepare and organize frequently used messages for their own personal use.</a:t>
            </a:r>
            <a:endParaRPr sz="1650" b="1">
              <a:solidFill>
                <a:schemeClr val="accent1">
                  <a:lumMod val="76000"/>
                </a:schemeClr>
              </a:solidFill>
              <a:latin typeface="Roboto"/>
              <a:ea typeface="Roboto"/>
              <a:cs typeface="Roboto"/>
              <a:sym typeface="Roboto"/>
            </a:endParaRPr>
          </a:p>
        </p:txBody>
      </p:sp>
      <p:sp>
        <p:nvSpPr>
          <p:cNvPr id="646" name="Google Shape;646;p85"/>
          <p:cNvSpPr txBox="1">
            <a:spLocks noGrp="1"/>
          </p:cNvSpPr>
          <p:nvPr>
            <p:ph type="body" idx="1"/>
          </p:nvPr>
        </p:nvSpPr>
        <p:spPr>
          <a:xfrm>
            <a:off x="360100" y="5657833"/>
            <a:ext cx="3802000" cy="6584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1333"/>
              </a:spcAft>
              <a:buNone/>
            </a:pPr>
            <a:r>
              <a:rPr lang="en" sz="1467"/>
              <a:t>NOTE: Category, Template name, and Message</a:t>
            </a:r>
            <a:r>
              <a:rPr lang="en" sz="1467" b="1"/>
              <a:t> </a:t>
            </a:r>
            <a:r>
              <a:rPr lang="en" sz="1467"/>
              <a:t>fields are required. </a:t>
            </a:r>
            <a:endParaRPr sz="1467"/>
          </a:p>
        </p:txBody>
      </p:sp>
    </p:spTree>
    <p:extLst>
      <p:ext uri="{BB962C8B-B14F-4D97-AF65-F5344CB8AC3E}">
        <p14:creationId xmlns:p14="http://schemas.microsoft.com/office/powerpoint/2010/main" val="59809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fade">
                                      <p:cBhvr>
                                        <p:cTn id="7" dur="1000"/>
                                        <p:tgtEl>
                                          <p:spTgt spid="629"/>
                                        </p:tgtEl>
                                      </p:cBhvr>
                                    </p:animEffect>
                                  </p:childTnLst>
                                </p:cTn>
                              </p:par>
                              <p:par>
                                <p:cTn id="8" presetID="10" presetClass="entr" presetSubtype="0" fill="hold" nodeType="withEffect">
                                  <p:stCondLst>
                                    <p:cond delay="0"/>
                                  </p:stCondLst>
                                  <p:childTnLst>
                                    <p:set>
                                      <p:cBhvr>
                                        <p:cTn id="9" dur="1" fill="hold">
                                          <p:stCondLst>
                                            <p:cond delay="0"/>
                                          </p:stCondLst>
                                        </p:cTn>
                                        <p:tgtEl>
                                          <p:spTgt spid="635"/>
                                        </p:tgtEl>
                                        <p:attrNameLst>
                                          <p:attrName>style.visibility</p:attrName>
                                        </p:attrNameLst>
                                      </p:cBhvr>
                                      <p:to>
                                        <p:strVal val="visible"/>
                                      </p:to>
                                    </p:set>
                                    <p:animEffect transition="in" filter="fade">
                                      <p:cBhvr>
                                        <p:cTn id="10" dur="1000"/>
                                        <p:tgtEl>
                                          <p:spTgt spid="6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0"/>
                                        </p:tgtEl>
                                        <p:attrNameLst>
                                          <p:attrName>style.visibility</p:attrName>
                                        </p:attrNameLst>
                                      </p:cBhvr>
                                      <p:to>
                                        <p:strVal val="visible"/>
                                      </p:to>
                                    </p:set>
                                    <p:animEffect transition="in" filter="fade">
                                      <p:cBhvr>
                                        <p:cTn id="15" dur="1000"/>
                                        <p:tgtEl>
                                          <p:spTgt spid="630"/>
                                        </p:tgtEl>
                                      </p:cBhvr>
                                    </p:animEffect>
                                  </p:childTnLst>
                                </p:cTn>
                              </p:par>
                              <p:par>
                                <p:cTn id="16" presetID="10" presetClass="entr" presetSubtype="0" fill="hold" nodeType="withEffect">
                                  <p:stCondLst>
                                    <p:cond delay="0"/>
                                  </p:stCondLst>
                                  <p:childTnLst>
                                    <p:set>
                                      <p:cBhvr>
                                        <p:cTn id="17" dur="1" fill="hold">
                                          <p:stCondLst>
                                            <p:cond delay="0"/>
                                          </p:stCondLst>
                                        </p:cTn>
                                        <p:tgtEl>
                                          <p:spTgt spid="637"/>
                                        </p:tgtEl>
                                        <p:attrNameLst>
                                          <p:attrName>style.visibility</p:attrName>
                                        </p:attrNameLst>
                                      </p:cBhvr>
                                      <p:to>
                                        <p:strVal val="visible"/>
                                      </p:to>
                                    </p:set>
                                    <p:animEffect transition="in" filter="fade">
                                      <p:cBhvr>
                                        <p:cTn id="18" dur="1000"/>
                                        <p:tgtEl>
                                          <p:spTgt spid="6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46"/>
                                        </p:tgtEl>
                                        <p:attrNameLst>
                                          <p:attrName>style.visibility</p:attrName>
                                        </p:attrNameLst>
                                      </p:cBhvr>
                                      <p:to>
                                        <p:strVal val="visible"/>
                                      </p:to>
                                    </p:set>
                                    <p:animEffect transition="in" filter="fade">
                                      <p:cBhvr>
                                        <p:cTn id="23" dur="1000"/>
                                        <p:tgtEl>
                                          <p:spTgt spid="6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39"/>
                                        </p:tgtEl>
                                        <p:attrNameLst>
                                          <p:attrName>style.visibility</p:attrName>
                                        </p:attrNameLst>
                                      </p:cBhvr>
                                      <p:to>
                                        <p:strVal val="visible"/>
                                      </p:to>
                                    </p:set>
                                    <p:animEffect transition="in" filter="fade">
                                      <p:cBhvr>
                                        <p:cTn id="28" dur="1000"/>
                                        <p:tgtEl>
                                          <p:spTgt spid="639"/>
                                        </p:tgtEl>
                                      </p:cBhvr>
                                    </p:animEffect>
                                  </p:childTnLst>
                                </p:cTn>
                              </p:par>
                              <p:par>
                                <p:cTn id="29" presetID="10" presetClass="entr" presetSubtype="0" fill="hold" nodeType="withEffect">
                                  <p:stCondLst>
                                    <p:cond delay="0"/>
                                  </p:stCondLst>
                                  <p:childTnLst>
                                    <p:set>
                                      <p:cBhvr>
                                        <p:cTn id="30" dur="1" fill="hold">
                                          <p:stCondLst>
                                            <p:cond delay="0"/>
                                          </p:stCondLst>
                                        </p:cTn>
                                        <p:tgtEl>
                                          <p:spTgt spid="628"/>
                                        </p:tgtEl>
                                        <p:attrNameLst>
                                          <p:attrName>style.visibility</p:attrName>
                                        </p:attrNameLst>
                                      </p:cBhvr>
                                      <p:to>
                                        <p:strVal val="visible"/>
                                      </p:to>
                                    </p:set>
                                    <p:animEffect transition="in" filter="fade">
                                      <p:cBhvr>
                                        <p:cTn id="31" dur="1000"/>
                                        <p:tgtEl>
                                          <p:spTgt spid="6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41"/>
                                        </p:tgtEl>
                                        <p:attrNameLst>
                                          <p:attrName>style.visibility</p:attrName>
                                        </p:attrNameLst>
                                      </p:cBhvr>
                                      <p:to>
                                        <p:strVal val="visible"/>
                                      </p:to>
                                    </p:set>
                                    <p:animEffect transition="in" filter="fade">
                                      <p:cBhvr>
                                        <p:cTn id="36" dur="1000"/>
                                        <p:tgtEl>
                                          <p:spTgt spid="641"/>
                                        </p:tgtEl>
                                      </p:cBhvr>
                                    </p:animEffect>
                                  </p:childTnLst>
                                </p:cTn>
                              </p:par>
                              <p:par>
                                <p:cTn id="37" presetID="10" presetClass="entr" presetSubtype="0" fill="hold" nodeType="withEffect">
                                  <p:stCondLst>
                                    <p:cond delay="0"/>
                                  </p:stCondLst>
                                  <p:childTnLst>
                                    <p:set>
                                      <p:cBhvr>
                                        <p:cTn id="38" dur="1" fill="hold">
                                          <p:stCondLst>
                                            <p:cond delay="0"/>
                                          </p:stCondLst>
                                        </p:cTn>
                                        <p:tgtEl>
                                          <p:spTgt spid="631"/>
                                        </p:tgtEl>
                                        <p:attrNameLst>
                                          <p:attrName>style.visibility</p:attrName>
                                        </p:attrNameLst>
                                      </p:cBhvr>
                                      <p:to>
                                        <p:strVal val="visible"/>
                                      </p:to>
                                    </p:set>
                                    <p:animEffect transition="in" filter="fade">
                                      <p:cBhvr>
                                        <p:cTn id="39" dur="1000"/>
                                        <p:tgtEl>
                                          <p:spTgt spid="6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43"/>
                                        </p:tgtEl>
                                        <p:attrNameLst>
                                          <p:attrName>style.visibility</p:attrName>
                                        </p:attrNameLst>
                                      </p:cBhvr>
                                      <p:to>
                                        <p:strVal val="visible"/>
                                      </p:to>
                                    </p:set>
                                    <p:animEffect transition="in" filter="fade">
                                      <p:cBhvr>
                                        <p:cTn id="44" dur="1000"/>
                                        <p:tgtEl>
                                          <p:spTgt spid="643"/>
                                        </p:tgtEl>
                                      </p:cBhvr>
                                    </p:animEffect>
                                  </p:childTnLst>
                                </p:cTn>
                              </p:par>
                              <p:par>
                                <p:cTn id="45" presetID="10" presetClass="entr" presetSubtype="0" fill="hold" nodeType="withEffect">
                                  <p:stCondLst>
                                    <p:cond delay="0"/>
                                  </p:stCondLst>
                                  <p:childTnLst>
                                    <p:set>
                                      <p:cBhvr>
                                        <p:cTn id="46" dur="1" fill="hold">
                                          <p:stCondLst>
                                            <p:cond delay="0"/>
                                          </p:stCondLst>
                                        </p:cTn>
                                        <p:tgtEl>
                                          <p:spTgt spid="632"/>
                                        </p:tgtEl>
                                        <p:attrNameLst>
                                          <p:attrName>style.visibility</p:attrName>
                                        </p:attrNameLst>
                                      </p:cBhvr>
                                      <p:to>
                                        <p:strVal val="visible"/>
                                      </p:to>
                                    </p:set>
                                    <p:animEffect transition="in" filter="fade">
                                      <p:cBhvr>
                                        <p:cTn id="47" dur="10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4F466C-9D9D-11BF-AD3F-F2DC9083948C}"/>
              </a:ext>
            </a:extLst>
          </p:cNvPr>
          <p:cNvSpPr>
            <a:spLocks noGrp="1"/>
          </p:cNvSpPr>
          <p:nvPr>
            <p:ph type="sldNum" sz="quarter" idx="14"/>
          </p:nvPr>
        </p:nvSpPr>
        <p:spPr/>
        <p:txBody>
          <a:bodyPr/>
          <a:lstStyle/>
          <a:p>
            <a:fld id="{C0D0E87D-399F-EB4E-BCA3-C2811CAA7645}" type="slidenum">
              <a:rPr lang="en-US" smtClean="0"/>
              <a:pPr/>
              <a:t>11</a:t>
            </a:fld>
            <a:endParaRPr lang="en-US"/>
          </a:p>
        </p:txBody>
      </p:sp>
      <p:pic>
        <p:nvPicPr>
          <p:cNvPr id="6" name="Picture 5" descr="A screenshot of a web page&#10;&#10;AI-generated content may be incorrect.">
            <a:extLst>
              <a:ext uri="{FF2B5EF4-FFF2-40B4-BE49-F238E27FC236}">
                <a16:creationId xmlns:a16="http://schemas.microsoft.com/office/drawing/2014/main" id="{37E7E9EB-A291-3C8F-6AB2-ECC5F950406A}"/>
              </a:ext>
            </a:extLst>
          </p:cNvPr>
          <p:cNvPicPr>
            <a:picLocks noChangeAspect="1"/>
          </p:cNvPicPr>
          <p:nvPr/>
        </p:nvPicPr>
        <p:blipFill>
          <a:blip r:embed="rId2"/>
          <a:stretch>
            <a:fillRect/>
          </a:stretch>
        </p:blipFill>
        <p:spPr>
          <a:xfrm>
            <a:off x="26504" y="722677"/>
            <a:ext cx="12145618" cy="5763826"/>
          </a:xfrm>
          <a:prstGeom prst="rect">
            <a:avLst/>
          </a:prstGeom>
        </p:spPr>
      </p:pic>
      <p:sp>
        <p:nvSpPr>
          <p:cNvPr id="7" name="TextBox 6">
            <a:extLst>
              <a:ext uri="{FF2B5EF4-FFF2-40B4-BE49-F238E27FC236}">
                <a16:creationId xmlns:a16="http://schemas.microsoft.com/office/drawing/2014/main" id="{3375CBFF-C7CE-869D-B4F2-E1225F083BF6}"/>
              </a:ext>
            </a:extLst>
          </p:cNvPr>
          <p:cNvSpPr txBox="1"/>
          <p:nvPr/>
        </p:nvSpPr>
        <p:spPr>
          <a:xfrm>
            <a:off x="4032250" y="889000"/>
            <a:ext cx="381000" cy="158750"/>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BDB04AFD-5152-EA78-C017-96EFC8976572}"/>
              </a:ext>
            </a:extLst>
          </p:cNvPr>
          <p:cNvSpPr txBox="1"/>
          <p:nvPr/>
        </p:nvSpPr>
        <p:spPr>
          <a:xfrm>
            <a:off x="5032374" y="1698625"/>
            <a:ext cx="1317625" cy="349250"/>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36573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62C6-CD42-1CB0-88EE-BF3F7AE8D1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59961E-2B59-D9D4-7DFB-7953C2E63C46}"/>
              </a:ext>
            </a:extLst>
          </p:cNvPr>
          <p:cNvSpPr>
            <a:spLocks noGrp="1"/>
          </p:cNvSpPr>
          <p:nvPr>
            <p:ph type="body" sz="quarter" idx="10"/>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400">
                <a:solidFill>
                  <a:schemeClr val="bg1"/>
                </a:solidFill>
              </a:rPr>
              <a:t>Dashboard Overview Page</a:t>
            </a:r>
          </a:p>
        </p:txBody>
      </p:sp>
      <p:sp>
        <p:nvSpPr>
          <p:cNvPr id="3" name="Text Placeholder 2">
            <a:extLst>
              <a:ext uri="{FF2B5EF4-FFF2-40B4-BE49-F238E27FC236}">
                <a16:creationId xmlns:a16="http://schemas.microsoft.com/office/drawing/2014/main" id="{F99755FF-CC70-7B0D-CA7F-D7B51BFA2BA0}"/>
              </a:ext>
            </a:extLst>
          </p:cNvPr>
          <p:cNvSpPr>
            <a:spLocks noGrp="1"/>
          </p:cNvSpPr>
          <p:nvPr>
            <p:ph type="body" sz="quarter" idx="13"/>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3F4FA2A5-F16A-6D76-E0F9-7A25E45AF5CD}"/>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12</a:t>
            </a:fld>
            <a:endParaRPr lang="en-US"/>
          </a:p>
        </p:txBody>
      </p:sp>
    </p:spTree>
    <p:extLst>
      <p:ext uri="{BB962C8B-B14F-4D97-AF65-F5344CB8AC3E}">
        <p14:creationId xmlns:p14="http://schemas.microsoft.com/office/powerpoint/2010/main" val="3590514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81"/>
          <p:cNvSpPr txBox="1">
            <a:spLocks noGrp="1"/>
          </p:cNvSpPr>
          <p:nvPr>
            <p:ph type="sldNum" idx="12"/>
          </p:nvPr>
        </p:nvSpPr>
        <p:spPr>
          <a:xfrm>
            <a:off x="10901051" y="6477303"/>
            <a:ext cx="1141343" cy="131878"/>
          </a:xfrm>
          <a:prstGeom prst="rect">
            <a:avLst/>
          </a:prstGeom>
        </p:spPr>
        <p:txBody>
          <a:bodyPr spcFirstLastPara="1" vert="horz" wrap="square" lIns="121787" tIns="121787" rIns="121787" bIns="121787" rtlCol="0" anchor="ctr" anchorCtr="0">
            <a:noAutofit/>
          </a:bodyPr>
          <a:lstStyle/>
          <a:p>
            <a:pPr defTabSz="609036"/>
            <a:fld id="{00000000-1234-1234-1234-123412341234}" type="slidenum">
              <a:rPr lang="en"/>
              <a:pPr defTabSz="609036"/>
              <a:t>13</a:t>
            </a:fld>
            <a:endParaRPr/>
          </a:p>
        </p:txBody>
      </p:sp>
      <p:sp>
        <p:nvSpPr>
          <p:cNvPr id="482" name="Google Shape;482;p81"/>
          <p:cNvSpPr/>
          <p:nvPr/>
        </p:nvSpPr>
        <p:spPr>
          <a:xfrm>
            <a:off x="598462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83" name="Google Shape;483;p81"/>
          <p:cNvSpPr/>
          <p:nvPr/>
        </p:nvSpPr>
        <p:spPr>
          <a:xfrm>
            <a:off x="704950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 name="Google Shape;480;p81">
            <a:extLst>
              <a:ext uri="{FF2B5EF4-FFF2-40B4-BE49-F238E27FC236}">
                <a16:creationId xmlns:a16="http://schemas.microsoft.com/office/drawing/2014/main" id="{E10DB9B4-2609-1710-7A4B-E8171F87718A}"/>
              </a:ext>
            </a:extLst>
          </p:cNvPr>
          <p:cNvSpPr txBox="1">
            <a:spLocks/>
          </p:cNvSpPr>
          <p:nvPr/>
        </p:nvSpPr>
        <p:spPr>
          <a:xfrm>
            <a:off x="431961" y="412489"/>
            <a:ext cx="11610432" cy="765691"/>
          </a:xfrm>
          <a:prstGeom prst="rect">
            <a:avLst/>
          </a:prstGeom>
          <a:noFill/>
          <a:ln>
            <a:noFill/>
          </a:ln>
        </p:spPr>
        <p:txBody>
          <a:bodyPr spcFirstLastPara="1" wrap="square" lIns="121787" tIns="60877" rIns="121787" bIns="60877" anchor="t" anchorCtr="0">
            <a:noAutofit/>
          </a:bodyPr>
          <a:lstStyle>
            <a:lvl1pPr marR="0" lvl="0" algn="l" defTabSz="685800" rtl="0" eaLnBrk="1" latinLnBrk="0" hangingPunct="1">
              <a:lnSpc>
                <a:spcPct val="100000"/>
              </a:lnSpc>
              <a:spcBef>
                <a:spcPts val="0"/>
              </a:spcBef>
              <a:spcAft>
                <a:spcPts val="0"/>
              </a:spcAft>
              <a:buSzPts val="1400"/>
              <a:buNone/>
              <a:defRPr sz="2000" b="1" i="0" u="none" strike="noStrike" kern="1200"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defTabSz="913554"/>
            <a:r>
              <a:rPr lang="en" sz="1865">
                <a:solidFill>
                  <a:srgbClr val="00AAD4"/>
                </a:solidFill>
                <a:latin typeface="Roboto"/>
                <a:ea typeface="Roboto"/>
                <a:cs typeface="Roboto"/>
              </a:rPr>
              <a:t>DASHBOARD OVERVIEW PAGE</a:t>
            </a:r>
          </a:p>
          <a:p>
            <a:pPr defTabSz="913554"/>
            <a:r>
              <a:rPr lang="en-US" sz="2664">
                <a:solidFill>
                  <a:srgbClr val="057FA2"/>
                </a:solidFill>
              </a:rPr>
              <a:t>A closer look</a:t>
            </a:r>
          </a:p>
        </p:txBody>
      </p:sp>
      <p:sp>
        <p:nvSpPr>
          <p:cNvPr id="14" name="TextBox 13">
            <a:extLst>
              <a:ext uri="{FF2B5EF4-FFF2-40B4-BE49-F238E27FC236}">
                <a16:creationId xmlns:a16="http://schemas.microsoft.com/office/drawing/2014/main" id="{6733A35F-EF79-E78D-51CD-777FA496D72A}"/>
              </a:ext>
            </a:extLst>
          </p:cNvPr>
          <p:cNvSpPr txBox="1"/>
          <p:nvPr/>
        </p:nvSpPr>
        <p:spPr>
          <a:xfrm>
            <a:off x="919195" y="3764396"/>
            <a:ext cx="4951727" cy="1814343"/>
          </a:xfrm>
          <a:prstGeom prst="rect">
            <a:avLst/>
          </a:prstGeom>
          <a:noFill/>
        </p:spPr>
        <p:txBody>
          <a:bodyPr wrap="square">
            <a:spAutoFit/>
          </a:bodyPr>
          <a:lstStyle/>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a:solidFill>
                  <a:srgbClr val="172B4D"/>
                </a:solidFill>
                <a:latin typeface="Roboto"/>
                <a:ea typeface="Roboto"/>
                <a:cs typeface="Roboto"/>
              </a:rPr>
              <a:t>The Summary at the top of the Overview Page shows how many members are assigned for to the currently logged-in staff user, including how many members the staff user is the primary for on the care team. </a:t>
            </a:r>
          </a:p>
        </p:txBody>
      </p:sp>
      <p:sp>
        <p:nvSpPr>
          <p:cNvPr id="16" name="TextBox 15">
            <a:extLst>
              <a:ext uri="{FF2B5EF4-FFF2-40B4-BE49-F238E27FC236}">
                <a16:creationId xmlns:a16="http://schemas.microsoft.com/office/drawing/2014/main" id="{6CF29B81-9B7C-AE86-BAB2-7CAA61FC47E5}"/>
              </a:ext>
            </a:extLst>
          </p:cNvPr>
          <p:cNvSpPr txBox="1"/>
          <p:nvPr/>
        </p:nvSpPr>
        <p:spPr>
          <a:xfrm>
            <a:off x="919194" y="1303364"/>
            <a:ext cx="10353613" cy="666336"/>
          </a:xfrm>
          <a:prstGeom prst="rect">
            <a:avLst/>
          </a:prstGeom>
          <a:noFill/>
        </p:spPr>
        <p:txBody>
          <a:bodyPr wrap="square">
            <a:spAutoFit/>
          </a:bodyPr>
          <a:lstStyle/>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Staff will continue to land on the Priority View page at login. They can navigate to the new Overview through the header. </a:t>
            </a:r>
          </a:p>
        </p:txBody>
      </p:sp>
      <p:sp>
        <p:nvSpPr>
          <p:cNvPr id="17" name="TextBox 16">
            <a:extLst>
              <a:ext uri="{FF2B5EF4-FFF2-40B4-BE49-F238E27FC236}">
                <a16:creationId xmlns:a16="http://schemas.microsoft.com/office/drawing/2014/main" id="{880F3B17-C45C-04F8-BD48-325B0CB9698D}"/>
              </a:ext>
            </a:extLst>
          </p:cNvPr>
          <p:cNvSpPr txBox="1"/>
          <p:nvPr/>
        </p:nvSpPr>
        <p:spPr>
          <a:xfrm>
            <a:off x="8134947" y="3786310"/>
            <a:ext cx="3137860" cy="1527341"/>
          </a:xfrm>
          <a:prstGeom prst="rect">
            <a:avLst/>
          </a:prstGeom>
          <a:noFill/>
        </p:spPr>
        <p:txBody>
          <a:bodyPr wrap="square">
            <a:spAutoFit/>
          </a:bodyPr>
          <a:lstStyle/>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This filter controls the time frame for the Overview Page data, with the default as 30 days.</a:t>
            </a:r>
          </a:p>
        </p:txBody>
      </p:sp>
      <p:pic>
        <p:nvPicPr>
          <p:cNvPr id="3" name="Picture 2">
            <a:extLst>
              <a:ext uri="{FF2B5EF4-FFF2-40B4-BE49-F238E27FC236}">
                <a16:creationId xmlns:a16="http://schemas.microsoft.com/office/drawing/2014/main" id="{909F327F-DC72-9643-EB13-03B1FE75D675}"/>
              </a:ext>
            </a:extLst>
          </p:cNvPr>
          <p:cNvPicPr>
            <a:picLocks noChangeAspect="1"/>
          </p:cNvPicPr>
          <p:nvPr/>
        </p:nvPicPr>
        <p:blipFill>
          <a:blip r:embed="rId3"/>
          <a:stretch>
            <a:fillRect/>
          </a:stretch>
        </p:blipFill>
        <p:spPr>
          <a:xfrm>
            <a:off x="218884" y="2077976"/>
            <a:ext cx="11531476" cy="1686421"/>
          </a:xfrm>
          <a:prstGeom prst="rect">
            <a:avLst/>
          </a:prstGeom>
        </p:spPr>
      </p:pic>
    </p:spTree>
    <p:extLst>
      <p:ext uri="{BB962C8B-B14F-4D97-AF65-F5344CB8AC3E}">
        <p14:creationId xmlns:p14="http://schemas.microsoft.com/office/powerpoint/2010/main" val="3108987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F79F6A-8F1A-8FE4-7030-BE16E932A44E}"/>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14</a:t>
            </a:fld>
            <a:endParaRPr lang="en-US"/>
          </a:p>
        </p:txBody>
      </p:sp>
      <p:sp>
        <p:nvSpPr>
          <p:cNvPr id="3" name="Text Placeholder 2">
            <a:extLst>
              <a:ext uri="{FF2B5EF4-FFF2-40B4-BE49-F238E27FC236}">
                <a16:creationId xmlns:a16="http://schemas.microsoft.com/office/drawing/2014/main" id="{124FB8DA-02E9-DC69-B7EA-6B5C31AB4EFF}"/>
              </a:ext>
            </a:extLst>
          </p:cNvPr>
          <p:cNvSpPr>
            <a:spLocks noGrp="1"/>
          </p:cNvSpPr>
          <p:nvPr>
            <p:ph type="body" sz="quarter" idx="10"/>
          </p:nvPr>
        </p:nvSpPr>
        <p:spPr>
          <a:xfrm>
            <a:off x="381000" y="166037"/>
            <a:ext cx="9317182" cy="459357"/>
          </a:xfrm>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r>
              <a:rPr lang="en-US" sz="2000">
                <a:latin typeface="Arial Nova"/>
              </a:rPr>
              <a:t> </a:t>
            </a:r>
            <a:r>
              <a:rPr lang="en-US" sz="2650">
                <a:solidFill>
                  <a:schemeClr val="accent1">
                    <a:lumMod val="76000"/>
                  </a:schemeClr>
                </a:solidFill>
                <a:latin typeface="Arial Nova"/>
              </a:rPr>
              <a:t>Dashboard Overview Page</a:t>
            </a:r>
            <a:r>
              <a:rPr lang="en-US" sz="2000">
                <a:solidFill>
                  <a:schemeClr val="accent1">
                    <a:lumMod val="76000"/>
                  </a:schemeClr>
                </a:solidFill>
                <a:latin typeface="Arial Nova"/>
              </a:rPr>
              <a:t> </a:t>
            </a:r>
          </a:p>
        </p:txBody>
      </p:sp>
      <p:sp>
        <p:nvSpPr>
          <p:cNvPr id="5" name="Text Placeholder 4">
            <a:extLst>
              <a:ext uri="{FF2B5EF4-FFF2-40B4-BE49-F238E27FC236}">
                <a16:creationId xmlns:a16="http://schemas.microsoft.com/office/drawing/2014/main" id="{43BB0A42-74EF-7DFE-217D-0E0321611BEA}"/>
              </a:ext>
            </a:extLst>
          </p:cNvPr>
          <p:cNvSpPr>
            <a:spLocks noGrp="1"/>
          </p:cNvSpPr>
          <p:nvPr>
            <p:ph type="body" sz="quarter" idx="17"/>
          </p:nvPr>
        </p:nvSpPr>
        <p:spPr>
          <a:xfrm>
            <a:off x="381000" y="2433578"/>
            <a:ext cx="3577983" cy="3860031"/>
          </a:xfrm>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indent="0">
              <a:spcBef>
                <a:spcPts val="0"/>
              </a:spcBef>
              <a:buNone/>
            </a:pPr>
            <a:r>
              <a:rPr lang="en-US" sz="2000">
                <a:solidFill>
                  <a:schemeClr val="bg1"/>
                </a:solidFill>
                <a:latin typeface="Roboto Medium"/>
                <a:ea typeface="+mn-lt"/>
                <a:cs typeface="+mn-lt"/>
              </a:rPr>
              <a:t>Within the Overview Page, there are four individual widgets you can use to help you manage your digital panel:</a:t>
            </a:r>
            <a:endParaRPr lang="en-US" sz="1625">
              <a:solidFill>
                <a:schemeClr val="bg1"/>
              </a:solidFill>
              <a:latin typeface="Arial Nova"/>
              <a:ea typeface="+mn-lt"/>
              <a:cs typeface="+mn-lt"/>
            </a:endParaRPr>
          </a:p>
          <a:p>
            <a:pPr marL="238115" indent="-238115">
              <a:buFont typeface="Courier New"/>
              <a:buChar char="o"/>
            </a:pPr>
            <a:r>
              <a:rPr lang="en-US" sz="2000">
                <a:solidFill>
                  <a:schemeClr val="bg1"/>
                </a:solidFill>
                <a:ea typeface="+mn-lt"/>
                <a:cs typeface="+mn-lt"/>
              </a:rPr>
              <a:t>Management Checklist</a:t>
            </a:r>
            <a:endParaRPr lang="en-US" sz="2000">
              <a:solidFill>
                <a:schemeClr val="bg1"/>
              </a:solidFill>
            </a:endParaRPr>
          </a:p>
          <a:p>
            <a:pPr marL="238115" indent="-238115">
              <a:buFont typeface="Courier New"/>
              <a:buChar char="o"/>
            </a:pPr>
            <a:r>
              <a:rPr lang="en-US" sz="2000">
                <a:solidFill>
                  <a:schemeClr val="bg1"/>
                </a:solidFill>
                <a:ea typeface="+mn-lt"/>
                <a:cs typeface="+mn-lt"/>
              </a:rPr>
              <a:t>Member Counts</a:t>
            </a:r>
            <a:endParaRPr lang="en-US" sz="2000">
              <a:solidFill>
                <a:schemeClr val="bg1"/>
              </a:solidFill>
            </a:endParaRPr>
          </a:p>
          <a:p>
            <a:pPr marL="238115" indent="-238115">
              <a:buFont typeface="Courier New"/>
              <a:buChar char="o"/>
            </a:pPr>
            <a:r>
              <a:rPr lang="en-US" sz="2000">
                <a:solidFill>
                  <a:schemeClr val="bg1"/>
                </a:solidFill>
                <a:ea typeface="+mn-lt"/>
                <a:cs typeface="+mn-lt"/>
              </a:rPr>
              <a:t>Member States</a:t>
            </a:r>
            <a:endParaRPr lang="en-US" sz="2000">
              <a:solidFill>
                <a:schemeClr val="bg1"/>
              </a:solidFill>
            </a:endParaRPr>
          </a:p>
          <a:p>
            <a:pPr marL="238115" indent="-238115">
              <a:buFont typeface="Courier New"/>
              <a:buChar char="o"/>
            </a:pPr>
            <a:r>
              <a:rPr lang="en-US" sz="2000">
                <a:solidFill>
                  <a:schemeClr val="bg1"/>
                </a:solidFill>
                <a:ea typeface="+mn-lt"/>
                <a:cs typeface="+mn-lt"/>
              </a:rPr>
              <a:t>Members Who Are Engaged</a:t>
            </a:r>
            <a:endParaRPr lang="en-US" sz="2000">
              <a:solidFill>
                <a:schemeClr val="bg1"/>
              </a:solidFill>
            </a:endParaRPr>
          </a:p>
          <a:p>
            <a:pPr indent="0">
              <a:spcBef>
                <a:spcPts val="0"/>
              </a:spcBef>
              <a:buNone/>
            </a:pPr>
            <a:endParaRPr lang="en-US" sz="1625">
              <a:solidFill>
                <a:schemeClr val="bg1"/>
              </a:solidFill>
              <a:latin typeface="Arial Nova"/>
            </a:endParaRPr>
          </a:p>
          <a:p>
            <a:pPr indent="0">
              <a:spcBef>
                <a:spcPts val="0"/>
              </a:spcBef>
              <a:buNone/>
            </a:pPr>
            <a:r>
              <a:rPr lang="en-US" sz="1625">
                <a:latin typeface="Arial Nova"/>
              </a:rPr>
              <a:t> Reach.</a:t>
            </a:r>
            <a:endParaRPr lang="en-US"/>
          </a:p>
        </p:txBody>
      </p:sp>
      <p:sp>
        <p:nvSpPr>
          <p:cNvPr id="6" name="Text Placeholder 3">
            <a:extLst>
              <a:ext uri="{FF2B5EF4-FFF2-40B4-BE49-F238E27FC236}">
                <a16:creationId xmlns:a16="http://schemas.microsoft.com/office/drawing/2014/main" id="{3555162D-A01C-74E6-9E6D-01B4518F3E17}"/>
              </a:ext>
            </a:extLst>
          </p:cNvPr>
          <p:cNvSpPr txBox="1">
            <a:spLocks/>
          </p:cNvSpPr>
          <p:nvPr/>
        </p:nvSpPr>
        <p:spPr>
          <a:xfrm>
            <a:off x="254000" y="920647"/>
            <a:ext cx="11218333" cy="743793"/>
          </a:xfrm>
          <a:prstGeom prst="rect">
            <a:avLst/>
          </a:prstGeom>
        </p:spPr>
        <p:txBody>
          <a:bodyPr vert="horz" wrap="square" lIns="76200" tIns="38100" rIns="76200" bIns="38100" rtlCol="0" anchor="ctr">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r>
              <a:rPr lang="en-US" sz="2000">
                <a:solidFill>
                  <a:srgbClr val="404040"/>
                </a:solidFill>
                <a:ea typeface="+mn-lt"/>
                <a:cs typeface="+mn-lt"/>
              </a:rPr>
              <a:t>Each of the options within each section contains functionality to view the list of members and the ability to drill into their respective profiles</a:t>
            </a:r>
            <a:r>
              <a:rPr lang="en-US" sz="2333">
                <a:solidFill>
                  <a:srgbClr val="404040"/>
                </a:solidFill>
                <a:ea typeface="+mn-lt"/>
                <a:cs typeface="+mn-lt"/>
              </a:rPr>
              <a:t>.</a:t>
            </a:r>
            <a:endParaRPr lang="en-US" sz="2333"/>
          </a:p>
        </p:txBody>
      </p:sp>
      <p:pic>
        <p:nvPicPr>
          <p:cNvPr id="7" name="Picture 6" descr="A screenshot of a web page&#10;&#10;AI-generated content may be incorrect.">
            <a:extLst>
              <a:ext uri="{FF2B5EF4-FFF2-40B4-BE49-F238E27FC236}">
                <a16:creationId xmlns:a16="http://schemas.microsoft.com/office/drawing/2014/main" id="{BFCA61A7-0325-E18D-CB3E-5EF34A8E8E84}"/>
              </a:ext>
            </a:extLst>
          </p:cNvPr>
          <p:cNvPicPr>
            <a:picLocks noChangeAspect="1"/>
          </p:cNvPicPr>
          <p:nvPr/>
        </p:nvPicPr>
        <p:blipFill>
          <a:blip r:embed="rId2"/>
          <a:stretch>
            <a:fillRect/>
          </a:stretch>
        </p:blipFill>
        <p:spPr>
          <a:xfrm>
            <a:off x="3964983" y="1711071"/>
            <a:ext cx="8072035" cy="4946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0127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81"/>
          <p:cNvSpPr txBox="1">
            <a:spLocks noGrp="1"/>
          </p:cNvSpPr>
          <p:nvPr>
            <p:ph type="sldNum" idx="12"/>
          </p:nvPr>
        </p:nvSpPr>
        <p:spPr>
          <a:xfrm>
            <a:off x="10901051" y="6477303"/>
            <a:ext cx="1141343" cy="131878"/>
          </a:xfrm>
          <a:prstGeom prst="rect">
            <a:avLst/>
          </a:prstGeom>
        </p:spPr>
        <p:txBody>
          <a:bodyPr spcFirstLastPara="1" vert="horz" wrap="square" lIns="121787" tIns="121787" rIns="121787" bIns="121787" rtlCol="0" anchor="ctr" anchorCtr="0">
            <a:noAutofit/>
          </a:bodyPr>
          <a:lstStyle/>
          <a:p>
            <a:pPr defTabSz="609036"/>
            <a:fld id="{00000000-1234-1234-1234-123412341234}" type="slidenum">
              <a:rPr lang="en"/>
              <a:pPr defTabSz="609036"/>
              <a:t>15</a:t>
            </a:fld>
            <a:endParaRPr/>
          </a:p>
        </p:txBody>
      </p:sp>
      <p:sp>
        <p:nvSpPr>
          <p:cNvPr id="482" name="Google Shape;482;p81"/>
          <p:cNvSpPr/>
          <p:nvPr/>
        </p:nvSpPr>
        <p:spPr>
          <a:xfrm>
            <a:off x="598462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83" name="Google Shape;483;p81"/>
          <p:cNvSpPr/>
          <p:nvPr/>
        </p:nvSpPr>
        <p:spPr>
          <a:xfrm>
            <a:off x="704950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 name="Google Shape;480;p81">
            <a:extLst>
              <a:ext uri="{FF2B5EF4-FFF2-40B4-BE49-F238E27FC236}">
                <a16:creationId xmlns:a16="http://schemas.microsoft.com/office/drawing/2014/main" id="{E10DB9B4-2609-1710-7A4B-E8171F87718A}"/>
              </a:ext>
            </a:extLst>
          </p:cNvPr>
          <p:cNvSpPr txBox="1">
            <a:spLocks/>
          </p:cNvSpPr>
          <p:nvPr/>
        </p:nvSpPr>
        <p:spPr>
          <a:xfrm>
            <a:off x="431961" y="412489"/>
            <a:ext cx="11610432" cy="765691"/>
          </a:xfrm>
          <a:prstGeom prst="rect">
            <a:avLst/>
          </a:prstGeom>
          <a:noFill/>
          <a:ln>
            <a:noFill/>
          </a:ln>
        </p:spPr>
        <p:txBody>
          <a:bodyPr spcFirstLastPara="1" wrap="square" lIns="121787" tIns="60877" rIns="121787" bIns="60877" anchor="t" anchorCtr="0">
            <a:noAutofit/>
          </a:bodyPr>
          <a:lstStyle>
            <a:lvl1pPr marR="0" lvl="0" algn="l" defTabSz="685800" rtl="0" eaLnBrk="1" latinLnBrk="0" hangingPunct="1">
              <a:lnSpc>
                <a:spcPct val="100000"/>
              </a:lnSpc>
              <a:spcBef>
                <a:spcPts val="0"/>
              </a:spcBef>
              <a:spcAft>
                <a:spcPts val="0"/>
              </a:spcAft>
              <a:buSzPts val="1400"/>
              <a:buNone/>
              <a:defRPr sz="2000" b="1" i="0" u="none" strike="noStrike" kern="1200"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defTabSz="913554"/>
            <a:r>
              <a:rPr lang="en" sz="1865">
                <a:solidFill>
                  <a:srgbClr val="00AAD4"/>
                </a:solidFill>
                <a:latin typeface="Roboto"/>
                <a:ea typeface="Roboto"/>
                <a:cs typeface="Roboto"/>
              </a:rPr>
              <a:t>DASHBOARD OVERVIEW PAGE</a:t>
            </a:r>
          </a:p>
          <a:p>
            <a:pPr defTabSz="913554"/>
            <a:r>
              <a:rPr lang="en-US" sz="2664">
                <a:solidFill>
                  <a:srgbClr val="057FA2"/>
                </a:solidFill>
              </a:rPr>
              <a:t>A closer look</a:t>
            </a:r>
          </a:p>
        </p:txBody>
      </p:sp>
      <p:sp>
        <p:nvSpPr>
          <p:cNvPr id="6" name="Google Shape;657;p83">
            <a:extLst>
              <a:ext uri="{FF2B5EF4-FFF2-40B4-BE49-F238E27FC236}">
                <a16:creationId xmlns:a16="http://schemas.microsoft.com/office/drawing/2014/main" id="{97835C54-23A8-2E09-7D7B-4E933AD7482B}"/>
              </a:ext>
            </a:extLst>
          </p:cNvPr>
          <p:cNvSpPr txBox="1"/>
          <p:nvPr/>
        </p:nvSpPr>
        <p:spPr>
          <a:xfrm>
            <a:off x="204002" y="4893885"/>
            <a:ext cx="2293679" cy="1000290"/>
          </a:xfrm>
          <a:prstGeom prst="rect">
            <a:avLst/>
          </a:prstGeom>
          <a:noFill/>
          <a:ln>
            <a:noFill/>
          </a:ln>
        </p:spPr>
        <p:txBody>
          <a:bodyPr spcFirstLastPara="1" wrap="square" lIns="121674" tIns="121674" rIns="121674" bIns="121674" anchor="t" anchorCtr="0">
            <a:spAutoFit/>
          </a:bodyPr>
          <a:lstStyle/>
          <a:p>
            <a:pPr algn="ctr" defTabSz="609036">
              <a:lnSpc>
                <a:spcPct val="115000"/>
              </a:lnSpc>
            </a:pPr>
            <a:r>
              <a:rPr lang="en" sz="1066" b="1">
                <a:solidFill>
                  <a:srgbClr val="1F2326"/>
                </a:solidFill>
                <a:latin typeface="Roboto"/>
                <a:ea typeface="Roboto"/>
                <a:cs typeface="Roboto"/>
                <a:sym typeface="Roboto"/>
              </a:rPr>
              <a:t>Sections in Management Checklist can be expanded to view all member icons, similar to Priority View</a:t>
            </a:r>
          </a:p>
        </p:txBody>
      </p:sp>
      <p:sp>
        <p:nvSpPr>
          <p:cNvPr id="10" name="TextBox 9">
            <a:extLst>
              <a:ext uri="{FF2B5EF4-FFF2-40B4-BE49-F238E27FC236}">
                <a16:creationId xmlns:a16="http://schemas.microsoft.com/office/drawing/2014/main" id="{6AF27A86-DD65-8745-2004-7DC8DA3A0F5A}"/>
              </a:ext>
            </a:extLst>
          </p:cNvPr>
          <p:cNvSpPr txBox="1"/>
          <p:nvPr/>
        </p:nvSpPr>
        <p:spPr>
          <a:xfrm>
            <a:off x="5208924" y="1178181"/>
            <a:ext cx="6712637" cy="4725268"/>
          </a:xfrm>
          <a:prstGeom prst="rect">
            <a:avLst/>
          </a:prstGeom>
          <a:noFill/>
        </p:spPr>
        <p:txBody>
          <a:bodyPr wrap="square">
            <a:spAutoFit/>
          </a:bodyPr>
          <a:lstStyle/>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The Management Checklist shows open activation tasks across the staff user’s panel. Included in the Management Checklist for this release:</a:t>
            </a:r>
          </a:p>
          <a:p>
            <a:pPr defTabSz="609036"/>
            <a:endParaRPr lang="en-US" sz="2131">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b="1">
                <a:solidFill>
                  <a:srgbClr val="05AAD6"/>
                </a:solidFill>
                <a:latin typeface="Roboto" panose="02000000000000000000" pitchFamily="2" charset="0"/>
                <a:ea typeface="Roboto" panose="02000000000000000000" pitchFamily="2" charset="0"/>
                <a:cs typeface="Roboto" panose="02000000000000000000" pitchFamily="2" charset="0"/>
              </a:rPr>
              <a:t>Members who need a welcome message</a:t>
            </a:r>
          </a:p>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Any members that have not yet received their first in-app message</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b="1">
                <a:solidFill>
                  <a:srgbClr val="05AAD6"/>
                </a:solidFill>
                <a:latin typeface="Roboto" panose="02000000000000000000" pitchFamily="2" charset="0"/>
                <a:ea typeface="Roboto" panose="02000000000000000000" pitchFamily="2" charset="0"/>
                <a:cs typeface="Roboto" panose="02000000000000000000" pitchFamily="2" charset="0"/>
              </a:rPr>
              <a:t>Members without condition-specific care program </a:t>
            </a:r>
          </a:p>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Includes Digital Management members if they are currently only enrolled in the following care programs: wellness, biometrics, gaps in care, and digital advocate  </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b="1">
                <a:solidFill>
                  <a:srgbClr val="05AAD6"/>
                </a:solidFill>
                <a:latin typeface="Roboto" panose="02000000000000000000" pitchFamily="2" charset="0"/>
                <a:ea typeface="Roboto" panose="02000000000000000000" pitchFamily="2" charset="0"/>
                <a:cs typeface="Roboto" panose="02000000000000000000" pitchFamily="2" charset="0"/>
              </a:rPr>
              <a:t>Members with care program requests</a:t>
            </a:r>
          </a:p>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Any members that have an outstanding request to enroll in a care program </a:t>
            </a:r>
          </a:p>
        </p:txBody>
      </p:sp>
      <p:sp>
        <p:nvSpPr>
          <p:cNvPr id="7" name="Google Shape;657;p83">
            <a:extLst>
              <a:ext uri="{FF2B5EF4-FFF2-40B4-BE49-F238E27FC236}">
                <a16:creationId xmlns:a16="http://schemas.microsoft.com/office/drawing/2014/main" id="{EE05E275-E24E-9FC7-DF92-DCB7E73FB93F}"/>
              </a:ext>
            </a:extLst>
          </p:cNvPr>
          <p:cNvSpPr txBox="1"/>
          <p:nvPr/>
        </p:nvSpPr>
        <p:spPr>
          <a:xfrm>
            <a:off x="2756884" y="4871575"/>
            <a:ext cx="2192836" cy="811649"/>
          </a:xfrm>
          <a:prstGeom prst="rect">
            <a:avLst/>
          </a:prstGeom>
          <a:noFill/>
          <a:ln>
            <a:noFill/>
          </a:ln>
        </p:spPr>
        <p:txBody>
          <a:bodyPr spcFirstLastPara="1" wrap="square" lIns="121674" tIns="121674" rIns="121674" bIns="121674" anchor="t" anchorCtr="0">
            <a:spAutoFit/>
          </a:bodyPr>
          <a:lstStyle/>
          <a:p>
            <a:pPr algn="ctr" defTabSz="609036">
              <a:lnSpc>
                <a:spcPct val="115000"/>
              </a:lnSpc>
            </a:pPr>
            <a:r>
              <a:rPr lang="en" sz="1066" b="1">
                <a:solidFill>
                  <a:srgbClr val="1F2326"/>
                </a:solidFill>
                <a:latin typeface="Roboto"/>
                <a:ea typeface="Roboto"/>
                <a:cs typeface="Roboto"/>
                <a:sym typeface="Roboto"/>
              </a:rPr>
              <a:t>Expanding the Care Program Requests will show the requested care program name</a:t>
            </a:r>
          </a:p>
        </p:txBody>
      </p:sp>
      <p:pic>
        <p:nvPicPr>
          <p:cNvPr id="8" name="Picture 7">
            <a:extLst>
              <a:ext uri="{FF2B5EF4-FFF2-40B4-BE49-F238E27FC236}">
                <a16:creationId xmlns:a16="http://schemas.microsoft.com/office/drawing/2014/main" id="{47E97203-57E2-67E4-4253-8EEEECA11143}"/>
              </a:ext>
            </a:extLst>
          </p:cNvPr>
          <p:cNvPicPr>
            <a:picLocks noChangeAspect="1"/>
          </p:cNvPicPr>
          <p:nvPr/>
        </p:nvPicPr>
        <p:blipFill>
          <a:blip r:embed="rId3"/>
          <a:stretch>
            <a:fillRect/>
          </a:stretch>
        </p:blipFill>
        <p:spPr>
          <a:xfrm>
            <a:off x="333783" y="1558360"/>
            <a:ext cx="2224314" cy="3423699"/>
          </a:xfrm>
          <a:prstGeom prst="rect">
            <a:avLst/>
          </a:prstGeom>
        </p:spPr>
      </p:pic>
      <p:pic>
        <p:nvPicPr>
          <p:cNvPr id="9" name="Picture 8">
            <a:extLst>
              <a:ext uri="{FF2B5EF4-FFF2-40B4-BE49-F238E27FC236}">
                <a16:creationId xmlns:a16="http://schemas.microsoft.com/office/drawing/2014/main" id="{FDFD014E-08AA-F0CF-D5B5-5107019DC274}"/>
              </a:ext>
            </a:extLst>
          </p:cNvPr>
          <p:cNvPicPr>
            <a:picLocks noChangeAspect="1"/>
          </p:cNvPicPr>
          <p:nvPr/>
        </p:nvPicPr>
        <p:blipFill>
          <a:blip r:embed="rId4"/>
          <a:stretch>
            <a:fillRect/>
          </a:stretch>
        </p:blipFill>
        <p:spPr>
          <a:xfrm>
            <a:off x="2902446" y="1558360"/>
            <a:ext cx="2093439" cy="3423699"/>
          </a:xfrm>
          <a:prstGeom prst="rect">
            <a:avLst/>
          </a:prstGeom>
        </p:spPr>
      </p:pic>
    </p:spTree>
    <p:extLst>
      <p:ext uri="{BB962C8B-B14F-4D97-AF65-F5344CB8AC3E}">
        <p14:creationId xmlns:p14="http://schemas.microsoft.com/office/powerpoint/2010/main" val="3301058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81"/>
          <p:cNvSpPr txBox="1">
            <a:spLocks noGrp="1"/>
          </p:cNvSpPr>
          <p:nvPr>
            <p:ph type="sldNum" idx="12"/>
          </p:nvPr>
        </p:nvSpPr>
        <p:spPr>
          <a:xfrm>
            <a:off x="10901051" y="6477303"/>
            <a:ext cx="1141343" cy="131878"/>
          </a:xfrm>
          <a:prstGeom prst="rect">
            <a:avLst/>
          </a:prstGeom>
        </p:spPr>
        <p:txBody>
          <a:bodyPr spcFirstLastPara="1" vert="horz" wrap="square" lIns="121787" tIns="121787" rIns="121787" bIns="121787" rtlCol="0" anchor="ctr" anchorCtr="0">
            <a:noAutofit/>
          </a:bodyPr>
          <a:lstStyle/>
          <a:p>
            <a:pPr defTabSz="609036"/>
            <a:fld id="{00000000-1234-1234-1234-123412341234}" type="slidenum">
              <a:rPr lang="en"/>
              <a:pPr defTabSz="609036"/>
              <a:t>16</a:t>
            </a:fld>
            <a:endParaRPr/>
          </a:p>
        </p:txBody>
      </p:sp>
      <p:sp>
        <p:nvSpPr>
          <p:cNvPr id="482" name="Google Shape;482;p81"/>
          <p:cNvSpPr/>
          <p:nvPr/>
        </p:nvSpPr>
        <p:spPr>
          <a:xfrm>
            <a:off x="598462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83" name="Google Shape;483;p81"/>
          <p:cNvSpPr/>
          <p:nvPr/>
        </p:nvSpPr>
        <p:spPr>
          <a:xfrm>
            <a:off x="704950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 name="Google Shape;480;p81">
            <a:extLst>
              <a:ext uri="{FF2B5EF4-FFF2-40B4-BE49-F238E27FC236}">
                <a16:creationId xmlns:a16="http://schemas.microsoft.com/office/drawing/2014/main" id="{E10DB9B4-2609-1710-7A4B-E8171F87718A}"/>
              </a:ext>
            </a:extLst>
          </p:cNvPr>
          <p:cNvSpPr txBox="1">
            <a:spLocks/>
          </p:cNvSpPr>
          <p:nvPr/>
        </p:nvSpPr>
        <p:spPr>
          <a:xfrm>
            <a:off x="431961" y="412489"/>
            <a:ext cx="11610432" cy="765691"/>
          </a:xfrm>
          <a:prstGeom prst="rect">
            <a:avLst/>
          </a:prstGeom>
          <a:noFill/>
          <a:ln>
            <a:noFill/>
          </a:ln>
        </p:spPr>
        <p:txBody>
          <a:bodyPr spcFirstLastPara="1" wrap="square" lIns="121787" tIns="60877" rIns="121787" bIns="60877" anchor="t" anchorCtr="0">
            <a:noAutofit/>
          </a:bodyPr>
          <a:lstStyle>
            <a:lvl1pPr marR="0" lvl="0" algn="l" defTabSz="685800" rtl="0" eaLnBrk="1" latinLnBrk="0" hangingPunct="1">
              <a:lnSpc>
                <a:spcPct val="100000"/>
              </a:lnSpc>
              <a:spcBef>
                <a:spcPts val="0"/>
              </a:spcBef>
              <a:spcAft>
                <a:spcPts val="0"/>
              </a:spcAft>
              <a:buSzPts val="1400"/>
              <a:buNone/>
              <a:defRPr sz="2000" b="1" i="0" u="none" strike="noStrike" kern="1200"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defTabSz="913554"/>
            <a:r>
              <a:rPr lang="en" sz="1865">
                <a:solidFill>
                  <a:srgbClr val="00AAD4"/>
                </a:solidFill>
                <a:latin typeface="Roboto"/>
                <a:ea typeface="Roboto"/>
                <a:cs typeface="Roboto"/>
              </a:rPr>
              <a:t>DASHBOARD OVERVIEW PAGE</a:t>
            </a:r>
          </a:p>
          <a:p>
            <a:pPr defTabSz="913554"/>
            <a:r>
              <a:rPr lang="en-US" sz="2664">
                <a:solidFill>
                  <a:srgbClr val="057FA2"/>
                </a:solidFill>
              </a:rPr>
              <a:t>A closer look</a:t>
            </a:r>
          </a:p>
        </p:txBody>
      </p:sp>
      <p:sp>
        <p:nvSpPr>
          <p:cNvPr id="10" name="TextBox 9">
            <a:extLst>
              <a:ext uri="{FF2B5EF4-FFF2-40B4-BE49-F238E27FC236}">
                <a16:creationId xmlns:a16="http://schemas.microsoft.com/office/drawing/2014/main" id="{35164E67-E57B-0781-7DD8-1ABBD4C8AB60}"/>
              </a:ext>
            </a:extLst>
          </p:cNvPr>
          <p:cNvSpPr txBox="1"/>
          <p:nvPr/>
        </p:nvSpPr>
        <p:spPr>
          <a:xfrm>
            <a:off x="5479189" y="951659"/>
            <a:ext cx="6460475" cy="5494853"/>
          </a:xfrm>
          <a:prstGeom prst="rect">
            <a:avLst/>
          </a:prstGeom>
          <a:noFill/>
        </p:spPr>
        <p:txBody>
          <a:bodyPr wrap="square" lIns="121807" tIns="60904" rIns="121807" bIns="60904" anchor="t">
            <a:spAutoFit/>
          </a:bodyPr>
          <a:lstStyle/>
          <a:p>
            <a:pPr defTabSz="609036"/>
            <a:r>
              <a:rPr lang="en-US" sz="1865">
                <a:solidFill>
                  <a:srgbClr val="172B4D"/>
                </a:solidFill>
                <a:latin typeface="Roboto"/>
                <a:ea typeface="Roboto"/>
                <a:cs typeface="Roboto"/>
              </a:rPr>
              <a:t>Staff can toggle between members they have interacted with versus not interacted with. </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b="1">
                <a:solidFill>
                  <a:srgbClr val="05AAD6"/>
                </a:solidFill>
                <a:latin typeface="Roboto"/>
                <a:ea typeface="Roboto"/>
                <a:cs typeface="Roboto"/>
              </a:rPr>
              <a:t>Members you interacted with and have not interacted with </a:t>
            </a:r>
          </a:p>
          <a:p>
            <a:pPr defTabSz="609036"/>
            <a:r>
              <a:rPr lang="en-US" sz="1865">
                <a:solidFill>
                  <a:srgbClr val="172B4D"/>
                </a:solidFill>
                <a:latin typeface="Roboto"/>
                <a:ea typeface="Roboto"/>
                <a:cs typeface="Roboto"/>
              </a:rPr>
              <a:t>includes onboarded members currently assigned to the staff user. Details included are Member Name, Last Contacted, Member State, and Member Icons.</a:t>
            </a:r>
          </a:p>
          <a:p>
            <a:pPr marL="228389" indent="-228389" defTabSz="609036">
              <a:buFont typeface="Arial" panose="020B0604020202020204" pitchFamily="34" charset="0"/>
              <a:buChar char="•"/>
            </a:pPr>
            <a:r>
              <a:rPr lang="en-US" sz="1599">
                <a:solidFill>
                  <a:srgbClr val="172B4D"/>
                </a:solidFill>
                <a:latin typeface="Roboto"/>
                <a:ea typeface="Roboto"/>
                <a:cs typeface="Roboto"/>
              </a:rPr>
              <a:t>Interactions within the time-frame selected include sending any message, scheduling a care program (staff-assigned or through a member request), setting up a medication or general reminder, and adding an instruction.</a:t>
            </a:r>
            <a:endParaRPr lang="en-US" sz="1599">
              <a:solidFill>
                <a:srgbClr val="172B4D"/>
              </a:solidFill>
              <a:latin typeface="Roboto" panose="02000000000000000000" pitchFamily="2" charset="0"/>
              <a:ea typeface="Roboto" panose="02000000000000000000" pitchFamily="2" charset="0"/>
              <a:cs typeface="Roboto" panose="02000000000000000000" pitchFamily="2" charset="0"/>
            </a:endParaRPr>
          </a:p>
          <a:p>
            <a:pPr marL="228389" indent="-228389" defTabSz="609036">
              <a:buFont typeface="Arial" panose="020B0604020202020204" pitchFamily="34" charset="0"/>
              <a:buChar char="•"/>
            </a:pPr>
            <a:r>
              <a:rPr lang="en-US" sz="1599">
                <a:solidFill>
                  <a:srgbClr val="172B4D"/>
                </a:solidFill>
                <a:latin typeface="Roboto"/>
                <a:ea typeface="Roboto"/>
                <a:cs typeface="Roboto"/>
              </a:rPr>
              <a:t>Interactions do not include dismissing alerts or insights, follow ups, viewing survey results, changing a member state, updating member details, and other similar activities. </a:t>
            </a:r>
          </a:p>
          <a:p>
            <a:pPr marL="228389" indent="-228389" defTabSz="609036">
              <a:buFont typeface="Arial" panose="020B0604020202020204" pitchFamily="34" charset="0"/>
              <a:buChar char="•"/>
            </a:pPr>
            <a:endParaRPr lang="en-US" sz="1599">
              <a:solidFill>
                <a:srgbClr val="172B4D"/>
              </a:solidFill>
              <a:latin typeface="Roboto" panose="02000000000000000000" pitchFamily="2" charset="0"/>
              <a:ea typeface="Roboto" panose="02000000000000000000" pitchFamily="2" charset="0"/>
              <a:cs typeface="Roboto" panose="02000000000000000000" pitchFamily="2" charset="0"/>
            </a:endParaRPr>
          </a:p>
          <a:p>
            <a:pPr marL="228389" indent="-228389" defTabSz="609036">
              <a:buFont typeface="Arial" panose="020B0604020202020204" pitchFamily="34" charset="0"/>
              <a:buChar char="•"/>
            </a:pPr>
            <a:endParaRPr lang="en-US" sz="1599">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a:solidFill>
                  <a:srgbClr val="172B4D"/>
                </a:solidFill>
                <a:latin typeface="Roboto"/>
                <a:ea typeface="Roboto"/>
                <a:cs typeface="Roboto"/>
              </a:rPr>
              <a:t>Depending on workflows, staff can easily reach out to members with whom they have not interacted with in an extended period of time. </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84428549-E592-CC4C-3B91-A2F4DF9A9369}"/>
              </a:ext>
            </a:extLst>
          </p:cNvPr>
          <p:cNvPicPr>
            <a:picLocks noChangeAspect="1"/>
          </p:cNvPicPr>
          <p:nvPr/>
        </p:nvPicPr>
        <p:blipFill>
          <a:blip r:embed="rId3"/>
          <a:stretch>
            <a:fillRect/>
          </a:stretch>
        </p:blipFill>
        <p:spPr>
          <a:xfrm>
            <a:off x="431961" y="1384395"/>
            <a:ext cx="4710549" cy="4788410"/>
          </a:xfrm>
          <a:prstGeom prst="rect">
            <a:avLst/>
          </a:prstGeom>
        </p:spPr>
      </p:pic>
    </p:spTree>
    <p:extLst>
      <p:ext uri="{BB962C8B-B14F-4D97-AF65-F5344CB8AC3E}">
        <p14:creationId xmlns:p14="http://schemas.microsoft.com/office/powerpoint/2010/main" val="3403364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9">
          <a:extLst>
            <a:ext uri="{FF2B5EF4-FFF2-40B4-BE49-F238E27FC236}">
              <a16:creationId xmlns:a16="http://schemas.microsoft.com/office/drawing/2014/main" id="{6A404949-C3F0-3C9C-D4C7-F3278788C799}"/>
            </a:ext>
          </a:extLst>
        </p:cNvPr>
        <p:cNvGrpSpPr/>
        <p:nvPr/>
      </p:nvGrpSpPr>
      <p:grpSpPr>
        <a:xfrm>
          <a:off x="0" y="0"/>
          <a:ext cx="0" cy="0"/>
          <a:chOff x="0" y="0"/>
          <a:chExt cx="0" cy="0"/>
        </a:xfrm>
      </p:grpSpPr>
      <p:sp>
        <p:nvSpPr>
          <p:cNvPr id="481" name="Google Shape;481;p81">
            <a:extLst>
              <a:ext uri="{FF2B5EF4-FFF2-40B4-BE49-F238E27FC236}">
                <a16:creationId xmlns:a16="http://schemas.microsoft.com/office/drawing/2014/main" id="{74237E7B-3F12-17DF-718C-42BFFD6A0A0B}"/>
              </a:ext>
            </a:extLst>
          </p:cNvPr>
          <p:cNvSpPr txBox="1">
            <a:spLocks noGrp="1"/>
          </p:cNvSpPr>
          <p:nvPr>
            <p:ph type="sldNum" idx="12"/>
          </p:nvPr>
        </p:nvSpPr>
        <p:spPr>
          <a:xfrm>
            <a:off x="10901051" y="6477303"/>
            <a:ext cx="1141343" cy="131878"/>
          </a:xfrm>
          <a:prstGeom prst="rect">
            <a:avLst/>
          </a:prstGeom>
        </p:spPr>
        <p:txBody>
          <a:bodyPr spcFirstLastPara="1" vert="horz" wrap="square" lIns="121787" tIns="121787" rIns="121787" bIns="121787" rtlCol="0" anchor="ctr" anchorCtr="0">
            <a:noAutofit/>
          </a:bodyPr>
          <a:lstStyle/>
          <a:p>
            <a:pPr defTabSz="609036"/>
            <a:fld id="{00000000-1234-1234-1234-123412341234}" type="slidenum">
              <a:rPr lang="en"/>
              <a:pPr defTabSz="609036"/>
              <a:t>17</a:t>
            </a:fld>
            <a:endParaRPr/>
          </a:p>
        </p:txBody>
      </p:sp>
      <p:sp>
        <p:nvSpPr>
          <p:cNvPr id="482" name="Google Shape;482;p81">
            <a:extLst>
              <a:ext uri="{FF2B5EF4-FFF2-40B4-BE49-F238E27FC236}">
                <a16:creationId xmlns:a16="http://schemas.microsoft.com/office/drawing/2014/main" id="{937E6B53-82D5-FA0A-E509-847691E052FC}"/>
              </a:ext>
            </a:extLst>
          </p:cNvPr>
          <p:cNvSpPr/>
          <p:nvPr/>
        </p:nvSpPr>
        <p:spPr>
          <a:xfrm>
            <a:off x="598462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83" name="Google Shape;483;p81">
            <a:extLst>
              <a:ext uri="{FF2B5EF4-FFF2-40B4-BE49-F238E27FC236}">
                <a16:creationId xmlns:a16="http://schemas.microsoft.com/office/drawing/2014/main" id="{F284C0B7-10A6-4ACB-B956-68252B7DBBA8}"/>
              </a:ext>
            </a:extLst>
          </p:cNvPr>
          <p:cNvSpPr/>
          <p:nvPr/>
        </p:nvSpPr>
        <p:spPr>
          <a:xfrm>
            <a:off x="704950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 name="Google Shape;480;p81">
            <a:extLst>
              <a:ext uri="{FF2B5EF4-FFF2-40B4-BE49-F238E27FC236}">
                <a16:creationId xmlns:a16="http://schemas.microsoft.com/office/drawing/2014/main" id="{69B497AB-F8C8-34C0-50F5-14D0934396DD}"/>
              </a:ext>
            </a:extLst>
          </p:cNvPr>
          <p:cNvSpPr txBox="1">
            <a:spLocks/>
          </p:cNvSpPr>
          <p:nvPr/>
        </p:nvSpPr>
        <p:spPr>
          <a:xfrm>
            <a:off x="431961" y="412489"/>
            <a:ext cx="11610432" cy="765691"/>
          </a:xfrm>
          <a:prstGeom prst="rect">
            <a:avLst/>
          </a:prstGeom>
          <a:noFill/>
          <a:ln>
            <a:noFill/>
          </a:ln>
        </p:spPr>
        <p:txBody>
          <a:bodyPr spcFirstLastPara="1" wrap="square" lIns="121787" tIns="60877" rIns="121787" bIns="60877" anchor="t" anchorCtr="0">
            <a:noAutofit/>
          </a:bodyPr>
          <a:lstStyle>
            <a:lvl1pPr marR="0" lvl="0" algn="l" defTabSz="685800" rtl="0" eaLnBrk="1" latinLnBrk="0" hangingPunct="1">
              <a:lnSpc>
                <a:spcPct val="100000"/>
              </a:lnSpc>
              <a:spcBef>
                <a:spcPts val="0"/>
              </a:spcBef>
              <a:spcAft>
                <a:spcPts val="0"/>
              </a:spcAft>
              <a:buSzPts val="1400"/>
              <a:buNone/>
              <a:defRPr sz="2000" b="1" i="0" u="none" strike="noStrike" kern="1200"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defTabSz="913554"/>
            <a:r>
              <a:rPr lang="en" sz="1865">
                <a:solidFill>
                  <a:srgbClr val="00AAD4"/>
                </a:solidFill>
                <a:latin typeface="Roboto"/>
                <a:ea typeface="Roboto"/>
                <a:cs typeface="Roboto"/>
              </a:rPr>
              <a:t>DASHBOARD OVERVIEW PAGE</a:t>
            </a:r>
          </a:p>
          <a:p>
            <a:pPr defTabSz="913554"/>
            <a:r>
              <a:rPr lang="en-US" sz="2664">
                <a:solidFill>
                  <a:srgbClr val="057FA2"/>
                </a:solidFill>
              </a:rPr>
              <a:t>A closer look</a:t>
            </a:r>
          </a:p>
        </p:txBody>
      </p:sp>
      <p:sp>
        <p:nvSpPr>
          <p:cNvPr id="10" name="TextBox 9">
            <a:extLst>
              <a:ext uri="{FF2B5EF4-FFF2-40B4-BE49-F238E27FC236}">
                <a16:creationId xmlns:a16="http://schemas.microsoft.com/office/drawing/2014/main" id="{9CD919D8-8E3A-DC82-3E1B-82EDEC374A86}"/>
              </a:ext>
            </a:extLst>
          </p:cNvPr>
          <p:cNvSpPr txBox="1"/>
          <p:nvPr/>
        </p:nvSpPr>
        <p:spPr>
          <a:xfrm>
            <a:off x="5167486" y="1239602"/>
            <a:ext cx="6460475" cy="5258363"/>
          </a:xfrm>
          <a:prstGeom prst="rect">
            <a:avLst/>
          </a:prstGeom>
          <a:noFill/>
        </p:spPr>
        <p:txBody>
          <a:bodyPr wrap="square">
            <a:spAutoFit/>
          </a:bodyPr>
          <a:lstStyle/>
          <a:p>
            <a:pPr defTabSz="609036"/>
            <a:r>
              <a:rPr lang="en-US" sz="1865">
                <a:solidFill>
                  <a:srgbClr val="172B4D"/>
                </a:solidFill>
                <a:latin typeface="Roboto"/>
                <a:ea typeface="Roboto"/>
                <a:cs typeface="Roboto"/>
              </a:rPr>
              <a:t>Staff can toggle between members that staff invited and members that onboarded. </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b="1">
                <a:solidFill>
                  <a:srgbClr val="05AAD6"/>
                </a:solidFill>
                <a:latin typeface="Roboto"/>
                <a:ea typeface="Roboto"/>
                <a:cs typeface="Roboto"/>
              </a:rPr>
              <a:t>Members you invited &amp; onboarded </a:t>
            </a:r>
          </a:p>
          <a:p>
            <a:pPr defTabSz="609036"/>
            <a:r>
              <a:rPr lang="en-US" sz="1865">
                <a:solidFill>
                  <a:srgbClr val="172B4D"/>
                </a:solidFill>
                <a:latin typeface="Roboto"/>
                <a:ea typeface="Roboto"/>
                <a:cs typeface="Roboto"/>
              </a:rPr>
              <a:t>This includes any members the staff user invited, regardless of whether those members are still currently assigned to them. </a:t>
            </a:r>
          </a:p>
          <a:p>
            <a:pPr marL="380648" indent="-380648" defTabSz="609036">
              <a:buFont typeface="Arial" panose="020B0604020202020204" pitchFamily="34" charset="0"/>
              <a:buChar char="•"/>
            </a:pPr>
            <a:r>
              <a:rPr lang="en-US" sz="1865">
                <a:solidFill>
                  <a:srgbClr val="172B4D"/>
                </a:solidFill>
                <a:latin typeface="Roboto"/>
                <a:ea typeface="Roboto"/>
                <a:cs typeface="Roboto"/>
              </a:rPr>
              <a:t>Invited members' details included are Member Name, Days on Wellframe, Last Contacted, </a:t>
            </a:r>
            <a:r>
              <a:rPr lang="en-US" sz="1865">
                <a:solidFill>
                  <a:srgbClr val="1F2326"/>
                </a:solidFill>
                <a:latin typeface="Roboto"/>
                <a:ea typeface="Roboto"/>
                <a:cs typeface="Roboto"/>
              </a:rPr>
              <a:t>Messages sent by you </a:t>
            </a:r>
          </a:p>
          <a:p>
            <a:pPr marL="380648" indent="-380648" defTabSz="609036">
              <a:buFont typeface="Arial" panose="020B0604020202020204" pitchFamily="34" charset="0"/>
              <a:buChar char="•"/>
            </a:pPr>
            <a:r>
              <a:rPr lang="en-US" sz="1865">
                <a:solidFill>
                  <a:srgbClr val="1F2326"/>
                </a:solidFill>
                <a:latin typeface="Roboto"/>
                <a:ea typeface="Roboto"/>
                <a:cs typeface="Roboto"/>
              </a:rPr>
              <a:t>Onboarded members are members those whom you invited </a:t>
            </a:r>
            <a:r>
              <a:rPr lang="en-US" sz="1865">
                <a:solidFill>
                  <a:srgbClr val="172B4D"/>
                </a:solidFill>
                <a:latin typeface="Roboto"/>
                <a:ea typeface="Roboto"/>
                <a:cs typeface="Roboto"/>
              </a:rPr>
              <a:t>that subsequently onboarded. Details included are Member Name, Days since onboarded, Last contacted, Engagement</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a:solidFill>
                  <a:srgbClr val="172B4D"/>
                </a:solidFill>
                <a:latin typeface="Roboto"/>
                <a:ea typeface="Roboto"/>
                <a:cs typeface="Roboto"/>
              </a:rPr>
              <a:t>Staff can keep track of the members they invited and their onboarding rates. </a:t>
            </a:r>
          </a:p>
          <a:p>
            <a:pPr defTabSz="609036"/>
            <a:endParaRPr lang="en-US" sz="1865">
              <a:solidFill>
                <a:srgbClr val="FF0000"/>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57FD9FC1-5996-300E-F7A5-E1F1CB2CA56C}"/>
              </a:ext>
            </a:extLst>
          </p:cNvPr>
          <p:cNvPicPr>
            <a:picLocks noChangeAspect="1"/>
          </p:cNvPicPr>
          <p:nvPr/>
        </p:nvPicPr>
        <p:blipFill>
          <a:blip r:embed="rId3"/>
          <a:stretch>
            <a:fillRect/>
          </a:stretch>
        </p:blipFill>
        <p:spPr>
          <a:xfrm>
            <a:off x="272260" y="1239602"/>
            <a:ext cx="4258240" cy="3627909"/>
          </a:xfrm>
          <a:prstGeom prst="rect">
            <a:avLst/>
          </a:prstGeom>
        </p:spPr>
      </p:pic>
      <p:pic>
        <p:nvPicPr>
          <p:cNvPr id="3" name="Picture 2">
            <a:extLst>
              <a:ext uri="{FF2B5EF4-FFF2-40B4-BE49-F238E27FC236}">
                <a16:creationId xmlns:a16="http://schemas.microsoft.com/office/drawing/2014/main" id="{9D21D5AF-2763-0ED6-5887-FEA0F841C59F}"/>
              </a:ext>
            </a:extLst>
          </p:cNvPr>
          <p:cNvPicPr>
            <a:picLocks noChangeAspect="1"/>
          </p:cNvPicPr>
          <p:nvPr/>
        </p:nvPicPr>
        <p:blipFill>
          <a:blip r:embed="rId4"/>
          <a:stretch>
            <a:fillRect/>
          </a:stretch>
        </p:blipFill>
        <p:spPr>
          <a:xfrm>
            <a:off x="1096583" y="4341239"/>
            <a:ext cx="3785201" cy="2104273"/>
          </a:xfrm>
          <a:prstGeom prst="rect">
            <a:avLst/>
          </a:prstGeom>
        </p:spPr>
      </p:pic>
    </p:spTree>
    <p:extLst>
      <p:ext uri="{BB962C8B-B14F-4D97-AF65-F5344CB8AC3E}">
        <p14:creationId xmlns:p14="http://schemas.microsoft.com/office/powerpoint/2010/main" val="275483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359229" y="-41273"/>
            <a:ext cx="10254343" cy="1074653"/>
          </a:xfrm>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defTabSz="914327">
              <a:lnSpc>
                <a:spcPct val="100000"/>
              </a:lnSpc>
              <a:spcBef>
                <a:spcPts val="0"/>
              </a:spcBef>
              <a:buClrTx/>
              <a:defRPr/>
            </a:pPr>
            <a:br>
              <a:rPr lang="en-US" sz="1800" b="0" i="0" u="none" strike="noStrike" kern="1200" cap="none" spc="0" normalizeH="0" baseline="0" noProof="0">
                <a:ln>
                  <a:noFill/>
                </a:ln>
                <a:effectLst/>
                <a:uLnTx/>
                <a:uFillTx/>
                <a:latin typeface="Arial Nova" panose="020B0504020202020204" pitchFamily="34" charset="0"/>
                <a:ea typeface="Roboto"/>
                <a:cs typeface="Roboto"/>
              </a:rPr>
            </a:br>
            <a:r>
              <a:rPr lang="en-US" sz="2400">
                <a:solidFill>
                  <a:schemeClr val="accent1">
                    <a:lumMod val="76000"/>
                  </a:schemeClr>
                </a:solidFill>
                <a:latin typeface="Arial Nova"/>
              </a:rPr>
              <a:t>Dashboard Overview Page- Member States</a:t>
            </a:r>
            <a:endParaRPr kumimoji="0" lang="en-US" sz="2400" i="0" u="none" strike="noStrike" kern="1200" cap="none" spc="0" normalizeH="0" baseline="0" noProof="0">
              <a:ln>
                <a:noFill/>
              </a:ln>
              <a:solidFill>
                <a:schemeClr val="accent1">
                  <a:lumMod val="76000"/>
                </a:schemeClr>
              </a:solidFill>
              <a:effectLst/>
              <a:uLnTx/>
              <a:uFillTx/>
              <a:latin typeface="Arial Nova"/>
            </a:endParaRPr>
          </a:p>
          <a:p>
            <a:endParaRPr lang="en-US">
              <a:latin typeface="Arial Nova" panose="020B0504020202020204" pitchFamily="34" charset="0"/>
            </a:endParaRPr>
          </a:p>
        </p:txBody>
      </p:sp>
      <p:pic>
        <p:nvPicPr>
          <p:cNvPr id="3" name="Picture 2" descr="A screenshot of a computer">
            <a:extLst>
              <a:ext uri="{FF2B5EF4-FFF2-40B4-BE49-F238E27FC236}">
                <a16:creationId xmlns:a16="http://schemas.microsoft.com/office/drawing/2014/main" id="{407253C1-8ACD-23BC-B094-BF19BE287BB0}"/>
              </a:ext>
            </a:extLst>
          </p:cNvPr>
          <p:cNvPicPr>
            <a:picLocks noChangeAspect="1"/>
          </p:cNvPicPr>
          <p:nvPr/>
        </p:nvPicPr>
        <p:blipFill>
          <a:blip r:embed="rId3"/>
          <a:stretch>
            <a:fillRect/>
          </a:stretch>
        </p:blipFill>
        <p:spPr>
          <a:xfrm>
            <a:off x="1420048" y="780562"/>
            <a:ext cx="9359226" cy="5928175"/>
          </a:xfrm>
          <a:prstGeom prst="rect">
            <a:avLst/>
          </a:prstGeom>
        </p:spPr>
      </p:pic>
    </p:spTree>
    <p:extLst>
      <p:ext uri="{BB962C8B-B14F-4D97-AF65-F5344CB8AC3E}">
        <p14:creationId xmlns:p14="http://schemas.microsoft.com/office/powerpoint/2010/main" val="677343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359229" y="-57944"/>
            <a:ext cx="10254343" cy="1107996"/>
          </a:xfrm>
          <a:ln>
            <a:solidFill>
              <a:schemeClr val="accent1"/>
            </a:solidFill>
          </a:ln>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defTabSz="914363">
              <a:lnSpc>
                <a:spcPct val="100000"/>
              </a:lnSpc>
              <a:spcBef>
                <a:spcPts val="0"/>
              </a:spcBef>
              <a:buClrTx/>
              <a:defRPr/>
            </a:pPr>
            <a:br>
              <a:rPr lang="en-US" sz="1850" b="0" i="0" u="none" strike="noStrike" kern="1200" cap="none" spc="0" normalizeH="0" baseline="0" noProof="0">
                <a:ln>
                  <a:noFill/>
                </a:ln>
                <a:effectLst/>
                <a:uLnTx/>
                <a:uFillTx/>
                <a:latin typeface="Arial Nova" panose="020B0504020202020204" pitchFamily="34" charset="0"/>
                <a:ea typeface="Roboto"/>
                <a:cs typeface="Roboto"/>
              </a:rPr>
            </a:br>
            <a:r>
              <a:rPr lang="en-US" sz="2400">
                <a:solidFill>
                  <a:schemeClr val="accent1">
                    <a:lumMod val="76000"/>
                  </a:schemeClr>
                </a:solidFill>
                <a:latin typeface="Arial Nova"/>
              </a:rPr>
              <a:t>Member States are included in Group</a:t>
            </a:r>
            <a:r>
              <a:rPr kumimoji="0" lang="en-US" sz="2400" i="0" u="none" strike="noStrike" kern="1200" cap="none" spc="0" normalizeH="0" baseline="0" noProof="0">
                <a:ln>
                  <a:noFill/>
                </a:ln>
                <a:solidFill>
                  <a:schemeClr val="accent1">
                    <a:lumMod val="76000"/>
                  </a:schemeClr>
                </a:solidFill>
                <a:effectLst/>
                <a:uLnTx/>
                <a:uFillTx/>
                <a:latin typeface="Arial Nova"/>
              </a:rPr>
              <a:t> </a:t>
            </a:r>
            <a:r>
              <a:rPr lang="en-US" sz="2400">
                <a:solidFill>
                  <a:schemeClr val="accent1">
                    <a:lumMod val="76000"/>
                  </a:schemeClr>
                </a:solidFill>
                <a:latin typeface="Arial Nova"/>
              </a:rPr>
              <a:t>Actions on the Dashboard</a:t>
            </a:r>
            <a:endParaRPr kumimoji="0" lang="en-US" sz="2400" i="0" u="none" strike="noStrike" kern="1200" cap="none" spc="0" normalizeH="0" baseline="0" noProof="0">
              <a:ln>
                <a:noFill/>
              </a:ln>
              <a:solidFill>
                <a:schemeClr val="accent1">
                  <a:lumMod val="76000"/>
                </a:schemeClr>
              </a:solidFill>
              <a:effectLst/>
              <a:uLnTx/>
              <a:uFillTx/>
              <a:latin typeface="Arial Nova"/>
            </a:endParaRPr>
          </a:p>
          <a:p>
            <a:endParaRPr lang="en-US">
              <a:latin typeface="Arial Nova" panose="020B0504020202020204" pitchFamily="34" charset="0"/>
            </a:endParaRPr>
          </a:p>
        </p:txBody>
      </p:sp>
      <p:pic>
        <p:nvPicPr>
          <p:cNvPr id="5" name="Picture 4" descr="A screenshot of a computer&#10;&#10;Description automatically generated">
            <a:extLst>
              <a:ext uri="{FF2B5EF4-FFF2-40B4-BE49-F238E27FC236}">
                <a16:creationId xmlns:a16="http://schemas.microsoft.com/office/drawing/2014/main" id="{22F07CC8-0C4A-E84D-FB4A-946C968E355E}"/>
              </a:ext>
            </a:extLst>
          </p:cNvPr>
          <p:cNvPicPr>
            <a:picLocks noChangeAspect="1"/>
          </p:cNvPicPr>
          <p:nvPr/>
        </p:nvPicPr>
        <p:blipFill rotWithShape="1">
          <a:blip r:embed="rId3"/>
          <a:srcRect t="244" r="-78" b="24183"/>
          <a:stretch/>
        </p:blipFill>
        <p:spPr>
          <a:xfrm>
            <a:off x="431963" y="1943283"/>
            <a:ext cx="7552976" cy="4068898"/>
          </a:xfrm>
          <a:prstGeom prst="rect">
            <a:avLst/>
          </a:prstGeom>
          <a:ln>
            <a:solidFill>
              <a:schemeClr val="bg2">
                <a:lumMod val="75000"/>
              </a:schemeClr>
            </a:solidFill>
          </a:ln>
        </p:spPr>
      </p:pic>
      <p:sp>
        <p:nvSpPr>
          <p:cNvPr id="7" name="Google Shape;718;p111">
            <a:extLst>
              <a:ext uri="{FF2B5EF4-FFF2-40B4-BE49-F238E27FC236}">
                <a16:creationId xmlns:a16="http://schemas.microsoft.com/office/drawing/2014/main" id="{E29C3B5B-25EF-AD79-AB42-492379C2FE9E}"/>
              </a:ext>
            </a:extLst>
          </p:cNvPr>
          <p:cNvSpPr/>
          <p:nvPr/>
        </p:nvSpPr>
        <p:spPr>
          <a:xfrm>
            <a:off x="6399976" y="5427651"/>
            <a:ext cx="1409701" cy="406399"/>
          </a:xfrm>
          <a:prstGeom prst="rect">
            <a:avLst/>
          </a:prstGeom>
          <a:noFill/>
          <a:ln w="38100" cap="flat" cmpd="sng">
            <a:solidFill>
              <a:srgbClr val="CB61AE"/>
            </a:solidFill>
            <a:prstDash val="solid"/>
            <a:round/>
            <a:headEnd type="none" w="sm" len="sm"/>
            <a:tailEnd type="none" w="sm" len="sm"/>
          </a:ln>
        </p:spPr>
        <p:txBody>
          <a:bodyPr spcFirstLastPara="1" wrap="square" lIns="121787" tIns="121787" rIns="121787" bIns="121787"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CB61AE"/>
              </a:solidFill>
              <a:effectLst/>
              <a:uLnTx/>
              <a:uFillTx/>
              <a:latin typeface="Aptos" panose="02110004020202020204"/>
              <a:ea typeface="+mn-ea"/>
              <a:cs typeface="+mn-cs"/>
            </a:endParaRPr>
          </a:p>
        </p:txBody>
      </p:sp>
      <p:sp>
        <p:nvSpPr>
          <p:cNvPr id="18" name="Google Shape;720;p111">
            <a:extLst>
              <a:ext uri="{FF2B5EF4-FFF2-40B4-BE49-F238E27FC236}">
                <a16:creationId xmlns:a16="http://schemas.microsoft.com/office/drawing/2014/main" id="{1FA6121D-EDCB-8CEC-6889-6C80FAA9E830}"/>
              </a:ext>
            </a:extLst>
          </p:cNvPr>
          <p:cNvSpPr txBox="1"/>
          <p:nvPr/>
        </p:nvSpPr>
        <p:spPr>
          <a:xfrm>
            <a:off x="8624487" y="1789643"/>
            <a:ext cx="3097451" cy="2691815"/>
          </a:xfrm>
          <a:prstGeom prst="rect">
            <a:avLst/>
          </a:prstGeom>
          <a:noFill/>
          <a:ln>
            <a:noFill/>
          </a:ln>
        </p:spPr>
        <p:txBody>
          <a:bodyPr spcFirstLastPara="1" wrap="square" lIns="121787" tIns="121787" rIns="121787" bIns="121787" anchor="t" anchorCtr="0">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15000"/>
              </a:lnSpc>
              <a:spcBef>
                <a:spcPts val="0"/>
              </a:spcBef>
              <a:spcAft>
                <a:spcPts val="1332"/>
              </a:spcAft>
              <a:buClrTx/>
              <a:buSzTx/>
              <a:buFontTx/>
              <a:buNone/>
              <a:tabLst/>
              <a:defRPr/>
            </a:pPr>
            <a:r>
              <a:rPr kumimoji="0" lang="en" sz="1599" b="1" i="0" u="none" strike="noStrike" kern="1200" cap="none" spc="0" normalizeH="0" baseline="0" noProof="0">
                <a:ln>
                  <a:noFill/>
                </a:ln>
                <a:solidFill>
                  <a:srgbClr val="CB61AE"/>
                </a:solidFill>
                <a:effectLst/>
                <a:uLnTx/>
                <a:uFillTx/>
                <a:latin typeface="Arial Nova" panose="020B0504020202020204" pitchFamily="34" charset="0"/>
                <a:ea typeface="Roboto"/>
                <a:cs typeface="Roboto"/>
                <a:sym typeface="Roboto"/>
              </a:rPr>
              <a:t>Filter and Update Member States with Group Actions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B61AE"/>
                </a:solidFill>
                <a:effectLst/>
                <a:uLnTx/>
                <a:uFillTx/>
                <a:latin typeface="Arial Nova" panose="020B0504020202020204" pitchFamily="34" charset="0"/>
                <a:ea typeface="Roboto" panose="02000000000000000000" pitchFamily="2" charset="0"/>
                <a:cs typeface="Roboto" panose="02000000000000000000" pitchFamily="2" charset="0"/>
              </a:rPr>
              <a:t>Staff will have the ability to view, filter, and update member states on the All View and Priority View to efficiently identify groups of members in the same state of their care journey that require a member state update.</a:t>
            </a:r>
            <a:endParaRPr kumimoji="0" lang="en" sz="1400" b="0" i="0" u="none" strike="noStrike" kern="1200" cap="none" spc="0" normalizeH="0" baseline="0" noProof="0">
              <a:ln>
                <a:noFill/>
              </a:ln>
              <a:solidFill>
                <a:srgbClr val="CB61AE"/>
              </a:solidFill>
              <a:effectLst/>
              <a:uLnTx/>
              <a:uFillTx/>
              <a:latin typeface="Arial Nova" panose="020B0504020202020204" pitchFamily="34" charset="0"/>
              <a:ea typeface="Roboto" panose="02000000000000000000" pitchFamily="2" charset="0"/>
              <a:cs typeface="Roboto" panose="02000000000000000000" pitchFamily="2" charset="0"/>
              <a:sym typeface="Roboto"/>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 sz="1332" b="0" i="0" u="none" strike="noStrike" kern="1200" cap="none" spc="0" normalizeH="0" baseline="0" noProof="0">
              <a:ln>
                <a:noFill/>
              </a:ln>
              <a:solidFill>
                <a:srgbClr val="CB61AE"/>
              </a:solidFill>
              <a:effectLst/>
              <a:uLnTx/>
              <a:uFillTx/>
              <a:latin typeface="Arial Nova" panose="020B0504020202020204" pitchFamily="34" charset="0"/>
              <a:ea typeface="Roboto"/>
              <a:cs typeface="Roboto"/>
              <a:sym typeface="Roboto"/>
            </a:endParaRPr>
          </a:p>
        </p:txBody>
      </p:sp>
      <p:cxnSp>
        <p:nvCxnSpPr>
          <p:cNvPr id="19" name="Google Shape;714;p111">
            <a:extLst>
              <a:ext uri="{FF2B5EF4-FFF2-40B4-BE49-F238E27FC236}">
                <a16:creationId xmlns:a16="http://schemas.microsoft.com/office/drawing/2014/main" id="{E68B2A5E-76D9-272B-DC88-3B8489F1EBE9}"/>
              </a:ext>
            </a:extLst>
          </p:cNvPr>
          <p:cNvCxnSpPr>
            <a:cxnSpLocks/>
            <a:endCxn id="18" idx="1"/>
          </p:cNvCxnSpPr>
          <p:nvPr/>
        </p:nvCxnSpPr>
        <p:spPr>
          <a:xfrm flipV="1">
            <a:off x="7797802" y="3135550"/>
            <a:ext cx="826685" cy="2400300"/>
          </a:xfrm>
          <a:prstGeom prst="bentConnector3">
            <a:avLst>
              <a:gd name="adj1" fmla="val 50000"/>
            </a:avLst>
          </a:prstGeom>
          <a:noFill/>
          <a:ln w="38100" cap="flat" cmpd="sng">
            <a:solidFill>
              <a:srgbClr val="CB61AE"/>
            </a:solidFill>
            <a:prstDash val="solid"/>
            <a:round/>
            <a:headEnd type="none" w="med" len="med"/>
            <a:tailEnd type="triangle" w="med" len="med"/>
          </a:ln>
        </p:spPr>
      </p:cxnSp>
      <p:sp>
        <p:nvSpPr>
          <p:cNvPr id="20" name="Google Shape;718;p111">
            <a:extLst>
              <a:ext uri="{FF2B5EF4-FFF2-40B4-BE49-F238E27FC236}">
                <a16:creationId xmlns:a16="http://schemas.microsoft.com/office/drawing/2014/main" id="{D8759E20-3115-0328-A8F5-74C0AF24E6EF}"/>
              </a:ext>
            </a:extLst>
          </p:cNvPr>
          <p:cNvSpPr/>
          <p:nvPr/>
        </p:nvSpPr>
        <p:spPr>
          <a:xfrm>
            <a:off x="901700" y="3022602"/>
            <a:ext cx="2374900" cy="406399"/>
          </a:xfrm>
          <a:prstGeom prst="rect">
            <a:avLst/>
          </a:prstGeom>
          <a:noFill/>
          <a:ln w="38100" cap="flat" cmpd="sng">
            <a:solidFill>
              <a:srgbClr val="CB61AE"/>
            </a:solidFill>
            <a:prstDash val="solid"/>
            <a:round/>
            <a:headEnd type="none" w="sm" len="sm"/>
            <a:tailEnd type="none" w="sm" len="sm"/>
          </a:ln>
        </p:spPr>
        <p:txBody>
          <a:bodyPr spcFirstLastPara="1" wrap="square" lIns="121787" tIns="121787" rIns="121787" bIns="121787"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CB61AE"/>
              </a:solidFill>
              <a:effectLst/>
              <a:uLnTx/>
              <a:uFillTx/>
              <a:latin typeface="Aptos" panose="02110004020202020204"/>
              <a:ea typeface="+mn-ea"/>
              <a:cs typeface="+mn-cs"/>
            </a:endParaRPr>
          </a:p>
        </p:txBody>
      </p:sp>
      <p:cxnSp>
        <p:nvCxnSpPr>
          <p:cNvPr id="21" name="Google Shape;714;p111">
            <a:extLst>
              <a:ext uri="{FF2B5EF4-FFF2-40B4-BE49-F238E27FC236}">
                <a16:creationId xmlns:a16="http://schemas.microsoft.com/office/drawing/2014/main" id="{3CD18E7B-B545-79DD-A3EB-6EBFD1D472DA}"/>
              </a:ext>
            </a:extLst>
          </p:cNvPr>
          <p:cNvCxnSpPr>
            <a:cxnSpLocks/>
            <a:endCxn id="18" idx="1"/>
          </p:cNvCxnSpPr>
          <p:nvPr/>
        </p:nvCxnSpPr>
        <p:spPr>
          <a:xfrm flipV="1">
            <a:off x="3276600" y="3135551"/>
            <a:ext cx="5347886" cy="1"/>
          </a:xfrm>
          <a:prstGeom prst="bentConnector3">
            <a:avLst>
              <a:gd name="adj1" fmla="val 50000"/>
            </a:avLst>
          </a:prstGeom>
          <a:noFill/>
          <a:ln w="38100" cap="flat" cmpd="sng">
            <a:solidFill>
              <a:srgbClr val="CB61AE"/>
            </a:solidFill>
            <a:prstDash val="solid"/>
            <a:round/>
            <a:headEnd type="none" w="med" len="med"/>
            <a:tailEnd type="triangle" w="med" len="med"/>
          </a:ln>
        </p:spPr>
      </p:cxnSp>
      <p:sp>
        <p:nvSpPr>
          <p:cNvPr id="22" name="TextBox 21">
            <a:extLst>
              <a:ext uri="{FF2B5EF4-FFF2-40B4-BE49-F238E27FC236}">
                <a16:creationId xmlns:a16="http://schemas.microsoft.com/office/drawing/2014/main" id="{0E4DCB0E-DBB3-A750-6CFA-A3B993F641E0}"/>
              </a:ext>
            </a:extLst>
          </p:cNvPr>
          <p:cNvSpPr txBox="1"/>
          <p:nvPr/>
        </p:nvSpPr>
        <p:spPr>
          <a:xfrm>
            <a:off x="353585" y="1025360"/>
            <a:ext cx="11716497" cy="584775"/>
          </a:xfrm>
          <a:prstGeom prst="rect">
            <a:avLst/>
          </a:prstGeom>
          <a:noFill/>
        </p:spPr>
        <p:txBody>
          <a:bodyPr wrap="square" lIns="91440" tIns="45720" rIns="91440" bIns="45720" anchor="t">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1">
                    <a:lumMod val="76000"/>
                  </a:schemeClr>
                </a:solidFill>
                <a:effectLst/>
                <a:uLnTx/>
                <a:uFillTx/>
                <a:latin typeface="Arial Nova"/>
                <a:ea typeface="Roboto"/>
                <a:cs typeface="Roboto"/>
              </a:rPr>
              <a:t>Care teams can also easily move members into the appropriate member state through group actions on the All View and Priority View.</a:t>
            </a:r>
          </a:p>
        </p:txBody>
      </p:sp>
      <p:sp>
        <p:nvSpPr>
          <p:cNvPr id="23" name="Google Shape;720;p111">
            <a:extLst>
              <a:ext uri="{FF2B5EF4-FFF2-40B4-BE49-F238E27FC236}">
                <a16:creationId xmlns:a16="http://schemas.microsoft.com/office/drawing/2014/main" id="{1D62C6E6-A07E-5C2B-CC1A-D7BB5E0F254B}"/>
              </a:ext>
            </a:extLst>
          </p:cNvPr>
          <p:cNvSpPr txBox="1"/>
          <p:nvPr/>
        </p:nvSpPr>
        <p:spPr>
          <a:xfrm>
            <a:off x="8512629" y="4849960"/>
            <a:ext cx="3818248" cy="1323171"/>
          </a:xfrm>
          <a:prstGeom prst="rect">
            <a:avLst/>
          </a:prstGeom>
          <a:noFill/>
          <a:ln>
            <a:noFill/>
          </a:ln>
        </p:spPr>
        <p:txBody>
          <a:bodyPr spcFirstLastPara="1" wrap="square" lIns="121787" tIns="121787" rIns="121787" bIns="121787" anchor="t" anchorCtr="0">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NEW! </a:t>
            </a: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Date Range All View Filters: </a:t>
            </a:r>
          </a:p>
          <a:p>
            <a:pPr marL="285739" marR="0" lvl="0" indent="-285739"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Last Contacted </a:t>
            </a:r>
          </a:p>
          <a:p>
            <a:pPr marL="285739" marR="0" lvl="0" indent="-285739"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Last Opened App </a:t>
            </a:r>
          </a:p>
          <a:p>
            <a:pPr marL="285739" indent="-285739">
              <a:buFont typeface="Arial" panose="020B0604020202020204" pitchFamily="34" charset="0"/>
              <a:buChar char="•"/>
              <a:defRPr/>
            </a:pP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Days on WF </a:t>
            </a:r>
          </a:p>
          <a:p>
            <a:pPr marL="285739" marR="0" lvl="0" indent="-285739"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Last Engaged </a:t>
            </a:r>
            <a:r>
              <a:rPr kumimoji="0" lang="en" sz="1400" b="1"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(coming soon</a:t>
            </a: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a:t>
            </a:r>
          </a:p>
        </p:txBody>
      </p:sp>
    </p:spTree>
    <p:extLst>
      <p:ext uri="{BB962C8B-B14F-4D97-AF65-F5344CB8AC3E}">
        <p14:creationId xmlns:p14="http://schemas.microsoft.com/office/powerpoint/2010/main" val="1151975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29250E-0A9D-8C00-594E-9D918B7963AB}"/>
              </a:ext>
            </a:extLst>
          </p:cNvPr>
          <p:cNvSpPr>
            <a:spLocks noGrp="1"/>
          </p:cNvSpPr>
          <p:nvPr>
            <p:ph type="body" sz="quarter" idx="10"/>
          </p:nvPr>
        </p:nvSpPr>
        <p:spPr>
          <a:xfrm>
            <a:off x="3701143" y="1040298"/>
            <a:ext cx="5290704" cy="856009"/>
          </a:xfrm>
        </p:spPr>
        <p:txBody>
          <a:bodyPr/>
          <a:lstStyle/>
          <a:p>
            <a:r>
              <a:rPr lang="en-US"/>
              <a:t>Agenda</a:t>
            </a:r>
          </a:p>
        </p:txBody>
      </p:sp>
      <p:sp>
        <p:nvSpPr>
          <p:cNvPr id="5" name="Text Placeholder 4">
            <a:extLst>
              <a:ext uri="{FF2B5EF4-FFF2-40B4-BE49-F238E27FC236}">
                <a16:creationId xmlns:a16="http://schemas.microsoft.com/office/drawing/2014/main" id="{0418A389-B354-C5C0-09D2-43E3DE01BFF5}"/>
              </a:ext>
            </a:extLst>
          </p:cNvPr>
          <p:cNvSpPr>
            <a:spLocks noGrp="1"/>
          </p:cNvSpPr>
          <p:nvPr>
            <p:ph type="body" sz="quarter" idx="11"/>
          </p:nvPr>
        </p:nvSpPr>
        <p:spPr>
          <a:xfrm>
            <a:off x="3701143" y="1715351"/>
            <a:ext cx="7006544" cy="4368825"/>
          </a:xfrm>
        </p:spPr>
        <p:txBody>
          <a:bodyPr vert="horz" lIns="91440" tIns="45720" rIns="91440" bIns="45720" rtlCol="0" anchor="t">
            <a:spAutoFit/>
          </a:bodyPr>
          <a:lstStyle/>
          <a:p>
            <a:pPr marL="342900" indent="-342900"/>
            <a:r>
              <a:rPr lang="en-US" sz="1650">
                <a:latin typeface="Arial Nova"/>
              </a:rPr>
              <a:t>  Review Care Manager Journey</a:t>
            </a:r>
            <a:endParaRPr lang="en-US" sz="1650"/>
          </a:p>
          <a:p>
            <a:pPr marL="885190" lvl="1" indent="-427990"/>
            <a:r>
              <a:rPr lang="en-US">
                <a:latin typeface="Arial Nova"/>
              </a:rPr>
              <a:t>Optimize </a:t>
            </a:r>
          </a:p>
          <a:p>
            <a:pPr marL="885190" lvl="1" indent="-427990"/>
            <a:r>
              <a:rPr lang="en-US">
                <a:latin typeface="Arial Nova"/>
              </a:rPr>
              <a:t>Best Practices</a:t>
            </a:r>
            <a:endParaRPr lang="en-US"/>
          </a:p>
          <a:p>
            <a:pPr marL="427990" indent="-427990"/>
            <a:r>
              <a:rPr lang="en-US" sz="1650">
                <a:latin typeface="Arial Nova"/>
              </a:rPr>
              <a:t>Optimizing</a:t>
            </a:r>
            <a:r>
              <a:rPr lang="en-US" sz="1650" b="1">
                <a:latin typeface="Arial Nova"/>
              </a:rPr>
              <a:t> </a:t>
            </a:r>
            <a:r>
              <a:rPr lang="en-US" sz="1650">
                <a:latin typeface="Arial Nova"/>
              </a:rPr>
              <a:t>Dashboard</a:t>
            </a:r>
            <a:r>
              <a:rPr lang="en-US" sz="1650" b="1">
                <a:latin typeface="Arial Nova"/>
              </a:rPr>
              <a:t> </a:t>
            </a:r>
            <a:r>
              <a:rPr lang="en-US" sz="1650">
                <a:latin typeface="Arial Nova"/>
              </a:rPr>
              <a:t>Features for Workflow Efficiencies</a:t>
            </a:r>
            <a:endParaRPr lang="en-US" sz="1650"/>
          </a:p>
          <a:p>
            <a:pPr marL="885190" lvl="1" indent="-427990"/>
            <a:r>
              <a:rPr lang="en-US" b="1">
                <a:latin typeface="Arial Nova Light"/>
              </a:rPr>
              <a:t>Group Actions</a:t>
            </a:r>
            <a:endParaRPr lang="en-US" b="1"/>
          </a:p>
          <a:p>
            <a:pPr marL="885190" lvl="1" indent="-427990"/>
            <a:r>
              <a:rPr lang="en-US" b="1">
                <a:latin typeface="Arial Nova Light"/>
              </a:rPr>
              <a:t>All View</a:t>
            </a:r>
          </a:p>
          <a:p>
            <a:pPr marL="427990" indent="-427990"/>
            <a:r>
              <a:rPr lang="en-US" sz="1650">
                <a:latin typeface="Arial Nova"/>
              </a:rPr>
              <a:t>Dashboard Overview Page</a:t>
            </a:r>
            <a:endParaRPr lang="en-US" sz="1650"/>
          </a:p>
          <a:p>
            <a:pPr marL="885190" lvl="1" indent="-427990"/>
            <a:r>
              <a:rPr lang="en-US">
                <a:latin typeface="Arial Nova"/>
              </a:rPr>
              <a:t>Benefits to Staff</a:t>
            </a:r>
          </a:p>
          <a:p>
            <a:pPr marL="885190" lvl="1" indent="-427990"/>
            <a:r>
              <a:rPr lang="en-US">
                <a:latin typeface="Arial Nova"/>
              </a:rPr>
              <a:t>A Closer Look</a:t>
            </a:r>
          </a:p>
          <a:p>
            <a:pPr marL="885190" lvl="1" indent="-427990"/>
            <a:r>
              <a:rPr lang="en-US">
                <a:latin typeface="Arial Nova"/>
              </a:rPr>
              <a:t>Member States</a:t>
            </a:r>
          </a:p>
          <a:p>
            <a:pPr marL="427990" indent="-427990"/>
            <a:r>
              <a:rPr lang="en-US" sz="1650">
                <a:latin typeface="Arial Nova"/>
              </a:rPr>
              <a:t>Key Takeaways</a:t>
            </a:r>
          </a:p>
          <a:p>
            <a:pPr marL="0" indent="0">
              <a:buNone/>
            </a:pPr>
            <a:endParaRPr lang="en-US"/>
          </a:p>
        </p:txBody>
      </p:sp>
    </p:spTree>
    <p:extLst>
      <p:ext uri="{BB962C8B-B14F-4D97-AF65-F5344CB8AC3E}">
        <p14:creationId xmlns:p14="http://schemas.microsoft.com/office/powerpoint/2010/main" val="3954123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395CF-8E41-142D-89FB-B52C5A5EFA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DA12F9-5872-3D28-04E7-60DD5EBA3E53}"/>
              </a:ext>
            </a:extLst>
          </p:cNvPr>
          <p:cNvSpPr>
            <a:spLocks noGrp="1"/>
          </p:cNvSpPr>
          <p:nvPr>
            <p:ph type="body" sz="quarter" idx="10"/>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400">
                <a:solidFill>
                  <a:schemeClr val="bg1"/>
                </a:solidFill>
              </a:rPr>
              <a:t>Key Takeaways</a:t>
            </a:r>
          </a:p>
        </p:txBody>
      </p:sp>
      <p:sp>
        <p:nvSpPr>
          <p:cNvPr id="3" name="Text Placeholder 2">
            <a:extLst>
              <a:ext uri="{FF2B5EF4-FFF2-40B4-BE49-F238E27FC236}">
                <a16:creationId xmlns:a16="http://schemas.microsoft.com/office/drawing/2014/main" id="{9F4BFB12-A648-DBBA-0A4D-152ED5123925}"/>
              </a:ext>
            </a:extLst>
          </p:cNvPr>
          <p:cNvSpPr>
            <a:spLocks noGrp="1"/>
          </p:cNvSpPr>
          <p:nvPr>
            <p:ph type="body" sz="quarter" idx="13"/>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C444F926-E866-8F94-C4A8-D670E16BE8B7}"/>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20</a:t>
            </a:fld>
            <a:endParaRPr lang="en-US"/>
          </a:p>
        </p:txBody>
      </p:sp>
    </p:spTree>
    <p:extLst>
      <p:ext uri="{BB962C8B-B14F-4D97-AF65-F5344CB8AC3E}">
        <p14:creationId xmlns:p14="http://schemas.microsoft.com/office/powerpoint/2010/main" val="2496409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A483-F6CA-47E1-1A36-C840260F086F}"/>
              </a:ext>
            </a:extLst>
          </p:cNvPr>
          <p:cNvSpPr>
            <a:spLocks noGrp="1"/>
          </p:cNvSpPr>
          <p:nvPr>
            <p:ph type="title"/>
          </p:nvPr>
        </p:nvSpPr>
        <p:spPr/>
        <p:txBody>
          <a:bodyPr/>
          <a:lstStyle/>
          <a:p>
            <a:r>
              <a:rPr lang="en-US" sz="2400">
                <a:latin typeface="Arial Nova"/>
              </a:rPr>
              <a:t>Key Takeaways</a:t>
            </a:r>
          </a:p>
        </p:txBody>
      </p:sp>
      <p:sp>
        <p:nvSpPr>
          <p:cNvPr id="3" name="Text Placeholder 2">
            <a:extLst>
              <a:ext uri="{FF2B5EF4-FFF2-40B4-BE49-F238E27FC236}">
                <a16:creationId xmlns:a16="http://schemas.microsoft.com/office/drawing/2014/main" id="{3230404C-9B50-C153-374C-F5525314F0F2}"/>
              </a:ext>
            </a:extLst>
          </p:cNvPr>
          <p:cNvSpPr>
            <a:spLocks noGrp="1"/>
          </p:cNvSpPr>
          <p:nvPr>
            <p:ph type="body" idx="1"/>
          </p:nvPr>
        </p:nvSpPr>
        <p:spPr/>
        <p:txBody>
          <a:bodyPr/>
          <a:lstStyle/>
          <a:p>
            <a:pPr marL="0">
              <a:lnSpc>
                <a:spcPct val="100000"/>
              </a:lnSpc>
              <a:spcBef>
                <a:spcPts val="1000"/>
              </a:spcBef>
            </a:pPr>
            <a:endParaRPr lang="en-US" sz="1500">
              <a:solidFill>
                <a:srgbClr val="09213F"/>
              </a:solidFill>
              <a:latin typeface="Arial Nova"/>
            </a:endParaRPr>
          </a:p>
          <a:p>
            <a:pPr marL="342900" indent="-342900">
              <a:lnSpc>
                <a:spcPct val="100000"/>
              </a:lnSpc>
              <a:spcBef>
                <a:spcPts val="1000"/>
              </a:spcBef>
              <a:buAutoNum type="arabicPeriod"/>
            </a:pPr>
            <a:r>
              <a:rPr lang="en-US" sz="2000">
                <a:solidFill>
                  <a:srgbClr val="09213F"/>
                </a:solidFill>
                <a:latin typeface="Arial Nova"/>
              </a:rPr>
              <a:t>The Dashboard Overview Page will identify those members needing welcome message, without condition specific care program and members with care program requests. </a:t>
            </a:r>
            <a:endParaRPr lang="en-US" sz="2000"/>
          </a:p>
          <a:p>
            <a:pPr marL="342900" indent="-342900">
              <a:lnSpc>
                <a:spcPct val="100000"/>
              </a:lnSpc>
              <a:spcBef>
                <a:spcPts val="1000"/>
              </a:spcBef>
              <a:buAutoNum type="arabicPeriod"/>
            </a:pPr>
            <a:r>
              <a:rPr lang="en-US" sz="2000">
                <a:solidFill>
                  <a:srgbClr val="09213F"/>
                </a:solidFill>
                <a:latin typeface="Arial Nova"/>
              </a:rPr>
              <a:t>The Dashboard Overview including Member States will identify those members transitioning to digital dormant invited and digital dormant onboarded – consider using group messages to re-engage these members. </a:t>
            </a:r>
          </a:p>
          <a:p>
            <a:pPr marL="342900" indent="-342900">
              <a:lnSpc>
                <a:spcPct val="100000"/>
              </a:lnSpc>
              <a:spcBef>
                <a:spcPts val="1000"/>
              </a:spcBef>
              <a:buAutoNum type="arabicPeriod"/>
            </a:pPr>
            <a:r>
              <a:rPr lang="en-US" sz="2000">
                <a:solidFill>
                  <a:srgbClr val="0A2240"/>
                </a:solidFill>
                <a:latin typeface="Arial Nova"/>
              </a:rPr>
              <a:t>Using the Group Actions and/or My Messages features will help to save time while also improve member engagement.</a:t>
            </a:r>
            <a:endParaRPr lang="en-US" sz="2000">
              <a:solidFill>
                <a:srgbClr val="09213F"/>
              </a:solidFill>
              <a:latin typeface="Arial Nova"/>
            </a:endParaRPr>
          </a:p>
          <a:p>
            <a:pPr marL="342900" indent="-342900">
              <a:lnSpc>
                <a:spcPct val="100000"/>
              </a:lnSpc>
              <a:spcBef>
                <a:spcPts val="1000"/>
              </a:spcBef>
              <a:buAutoNum type="arabicPeriod"/>
            </a:pPr>
            <a:endParaRPr lang="en-US" sz="1700">
              <a:solidFill>
                <a:srgbClr val="09213F"/>
              </a:solidFill>
              <a:latin typeface="Arial Nova"/>
            </a:endParaRPr>
          </a:p>
          <a:p>
            <a:pPr marL="342900" indent="-342900">
              <a:lnSpc>
                <a:spcPct val="100000"/>
              </a:lnSpc>
              <a:spcBef>
                <a:spcPts val="1000"/>
              </a:spcBef>
              <a:buAutoNum type="arabicPeriod"/>
            </a:pPr>
            <a:endParaRPr lang="en-US" sz="1700">
              <a:solidFill>
                <a:srgbClr val="09213F"/>
              </a:solidFill>
              <a:latin typeface="Arial Nova"/>
            </a:endParaRPr>
          </a:p>
        </p:txBody>
      </p:sp>
    </p:spTree>
    <p:extLst>
      <p:ext uri="{BB962C8B-B14F-4D97-AF65-F5344CB8AC3E}">
        <p14:creationId xmlns:p14="http://schemas.microsoft.com/office/powerpoint/2010/main" val="112280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463C2-25B2-4385-4C2E-36E75A6D47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0BBCA80-E677-6821-2DC0-A46376B16779}"/>
              </a:ext>
            </a:extLst>
          </p:cNvPr>
          <p:cNvSpPr>
            <a:spLocks noGrp="1"/>
          </p:cNvSpPr>
          <p:nvPr>
            <p:ph type="body" sz="quarter" idx="10"/>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400">
                <a:solidFill>
                  <a:schemeClr val="bg1"/>
                </a:solidFill>
              </a:rPr>
              <a:t>Questions? </a:t>
            </a:r>
          </a:p>
        </p:txBody>
      </p:sp>
      <p:sp>
        <p:nvSpPr>
          <p:cNvPr id="3" name="Text Placeholder 2">
            <a:extLst>
              <a:ext uri="{FF2B5EF4-FFF2-40B4-BE49-F238E27FC236}">
                <a16:creationId xmlns:a16="http://schemas.microsoft.com/office/drawing/2014/main" id="{A4148A5E-33CF-81BA-92F4-B3812C2001DE}"/>
              </a:ext>
            </a:extLst>
          </p:cNvPr>
          <p:cNvSpPr>
            <a:spLocks noGrp="1"/>
          </p:cNvSpPr>
          <p:nvPr>
            <p:ph type="body" sz="quarter" idx="13"/>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F0B31D64-0469-2834-ACA1-3957AA99F26D}"/>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22</a:t>
            </a:fld>
            <a:endParaRPr lang="en-US"/>
          </a:p>
        </p:txBody>
      </p:sp>
    </p:spTree>
    <p:extLst>
      <p:ext uri="{BB962C8B-B14F-4D97-AF65-F5344CB8AC3E}">
        <p14:creationId xmlns:p14="http://schemas.microsoft.com/office/powerpoint/2010/main" val="480880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83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5EEF0-C622-4420-8B0D-2308A31F50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B87B31B-004F-1D60-D012-FF44165665F2}"/>
              </a:ext>
            </a:extLst>
          </p:cNvPr>
          <p:cNvSpPr>
            <a:spLocks noGrp="1"/>
          </p:cNvSpPr>
          <p:nvPr>
            <p:ph type="body" sz="quarter" idx="10"/>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400">
                <a:solidFill>
                  <a:schemeClr val="bg1"/>
                </a:solidFill>
              </a:rPr>
              <a:t>Care Manager Journey:</a:t>
            </a:r>
            <a:endParaRPr lang="en-US">
              <a:solidFill>
                <a:schemeClr val="bg1"/>
              </a:solidFill>
            </a:endParaRPr>
          </a:p>
          <a:p>
            <a:pPr algn="r"/>
            <a:r>
              <a:rPr lang="en-US" sz="4400">
                <a:solidFill>
                  <a:schemeClr val="bg1"/>
                </a:solidFill>
              </a:rPr>
              <a:t> Optimize</a:t>
            </a:r>
            <a:endParaRPr lang="en-US">
              <a:solidFill>
                <a:schemeClr val="bg1"/>
              </a:solidFill>
            </a:endParaRPr>
          </a:p>
        </p:txBody>
      </p:sp>
      <p:sp>
        <p:nvSpPr>
          <p:cNvPr id="4" name="Slide Number Placeholder 3">
            <a:extLst>
              <a:ext uri="{FF2B5EF4-FFF2-40B4-BE49-F238E27FC236}">
                <a16:creationId xmlns:a16="http://schemas.microsoft.com/office/drawing/2014/main" id="{2FB6DEA0-C0C7-EBAB-D62D-B56082E06CED}"/>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3</a:t>
            </a:fld>
            <a:endParaRPr lang="en-US"/>
          </a:p>
        </p:txBody>
      </p:sp>
    </p:spTree>
    <p:extLst>
      <p:ext uri="{BB962C8B-B14F-4D97-AF65-F5344CB8AC3E}">
        <p14:creationId xmlns:p14="http://schemas.microsoft.com/office/powerpoint/2010/main" val="322789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cxnSp>
        <p:nvCxnSpPr>
          <p:cNvPr id="2" name="Google Shape;218;p40">
            <a:extLst>
              <a:ext uri="{FF2B5EF4-FFF2-40B4-BE49-F238E27FC236}">
                <a16:creationId xmlns:a16="http://schemas.microsoft.com/office/drawing/2014/main" id="{5DE9150D-5AE9-9988-A742-71A6ADF778B8}"/>
              </a:ext>
            </a:extLst>
          </p:cNvPr>
          <p:cNvCxnSpPr/>
          <p:nvPr/>
        </p:nvCxnSpPr>
        <p:spPr>
          <a:xfrm>
            <a:off x="-32296" y="4601718"/>
            <a:ext cx="12224393" cy="402"/>
          </a:xfrm>
          <a:prstGeom prst="straightConnector1">
            <a:avLst/>
          </a:prstGeom>
          <a:noFill/>
          <a:ln w="38103" cap="flat">
            <a:solidFill>
              <a:srgbClr val="D9E3E7"/>
            </a:solidFill>
            <a:prstDash val="solid"/>
            <a:round/>
          </a:ln>
        </p:spPr>
      </p:cxnSp>
      <p:cxnSp>
        <p:nvCxnSpPr>
          <p:cNvPr id="3" name="Google Shape;219;p40">
            <a:extLst>
              <a:ext uri="{FF2B5EF4-FFF2-40B4-BE49-F238E27FC236}">
                <a16:creationId xmlns:a16="http://schemas.microsoft.com/office/drawing/2014/main" id="{7205AA6D-FA0E-0A61-E323-650EC5C965CD}"/>
              </a:ext>
            </a:extLst>
          </p:cNvPr>
          <p:cNvCxnSpPr/>
          <p:nvPr/>
        </p:nvCxnSpPr>
        <p:spPr>
          <a:xfrm flipH="1">
            <a:off x="1920002" y="2780077"/>
            <a:ext cx="1600" cy="1778801"/>
          </a:xfrm>
          <a:prstGeom prst="straightConnector1">
            <a:avLst/>
          </a:prstGeom>
          <a:noFill/>
          <a:ln w="38103" cap="flat">
            <a:solidFill>
              <a:srgbClr val="D9E3E7"/>
            </a:solidFill>
            <a:prstDash val="solid"/>
            <a:round/>
          </a:ln>
        </p:spPr>
      </p:cxnSp>
      <p:sp>
        <p:nvSpPr>
          <p:cNvPr id="4" name="Google Shape;220;p40">
            <a:extLst>
              <a:ext uri="{FF2B5EF4-FFF2-40B4-BE49-F238E27FC236}">
                <a16:creationId xmlns:a16="http://schemas.microsoft.com/office/drawing/2014/main" id="{BA7A1D54-4779-C5A3-E109-2D8C6D2D5739}"/>
              </a:ext>
            </a:extLst>
          </p:cNvPr>
          <p:cNvSpPr txBox="1">
            <a:spLocks noGrp="1"/>
          </p:cNvSpPr>
          <p:nvPr>
            <p:ph type="body" sz="quarter" idx="4294967295"/>
          </p:nvPr>
        </p:nvSpPr>
        <p:spPr>
          <a:xfrm>
            <a:off x="2274862" y="2087648"/>
            <a:ext cx="2314401" cy="695995"/>
          </a:xfrm>
          <a:prstGeom prst="rect">
            <a:avLst/>
          </a:prstGeom>
          <a:noFill/>
          <a:ln>
            <a:noFill/>
          </a:ln>
        </p:spPr>
        <p:txBody>
          <a:bodyPr vert="horz" wrap="square" lIns="121898" tIns="121898" rIns="121898" bIns="121898" anchor="ctr" anchorCtr="0" compatLnSpc="1">
            <a:noAutofit/>
          </a:bodyPr>
          <a:lstStyle/>
          <a:p>
            <a:pPr marL="0" lvl="0" indent="0">
              <a:lnSpc>
                <a:spcPct val="115000"/>
              </a:lnSpc>
              <a:spcBef>
                <a:spcPts val="0"/>
              </a:spcBef>
              <a:buNone/>
            </a:pPr>
            <a:r>
              <a:rPr lang="en-US" sz="1200" kern="0">
                <a:solidFill>
                  <a:srgbClr val="0080A3"/>
                </a:solidFill>
                <a:latin typeface="Roboto"/>
                <a:ea typeface="Roboto"/>
                <a:cs typeface="Roboto"/>
              </a:rPr>
              <a:t>Provide members with a personalized value story for digital care management. </a:t>
            </a:r>
          </a:p>
        </p:txBody>
      </p:sp>
      <p:sp>
        <p:nvSpPr>
          <p:cNvPr id="5" name="Google Shape;221;p40">
            <a:extLst>
              <a:ext uri="{FF2B5EF4-FFF2-40B4-BE49-F238E27FC236}">
                <a16:creationId xmlns:a16="http://schemas.microsoft.com/office/drawing/2014/main" id="{A5C16691-9F03-2F3D-F71C-E86987F55589}"/>
              </a:ext>
            </a:extLst>
          </p:cNvPr>
          <p:cNvSpPr txBox="1">
            <a:spLocks noGrp="1"/>
          </p:cNvSpPr>
          <p:nvPr>
            <p:ph type="body" sz="quarter" idx="4294967295"/>
          </p:nvPr>
        </p:nvSpPr>
        <p:spPr>
          <a:xfrm>
            <a:off x="3325636" y="3166110"/>
            <a:ext cx="2314401" cy="1070396"/>
          </a:xfrm>
          <a:prstGeom prst="rect">
            <a:avLst/>
          </a:prstGeom>
          <a:noFill/>
          <a:ln>
            <a:noFill/>
          </a:ln>
        </p:spPr>
        <p:txBody>
          <a:bodyPr vert="horz" wrap="square" lIns="121898" tIns="121898" rIns="121898" bIns="121898" anchor="ctr" anchorCtr="0" compatLnSpc="1">
            <a:noAutofit/>
          </a:bodyPr>
          <a:lstStyle/>
          <a:p>
            <a:pPr marL="0" lvl="0" indent="0">
              <a:lnSpc>
                <a:spcPct val="115000"/>
              </a:lnSpc>
              <a:spcBef>
                <a:spcPts val="0"/>
              </a:spcBef>
              <a:buNone/>
            </a:pPr>
            <a:r>
              <a:rPr lang="en-US" sz="1200" kern="0">
                <a:solidFill>
                  <a:srgbClr val="0080A3"/>
                </a:solidFill>
                <a:latin typeface="Roboto"/>
                <a:ea typeface="Roboto"/>
                <a:cs typeface="Roboto"/>
              </a:rPr>
              <a:t>Facilitate timely member onboarding, including downloading the app and setting up their account.</a:t>
            </a:r>
          </a:p>
        </p:txBody>
      </p:sp>
      <p:cxnSp>
        <p:nvCxnSpPr>
          <p:cNvPr id="6" name="Google Shape;222;p40">
            <a:extLst>
              <a:ext uri="{FF2B5EF4-FFF2-40B4-BE49-F238E27FC236}">
                <a16:creationId xmlns:a16="http://schemas.microsoft.com/office/drawing/2014/main" id="{D58565CC-4401-B96B-895A-737F1244BDDC}"/>
              </a:ext>
            </a:extLst>
          </p:cNvPr>
          <p:cNvCxnSpPr/>
          <p:nvPr/>
        </p:nvCxnSpPr>
        <p:spPr>
          <a:xfrm>
            <a:off x="2927113" y="3912315"/>
            <a:ext cx="6803" cy="684401"/>
          </a:xfrm>
          <a:prstGeom prst="straightConnector1">
            <a:avLst/>
          </a:prstGeom>
          <a:noFill/>
          <a:ln w="38103" cap="flat">
            <a:solidFill>
              <a:srgbClr val="D9E3E7"/>
            </a:solidFill>
            <a:prstDash val="solid"/>
            <a:round/>
          </a:ln>
        </p:spPr>
      </p:cxnSp>
      <p:sp>
        <p:nvSpPr>
          <p:cNvPr id="7" name="Google Shape;223;p40">
            <a:extLst>
              <a:ext uri="{FF2B5EF4-FFF2-40B4-BE49-F238E27FC236}">
                <a16:creationId xmlns:a16="http://schemas.microsoft.com/office/drawing/2014/main" id="{97173C0D-A25D-8440-F72D-EE793667F7ED}"/>
              </a:ext>
            </a:extLst>
          </p:cNvPr>
          <p:cNvSpPr txBox="1"/>
          <p:nvPr/>
        </p:nvSpPr>
        <p:spPr>
          <a:xfrm>
            <a:off x="0" y="3978499"/>
            <a:ext cx="1773204" cy="226003"/>
          </a:xfrm>
          <a:prstGeom prst="rect">
            <a:avLst/>
          </a:prstGeom>
          <a:noFill/>
          <a:ln cap="flat">
            <a:noFill/>
          </a:ln>
        </p:spPr>
        <p:txBody>
          <a:bodyPr vert="horz" wrap="square" lIns="121898" tIns="121898" rIns="121898" bIns="121898"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33" b="1" i="0" u="none" strike="noStrike" kern="1200" cap="none" spc="0" baseline="0">
                <a:solidFill>
                  <a:srgbClr val="1F2327"/>
                </a:solidFill>
                <a:uFillTx/>
                <a:latin typeface="Roboto"/>
                <a:ea typeface="Roboto"/>
                <a:cs typeface="Roboto"/>
              </a:rPr>
              <a:t>STAFF</a:t>
            </a:r>
          </a:p>
        </p:txBody>
      </p:sp>
      <p:cxnSp>
        <p:nvCxnSpPr>
          <p:cNvPr id="8" name="Google Shape;224;p40">
            <a:extLst>
              <a:ext uri="{FF2B5EF4-FFF2-40B4-BE49-F238E27FC236}">
                <a16:creationId xmlns:a16="http://schemas.microsoft.com/office/drawing/2014/main" id="{EBBA626F-3CAF-AB69-BBE9-0C0BA70FDCB5}"/>
              </a:ext>
            </a:extLst>
          </p:cNvPr>
          <p:cNvCxnSpPr/>
          <p:nvPr/>
        </p:nvCxnSpPr>
        <p:spPr>
          <a:xfrm flipH="1">
            <a:off x="5681569" y="2517041"/>
            <a:ext cx="6401" cy="2079602"/>
          </a:xfrm>
          <a:prstGeom prst="straightConnector1">
            <a:avLst/>
          </a:prstGeom>
          <a:noFill/>
          <a:ln w="38103" cap="flat">
            <a:solidFill>
              <a:srgbClr val="D9E3E7"/>
            </a:solidFill>
            <a:prstDash val="solid"/>
            <a:round/>
          </a:ln>
        </p:spPr>
      </p:cxnSp>
      <p:cxnSp>
        <p:nvCxnSpPr>
          <p:cNvPr id="9" name="Google Shape;225;p40">
            <a:extLst>
              <a:ext uri="{FF2B5EF4-FFF2-40B4-BE49-F238E27FC236}">
                <a16:creationId xmlns:a16="http://schemas.microsoft.com/office/drawing/2014/main" id="{AC6FDA87-D129-E247-ED14-8860C24D9450}"/>
              </a:ext>
            </a:extLst>
          </p:cNvPr>
          <p:cNvCxnSpPr/>
          <p:nvPr/>
        </p:nvCxnSpPr>
        <p:spPr>
          <a:xfrm>
            <a:off x="-10762" y="4607112"/>
            <a:ext cx="12202795" cy="19605"/>
          </a:xfrm>
          <a:prstGeom prst="straightConnector1">
            <a:avLst/>
          </a:prstGeom>
          <a:noFill/>
          <a:ln w="38103" cap="flat">
            <a:solidFill>
              <a:srgbClr val="D9E3E7"/>
            </a:solidFill>
            <a:prstDash val="solid"/>
            <a:round/>
          </a:ln>
        </p:spPr>
      </p:cxnSp>
      <p:cxnSp>
        <p:nvCxnSpPr>
          <p:cNvPr id="10" name="Google Shape;226;p40">
            <a:extLst>
              <a:ext uri="{FF2B5EF4-FFF2-40B4-BE49-F238E27FC236}">
                <a16:creationId xmlns:a16="http://schemas.microsoft.com/office/drawing/2014/main" id="{DFBCEE47-0F9C-87BE-E7BA-3F01BF4E61F9}"/>
              </a:ext>
            </a:extLst>
          </p:cNvPr>
          <p:cNvCxnSpPr/>
          <p:nvPr/>
        </p:nvCxnSpPr>
        <p:spPr>
          <a:xfrm flipH="1">
            <a:off x="6653695" y="3747403"/>
            <a:ext cx="9208" cy="849203"/>
          </a:xfrm>
          <a:prstGeom prst="straightConnector1">
            <a:avLst/>
          </a:prstGeom>
          <a:noFill/>
          <a:ln w="38103" cap="flat">
            <a:solidFill>
              <a:srgbClr val="D9E3E7"/>
            </a:solidFill>
            <a:prstDash val="solid"/>
            <a:round/>
          </a:ln>
        </p:spPr>
      </p:cxnSp>
      <p:sp>
        <p:nvSpPr>
          <p:cNvPr id="11" name="Google Shape;227;p40">
            <a:extLst>
              <a:ext uri="{FF2B5EF4-FFF2-40B4-BE49-F238E27FC236}">
                <a16:creationId xmlns:a16="http://schemas.microsoft.com/office/drawing/2014/main" id="{A04843EA-0063-5EF4-7EDA-F8E03C168F58}"/>
              </a:ext>
            </a:extLst>
          </p:cNvPr>
          <p:cNvSpPr txBox="1">
            <a:spLocks noGrp="1"/>
          </p:cNvSpPr>
          <p:nvPr>
            <p:ph type="body" sz="quarter" idx="4294967295"/>
          </p:nvPr>
        </p:nvSpPr>
        <p:spPr>
          <a:xfrm>
            <a:off x="6033064" y="1800581"/>
            <a:ext cx="3224000" cy="1250798"/>
          </a:xfrm>
          <a:prstGeom prst="rect">
            <a:avLst/>
          </a:prstGeom>
          <a:noFill/>
          <a:ln>
            <a:noFill/>
          </a:ln>
        </p:spPr>
        <p:txBody>
          <a:bodyPr vert="horz" wrap="square" lIns="121898" tIns="121898" rIns="121898" bIns="121898" anchor="ctr" anchorCtr="0" compatLnSpc="1">
            <a:noAutofit/>
          </a:bodyPr>
          <a:lstStyle/>
          <a:p>
            <a:pPr marL="0" lvl="0" indent="0">
              <a:lnSpc>
                <a:spcPct val="115000"/>
              </a:lnSpc>
              <a:spcBef>
                <a:spcPts val="0"/>
              </a:spcBef>
              <a:buNone/>
            </a:pPr>
            <a:r>
              <a:rPr lang="en-US" sz="1200" kern="0">
                <a:solidFill>
                  <a:srgbClr val="0080A3"/>
                </a:solidFill>
                <a:latin typeface="Roboto"/>
                <a:ea typeface="Roboto"/>
                <a:cs typeface="Roboto"/>
              </a:rPr>
              <a:t>Welcome the member and curate their profile using app features and care programs to drive member engagement and retention. </a:t>
            </a:r>
          </a:p>
        </p:txBody>
      </p:sp>
      <p:sp>
        <p:nvSpPr>
          <p:cNvPr id="12" name="Google Shape;228;p40">
            <a:extLst>
              <a:ext uri="{FF2B5EF4-FFF2-40B4-BE49-F238E27FC236}">
                <a16:creationId xmlns:a16="http://schemas.microsoft.com/office/drawing/2014/main" id="{4CD946BF-237F-B611-2BAA-C051C085E944}"/>
              </a:ext>
            </a:extLst>
          </p:cNvPr>
          <p:cNvSpPr txBox="1">
            <a:spLocks noGrp="1"/>
          </p:cNvSpPr>
          <p:nvPr>
            <p:ph type="body" sz="quarter" idx="4294967295"/>
          </p:nvPr>
        </p:nvSpPr>
        <p:spPr>
          <a:xfrm>
            <a:off x="7022665" y="3264654"/>
            <a:ext cx="2663199" cy="1612398"/>
          </a:xfrm>
          <a:prstGeom prst="rect">
            <a:avLst/>
          </a:prstGeom>
          <a:noFill/>
          <a:ln>
            <a:noFill/>
          </a:ln>
        </p:spPr>
        <p:txBody>
          <a:bodyPr vert="horz" wrap="square" lIns="121898" tIns="121898" rIns="121898" bIns="121898" anchor="ctr" anchorCtr="0" compatLnSpc="1">
            <a:noAutofit/>
          </a:bodyPr>
          <a:lstStyle/>
          <a:p>
            <a:pPr marL="0" lvl="0" indent="0">
              <a:lnSpc>
                <a:spcPct val="115000"/>
              </a:lnSpc>
              <a:spcBef>
                <a:spcPts val="0"/>
              </a:spcBef>
              <a:buNone/>
            </a:pPr>
            <a:r>
              <a:rPr lang="en-US" sz="1200" kern="0">
                <a:solidFill>
                  <a:srgbClr val="0080A3"/>
                </a:solidFill>
                <a:latin typeface="Roboto"/>
                <a:ea typeface="Roboto"/>
                <a:cs typeface="Roboto"/>
              </a:rPr>
              <a:t>Continue to engage </a:t>
            </a:r>
          </a:p>
          <a:p>
            <a:pPr marL="0" lvl="0" indent="0">
              <a:lnSpc>
                <a:spcPct val="115000"/>
              </a:lnSpc>
              <a:spcBef>
                <a:spcPts val="0"/>
              </a:spcBef>
              <a:buNone/>
            </a:pPr>
            <a:r>
              <a:rPr lang="en-US" sz="1200" kern="0">
                <a:solidFill>
                  <a:srgbClr val="0080A3"/>
                </a:solidFill>
                <a:latin typeface="Roboto"/>
                <a:ea typeface="Roboto"/>
                <a:cs typeface="Roboto"/>
              </a:rPr>
              <a:t>your members regularly. Address their needs through messaging, reviewing insights and updating care plan as needed.</a:t>
            </a:r>
          </a:p>
        </p:txBody>
      </p:sp>
      <p:cxnSp>
        <p:nvCxnSpPr>
          <p:cNvPr id="13" name="Google Shape;229;p40">
            <a:extLst>
              <a:ext uri="{FF2B5EF4-FFF2-40B4-BE49-F238E27FC236}">
                <a16:creationId xmlns:a16="http://schemas.microsoft.com/office/drawing/2014/main" id="{FF36FFE4-57C9-9DF7-B998-0A68608FE8AE}"/>
              </a:ext>
            </a:extLst>
          </p:cNvPr>
          <p:cNvCxnSpPr/>
          <p:nvPr/>
        </p:nvCxnSpPr>
        <p:spPr>
          <a:xfrm flipH="1">
            <a:off x="9990432" y="2927168"/>
            <a:ext cx="2003" cy="1669593"/>
          </a:xfrm>
          <a:prstGeom prst="straightConnector1">
            <a:avLst/>
          </a:prstGeom>
          <a:noFill/>
          <a:ln w="38103" cap="flat">
            <a:solidFill>
              <a:srgbClr val="D9E3E7"/>
            </a:solidFill>
            <a:prstDash val="solid"/>
            <a:round/>
          </a:ln>
        </p:spPr>
      </p:cxnSp>
      <p:sp>
        <p:nvSpPr>
          <p:cNvPr id="14" name="Google Shape;230;p40">
            <a:extLst>
              <a:ext uri="{FF2B5EF4-FFF2-40B4-BE49-F238E27FC236}">
                <a16:creationId xmlns:a16="http://schemas.microsoft.com/office/drawing/2014/main" id="{AEDD5D96-3524-0038-7070-D973F01AAF7C}"/>
              </a:ext>
            </a:extLst>
          </p:cNvPr>
          <p:cNvSpPr txBox="1">
            <a:spLocks noGrp="1"/>
          </p:cNvSpPr>
          <p:nvPr>
            <p:ph type="body" sz="quarter" idx="4294967295"/>
          </p:nvPr>
        </p:nvSpPr>
        <p:spPr>
          <a:xfrm>
            <a:off x="10382664" y="2253401"/>
            <a:ext cx="1842003" cy="1754404"/>
          </a:xfrm>
          <a:prstGeom prst="rect">
            <a:avLst/>
          </a:prstGeom>
          <a:noFill/>
          <a:ln>
            <a:noFill/>
          </a:ln>
        </p:spPr>
        <p:txBody>
          <a:bodyPr vert="horz" wrap="square" lIns="121898" tIns="121898" rIns="121898" bIns="121898" anchor="ctr" anchorCtr="0" compatLnSpc="1">
            <a:noAutofit/>
          </a:bodyPr>
          <a:lstStyle/>
          <a:p>
            <a:pPr marL="0" lvl="0" indent="0">
              <a:lnSpc>
                <a:spcPct val="115000"/>
              </a:lnSpc>
              <a:spcBef>
                <a:spcPts val="0"/>
              </a:spcBef>
              <a:buNone/>
            </a:pPr>
            <a:r>
              <a:rPr lang="en-US" sz="1200" kern="0">
                <a:solidFill>
                  <a:srgbClr val="0080A3"/>
                </a:solidFill>
                <a:latin typeface="Roboto"/>
                <a:ea typeface="Roboto"/>
                <a:cs typeface="Roboto"/>
              </a:rPr>
              <a:t>Track and manage your overall caseload activity and engagement using the app efficiency features. </a:t>
            </a:r>
          </a:p>
          <a:p>
            <a:pPr marL="0" lvl="0" indent="0">
              <a:lnSpc>
                <a:spcPct val="115000"/>
              </a:lnSpc>
              <a:spcBef>
                <a:spcPts val="0"/>
              </a:spcBef>
              <a:buNone/>
            </a:pPr>
            <a:endParaRPr lang="en-US" sz="1200" kern="0">
              <a:solidFill>
                <a:srgbClr val="0080A3"/>
              </a:solidFill>
              <a:latin typeface="Roboto"/>
              <a:ea typeface="Roboto"/>
              <a:cs typeface="Roboto"/>
            </a:endParaRPr>
          </a:p>
        </p:txBody>
      </p:sp>
      <p:pic>
        <p:nvPicPr>
          <p:cNvPr id="15" name="Google Shape;231;p40">
            <a:extLst>
              <a:ext uri="{FF2B5EF4-FFF2-40B4-BE49-F238E27FC236}">
                <a16:creationId xmlns:a16="http://schemas.microsoft.com/office/drawing/2014/main" id="{4D9646C8-DABD-ED4A-5C41-CFCD7EE3542B}"/>
              </a:ext>
            </a:extLst>
          </p:cNvPr>
          <p:cNvPicPr>
            <a:picLocks noChangeAspect="1"/>
          </p:cNvPicPr>
          <p:nvPr/>
        </p:nvPicPr>
        <p:blipFill>
          <a:blip r:embed="rId3">
            <a:alphaModFix/>
          </a:blip>
          <a:srcRect/>
          <a:stretch>
            <a:fillRect/>
          </a:stretch>
        </p:blipFill>
        <p:spPr>
          <a:xfrm>
            <a:off x="408983" y="2951527"/>
            <a:ext cx="952676" cy="1070122"/>
          </a:xfrm>
          <a:prstGeom prst="rect">
            <a:avLst/>
          </a:prstGeom>
          <a:noFill/>
          <a:ln cap="flat">
            <a:noFill/>
          </a:ln>
        </p:spPr>
      </p:pic>
      <p:sp>
        <p:nvSpPr>
          <p:cNvPr id="16" name="Google Shape;232;p40">
            <a:extLst>
              <a:ext uri="{FF2B5EF4-FFF2-40B4-BE49-F238E27FC236}">
                <a16:creationId xmlns:a16="http://schemas.microsoft.com/office/drawing/2014/main" id="{119E2528-C19B-2BE1-F590-3AB68B332087}"/>
              </a:ext>
            </a:extLst>
          </p:cNvPr>
          <p:cNvSpPr txBox="1">
            <a:spLocks noGrp="1"/>
          </p:cNvSpPr>
          <p:nvPr>
            <p:ph type="title"/>
          </p:nvPr>
        </p:nvSpPr>
        <p:spPr>
          <a:xfrm>
            <a:off x="640601" y="392689"/>
            <a:ext cx="11360798" cy="764401"/>
          </a:xfrm>
          <a:prstGeom prst="rect">
            <a:avLst/>
          </a:prstGeom>
          <a:noFill/>
          <a:ln>
            <a:noFill/>
          </a:ln>
        </p:spPr>
        <p:txBody>
          <a:bodyPr vert="horz" wrap="square" lIns="121898" tIns="60935" rIns="121898" bIns="60935" anchor="t" anchorCtr="0" compatLnSpc="1">
            <a:noAutofit/>
          </a:bodyPr>
          <a:lstStyle/>
          <a:p>
            <a:r>
              <a:rPr lang="en-US"/>
              <a:t>Care Manager Journey</a:t>
            </a:r>
          </a:p>
        </p:txBody>
      </p:sp>
      <p:sp>
        <p:nvSpPr>
          <p:cNvPr id="17" name="Google Shape;233;p40">
            <a:extLst>
              <a:ext uri="{FF2B5EF4-FFF2-40B4-BE49-F238E27FC236}">
                <a16:creationId xmlns:a16="http://schemas.microsoft.com/office/drawing/2014/main" id="{130B55B4-74D1-A433-144F-2B34D3FE1984}"/>
              </a:ext>
            </a:extLst>
          </p:cNvPr>
          <p:cNvSpPr txBox="1"/>
          <p:nvPr/>
        </p:nvSpPr>
        <p:spPr>
          <a:xfrm>
            <a:off x="3327903" y="2884639"/>
            <a:ext cx="1365601" cy="696050"/>
          </a:xfrm>
          <a:prstGeom prst="rect">
            <a:avLst/>
          </a:prstGeom>
          <a:noFill/>
          <a:ln cap="flat">
            <a:noFill/>
          </a:ln>
        </p:spPr>
        <p:txBody>
          <a:bodyPr vert="horz" wrap="square" lIns="121898" tIns="121898" rIns="121898" bIns="121898" anchor="t" anchorCtr="0" compatLnSpc="1">
            <a:spAutoFit/>
          </a:bodyPr>
          <a:lstStyle/>
          <a:p>
            <a:pPr marL="0" marR="0" lvl="0" indent="0" algn="l" defTabSz="914400" rtl="0" fontAlgn="auto" hangingPunct="1">
              <a:lnSpc>
                <a:spcPct val="115000"/>
              </a:lnSpc>
              <a:spcBef>
                <a:spcPts val="0"/>
              </a:spcBef>
              <a:spcAft>
                <a:spcPts val="1335"/>
              </a:spcAft>
              <a:buNone/>
              <a:tabLst/>
              <a:defRPr sz="1800" b="0" i="0" u="none" strike="noStrike" kern="0" cap="none" spc="0" baseline="0">
                <a:solidFill>
                  <a:srgbClr val="000000"/>
                </a:solidFill>
                <a:uFillTx/>
              </a:defRPr>
            </a:pPr>
            <a:r>
              <a:rPr lang="en-US" sz="1600" b="1" i="0" u="none" strike="noStrike" kern="1200" cap="none" spc="0" baseline="0">
                <a:solidFill>
                  <a:srgbClr val="FB9259"/>
                </a:solidFill>
                <a:uFillTx/>
                <a:latin typeface="Roboto"/>
                <a:ea typeface="Roboto"/>
                <a:cs typeface="Roboto"/>
              </a:rPr>
              <a:t>ONBOARD</a:t>
            </a:r>
            <a:endParaRPr lang="en-US" sz="1333" b="0" i="0" u="none" strike="noStrike" kern="1200" cap="none" spc="0" baseline="0">
              <a:solidFill>
                <a:srgbClr val="1F2327"/>
              </a:solidFill>
              <a:uFillTx/>
              <a:latin typeface="Roboto"/>
              <a:ea typeface="Roboto"/>
              <a:cs typeface="Roboto"/>
            </a:endParaRPr>
          </a:p>
        </p:txBody>
      </p:sp>
      <p:sp>
        <p:nvSpPr>
          <p:cNvPr id="18" name="Google Shape;234;p40">
            <a:extLst>
              <a:ext uri="{FF2B5EF4-FFF2-40B4-BE49-F238E27FC236}">
                <a16:creationId xmlns:a16="http://schemas.microsoft.com/office/drawing/2014/main" id="{708AE2E9-F863-35D7-9BCD-C4CB5904F563}"/>
              </a:ext>
            </a:extLst>
          </p:cNvPr>
          <p:cNvSpPr txBox="1"/>
          <p:nvPr/>
        </p:nvSpPr>
        <p:spPr>
          <a:xfrm>
            <a:off x="10356909" y="1946102"/>
            <a:ext cx="2349058" cy="508877"/>
          </a:xfrm>
          <a:prstGeom prst="rect">
            <a:avLst/>
          </a:prstGeom>
          <a:noFill/>
          <a:ln cap="flat">
            <a:solidFill>
              <a:schemeClr val="bg1"/>
            </a:solidFill>
          </a:ln>
        </p:spPr>
        <p:txBody>
          <a:bodyPr vert="horz" wrap="square" lIns="121898" tIns="121898" rIns="121898" bIns="121898" anchor="t" anchorCtr="0" compatLnSpc="1">
            <a:spAutoFit/>
          </a:bodyPr>
          <a:lstStyle/>
          <a:p>
            <a:pPr marL="0" marR="0" lvl="0" indent="0" algn="l" defTabSz="914400" rtl="0" fontAlgn="auto" hangingPunct="1">
              <a:lnSpc>
                <a:spcPct val="115000"/>
              </a:lnSpc>
              <a:spcBef>
                <a:spcPts val="0"/>
              </a:spcBef>
              <a:spcAft>
                <a:spcPts val="1335"/>
              </a:spcAft>
              <a:buNone/>
              <a:tabLst/>
              <a:defRPr sz="1800" b="0" i="0" u="none" strike="noStrike" kern="0" cap="none" spc="0" baseline="0">
                <a:solidFill>
                  <a:srgbClr val="000000"/>
                </a:solidFill>
                <a:uFillTx/>
              </a:defRPr>
            </a:pPr>
            <a:r>
              <a:rPr lang="en-US" sz="1600" b="1" i="0" u="none" strike="noStrike" kern="1200" cap="none" spc="0" baseline="0">
                <a:solidFill>
                  <a:srgbClr val="CC61AD"/>
                </a:solidFill>
                <a:uFillTx/>
                <a:latin typeface="Roboto"/>
                <a:ea typeface="Roboto"/>
                <a:cs typeface="Roboto"/>
              </a:rPr>
              <a:t>OPTIMIZE</a:t>
            </a:r>
            <a:endParaRPr lang="en-US" sz="2533" b="0" i="0" u="none" strike="noStrike" kern="1200" cap="none" spc="0" baseline="0">
              <a:solidFill>
                <a:srgbClr val="1F2327"/>
              </a:solidFill>
              <a:uFillTx/>
              <a:latin typeface="Arial"/>
            </a:endParaRPr>
          </a:p>
        </p:txBody>
      </p:sp>
      <p:sp>
        <p:nvSpPr>
          <p:cNvPr id="19" name="Google Shape;235;p40">
            <a:extLst>
              <a:ext uri="{FF2B5EF4-FFF2-40B4-BE49-F238E27FC236}">
                <a16:creationId xmlns:a16="http://schemas.microsoft.com/office/drawing/2014/main" id="{089233F8-199E-9EB0-FEB6-DE7DE34C6BA1}"/>
              </a:ext>
            </a:extLst>
          </p:cNvPr>
          <p:cNvSpPr txBox="1"/>
          <p:nvPr/>
        </p:nvSpPr>
        <p:spPr>
          <a:xfrm>
            <a:off x="2278931" y="1703892"/>
            <a:ext cx="923598" cy="696050"/>
          </a:xfrm>
          <a:prstGeom prst="rect">
            <a:avLst/>
          </a:prstGeom>
          <a:noFill/>
          <a:ln cap="flat">
            <a:noFill/>
          </a:ln>
        </p:spPr>
        <p:txBody>
          <a:bodyPr vert="horz" wrap="square" lIns="121898" tIns="121898" rIns="121898" bIns="121898" anchor="t" anchorCtr="0" compatLnSpc="1">
            <a:spAutoFit/>
          </a:bodyPr>
          <a:lstStyle/>
          <a:p>
            <a:pPr marL="0" marR="0" lvl="0" indent="0" algn="l" defTabSz="914400" rtl="0" fontAlgn="auto" hangingPunct="1">
              <a:lnSpc>
                <a:spcPct val="115000"/>
              </a:lnSpc>
              <a:spcBef>
                <a:spcPts val="0"/>
              </a:spcBef>
              <a:spcAft>
                <a:spcPts val="1335"/>
              </a:spcAft>
              <a:buNone/>
              <a:tabLst/>
              <a:defRPr sz="1800" b="0" i="0" u="none" strike="noStrike" kern="0" cap="none" spc="0" baseline="0">
                <a:solidFill>
                  <a:srgbClr val="000000"/>
                </a:solidFill>
                <a:uFillTx/>
              </a:defRPr>
            </a:pPr>
            <a:r>
              <a:rPr lang="en-US" sz="1600" b="1" i="0" u="none" strike="noStrike" kern="1200" cap="none" spc="0" baseline="0">
                <a:solidFill>
                  <a:srgbClr val="00AAD5"/>
                </a:solidFill>
                <a:uFillTx/>
                <a:latin typeface="Roboto"/>
                <a:ea typeface="Roboto"/>
                <a:cs typeface="Roboto"/>
              </a:rPr>
              <a:t>INVITE </a:t>
            </a:r>
            <a:endParaRPr lang="en-US" sz="1333" b="0" i="0" u="none" strike="noStrike" kern="1200" cap="none" spc="0" baseline="0">
              <a:solidFill>
                <a:srgbClr val="1F2327"/>
              </a:solidFill>
              <a:uFillTx/>
              <a:latin typeface="Roboto"/>
              <a:ea typeface="Roboto"/>
              <a:cs typeface="Roboto"/>
            </a:endParaRPr>
          </a:p>
        </p:txBody>
      </p:sp>
      <p:pic>
        <p:nvPicPr>
          <p:cNvPr id="20" name="Google Shape;236;p40">
            <a:extLst>
              <a:ext uri="{FF2B5EF4-FFF2-40B4-BE49-F238E27FC236}">
                <a16:creationId xmlns:a16="http://schemas.microsoft.com/office/drawing/2014/main" id="{6D865749-182D-58EC-7095-17F029BCCDE6}"/>
              </a:ext>
            </a:extLst>
          </p:cNvPr>
          <p:cNvPicPr>
            <a:picLocks noChangeAspect="1"/>
          </p:cNvPicPr>
          <p:nvPr/>
        </p:nvPicPr>
        <p:blipFill>
          <a:blip r:embed="rId4">
            <a:alphaModFix/>
          </a:blip>
          <a:stretch>
            <a:fillRect/>
          </a:stretch>
        </p:blipFill>
        <p:spPr>
          <a:xfrm>
            <a:off x="1562673" y="1966115"/>
            <a:ext cx="714923" cy="714923"/>
          </a:xfrm>
          <a:prstGeom prst="rect">
            <a:avLst/>
          </a:prstGeom>
          <a:noFill/>
          <a:ln cap="flat">
            <a:noFill/>
          </a:ln>
        </p:spPr>
      </p:pic>
      <p:sp>
        <p:nvSpPr>
          <p:cNvPr id="21" name="Google Shape;237;p40">
            <a:extLst>
              <a:ext uri="{FF2B5EF4-FFF2-40B4-BE49-F238E27FC236}">
                <a16:creationId xmlns:a16="http://schemas.microsoft.com/office/drawing/2014/main" id="{7DA3ABE1-8B93-359A-BC49-9AA517B29E3B}"/>
              </a:ext>
            </a:extLst>
          </p:cNvPr>
          <p:cNvSpPr txBox="1"/>
          <p:nvPr/>
        </p:nvSpPr>
        <p:spPr>
          <a:xfrm>
            <a:off x="6033064" y="1595692"/>
            <a:ext cx="1242002" cy="696050"/>
          </a:xfrm>
          <a:prstGeom prst="rect">
            <a:avLst/>
          </a:prstGeom>
          <a:noFill/>
          <a:ln cap="flat">
            <a:noFill/>
          </a:ln>
        </p:spPr>
        <p:txBody>
          <a:bodyPr vert="horz" wrap="square" lIns="121898" tIns="121898" rIns="121898" bIns="121898" anchor="t" anchorCtr="0" compatLnSpc="1">
            <a:spAutoFit/>
          </a:bodyPr>
          <a:lstStyle/>
          <a:p>
            <a:pPr marL="0" marR="0" lvl="0" indent="0" algn="l" defTabSz="914400" rtl="0" fontAlgn="auto" hangingPunct="1">
              <a:lnSpc>
                <a:spcPct val="115000"/>
              </a:lnSpc>
              <a:spcBef>
                <a:spcPts val="0"/>
              </a:spcBef>
              <a:spcAft>
                <a:spcPts val="1335"/>
              </a:spcAft>
              <a:buNone/>
              <a:tabLst/>
              <a:defRPr sz="1800" b="0" i="0" u="none" strike="noStrike" kern="0" cap="none" spc="0" baseline="0">
                <a:solidFill>
                  <a:srgbClr val="000000"/>
                </a:solidFill>
                <a:uFillTx/>
              </a:defRPr>
            </a:pPr>
            <a:r>
              <a:rPr lang="en-US" sz="1600" b="1" i="0" u="none" strike="noStrike" kern="1200" cap="none" spc="0" baseline="0">
                <a:solidFill>
                  <a:srgbClr val="09BFB1"/>
                </a:solidFill>
                <a:uFillTx/>
                <a:latin typeface="Roboto"/>
                <a:ea typeface="Roboto"/>
                <a:cs typeface="Roboto"/>
              </a:rPr>
              <a:t>ACTIVATE</a:t>
            </a:r>
            <a:endParaRPr lang="en-US" sz="1333" b="0" i="0" u="none" strike="noStrike" kern="1200" cap="none" spc="0" baseline="0">
              <a:solidFill>
                <a:srgbClr val="09BFB1"/>
              </a:solidFill>
              <a:uFillTx/>
              <a:latin typeface="Roboto"/>
              <a:ea typeface="Roboto"/>
              <a:cs typeface="Roboto"/>
            </a:endParaRPr>
          </a:p>
        </p:txBody>
      </p:sp>
      <p:pic>
        <p:nvPicPr>
          <p:cNvPr id="22" name="Google Shape;238;p40">
            <a:extLst>
              <a:ext uri="{FF2B5EF4-FFF2-40B4-BE49-F238E27FC236}">
                <a16:creationId xmlns:a16="http://schemas.microsoft.com/office/drawing/2014/main" id="{8386A188-6C06-07BE-CF24-0FE5D1DFC978}"/>
              </a:ext>
            </a:extLst>
          </p:cNvPr>
          <p:cNvPicPr>
            <a:picLocks noChangeAspect="1"/>
          </p:cNvPicPr>
          <p:nvPr/>
        </p:nvPicPr>
        <p:blipFill>
          <a:blip r:embed="rId5">
            <a:alphaModFix/>
          </a:blip>
          <a:stretch>
            <a:fillRect/>
          </a:stretch>
        </p:blipFill>
        <p:spPr>
          <a:xfrm>
            <a:off x="2576934" y="3129296"/>
            <a:ext cx="705871" cy="714923"/>
          </a:xfrm>
          <a:prstGeom prst="rect">
            <a:avLst/>
          </a:prstGeom>
          <a:noFill/>
          <a:ln cap="flat">
            <a:noFill/>
          </a:ln>
        </p:spPr>
      </p:pic>
      <p:pic>
        <p:nvPicPr>
          <p:cNvPr id="23" name="Google Shape;239;p40">
            <a:extLst>
              <a:ext uri="{FF2B5EF4-FFF2-40B4-BE49-F238E27FC236}">
                <a16:creationId xmlns:a16="http://schemas.microsoft.com/office/drawing/2014/main" id="{73E038B2-4FEE-D6E3-A3D2-024817F05819}"/>
              </a:ext>
            </a:extLst>
          </p:cNvPr>
          <p:cNvPicPr>
            <a:picLocks noChangeAspect="1"/>
          </p:cNvPicPr>
          <p:nvPr/>
        </p:nvPicPr>
        <p:blipFill>
          <a:blip r:embed="rId6">
            <a:alphaModFix/>
          </a:blip>
          <a:stretch>
            <a:fillRect/>
          </a:stretch>
        </p:blipFill>
        <p:spPr>
          <a:xfrm>
            <a:off x="5286813" y="1665049"/>
            <a:ext cx="714923" cy="714923"/>
          </a:xfrm>
          <a:prstGeom prst="rect">
            <a:avLst/>
          </a:prstGeom>
          <a:noFill/>
          <a:ln cap="flat">
            <a:noFill/>
          </a:ln>
        </p:spPr>
      </p:pic>
      <p:pic>
        <p:nvPicPr>
          <p:cNvPr id="24" name="Google Shape;240;p40">
            <a:extLst>
              <a:ext uri="{FF2B5EF4-FFF2-40B4-BE49-F238E27FC236}">
                <a16:creationId xmlns:a16="http://schemas.microsoft.com/office/drawing/2014/main" id="{675D7C37-489A-A288-F609-C2A816385BEC}"/>
              </a:ext>
            </a:extLst>
          </p:cNvPr>
          <p:cNvPicPr>
            <a:picLocks noChangeAspect="1"/>
          </p:cNvPicPr>
          <p:nvPr/>
        </p:nvPicPr>
        <p:blipFill>
          <a:blip r:embed="rId7">
            <a:alphaModFix/>
          </a:blip>
          <a:stretch>
            <a:fillRect/>
          </a:stretch>
        </p:blipFill>
        <p:spPr>
          <a:xfrm>
            <a:off x="6300481" y="2951527"/>
            <a:ext cx="705871" cy="705871"/>
          </a:xfrm>
          <a:prstGeom prst="rect">
            <a:avLst/>
          </a:prstGeom>
          <a:noFill/>
          <a:ln cap="flat">
            <a:noFill/>
          </a:ln>
        </p:spPr>
      </p:pic>
      <p:sp>
        <p:nvSpPr>
          <p:cNvPr id="25" name="Google Shape;241;p40">
            <a:extLst>
              <a:ext uri="{FF2B5EF4-FFF2-40B4-BE49-F238E27FC236}">
                <a16:creationId xmlns:a16="http://schemas.microsoft.com/office/drawing/2014/main" id="{71D2657D-D6A8-A108-6D02-2CBD35E68851}"/>
              </a:ext>
            </a:extLst>
          </p:cNvPr>
          <p:cNvSpPr txBox="1"/>
          <p:nvPr/>
        </p:nvSpPr>
        <p:spPr>
          <a:xfrm>
            <a:off x="7007668" y="3166110"/>
            <a:ext cx="1159596" cy="696050"/>
          </a:xfrm>
          <a:prstGeom prst="rect">
            <a:avLst/>
          </a:prstGeom>
          <a:noFill/>
          <a:ln cap="flat">
            <a:noFill/>
          </a:ln>
        </p:spPr>
        <p:txBody>
          <a:bodyPr vert="horz" wrap="square" lIns="121898" tIns="121898" rIns="121898" bIns="121898" anchor="t" anchorCtr="0" compatLnSpc="1">
            <a:spAutoFit/>
          </a:bodyPr>
          <a:lstStyle/>
          <a:p>
            <a:pPr marL="0" marR="0" lvl="0" indent="0" algn="l" defTabSz="914400" rtl="0" fontAlgn="auto" hangingPunct="1">
              <a:lnSpc>
                <a:spcPct val="115000"/>
              </a:lnSpc>
              <a:spcBef>
                <a:spcPts val="0"/>
              </a:spcBef>
              <a:spcAft>
                <a:spcPts val="1335"/>
              </a:spcAft>
              <a:buNone/>
              <a:tabLst/>
              <a:defRPr sz="1800" b="0" i="0" u="none" strike="noStrike" kern="0" cap="none" spc="0" baseline="0">
                <a:solidFill>
                  <a:srgbClr val="000000"/>
                </a:solidFill>
                <a:uFillTx/>
              </a:defRPr>
            </a:pPr>
            <a:r>
              <a:rPr lang="en-US" sz="1600" b="1" i="0" u="none" strike="noStrike" kern="1200" cap="none" spc="0" baseline="0">
                <a:solidFill>
                  <a:srgbClr val="976FC1"/>
                </a:solidFill>
                <a:uFillTx/>
                <a:latin typeface="Roboto"/>
                <a:ea typeface="Roboto"/>
                <a:cs typeface="Roboto"/>
              </a:rPr>
              <a:t>ENGAGE</a:t>
            </a:r>
            <a:endParaRPr lang="en-US" sz="1333" b="0" i="0" u="none" strike="noStrike" kern="1200" cap="none" spc="0" baseline="0">
              <a:solidFill>
                <a:srgbClr val="1F2327"/>
              </a:solidFill>
              <a:uFillTx/>
              <a:latin typeface="Roboto"/>
              <a:ea typeface="Roboto"/>
              <a:cs typeface="Roboto"/>
            </a:endParaRPr>
          </a:p>
        </p:txBody>
      </p:sp>
      <p:pic>
        <p:nvPicPr>
          <p:cNvPr id="26" name="Google Shape;242;p40">
            <a:extLst>
              <a:ext uri="{FF2B5EF4-FFF2-40B4-BE49-F238E27FC236}">
                <a16:creationId xmlns:a16="http://schemas.microsoft.com/office/drawing/2014/main" id="{A68A0CC5-0397-7CE2-B06E-FC38D6C3355E}"/>
              </a:ext>
            </a:extLst>
          </p:cNvPr>
          <p:cNvPicPr>
            <a:picLocks noChangeAspect="1"/>
          </p:cNvPicPr>
          <p:nvPr/>
        </p:nvPicPr>
        <p:blipFill>
          <a:blip r:embed="rId8">
            <a:alphaModFix/>
          </a:blip>
          <a:stretch>
            <a:fillRect/>
          </a:stretch>
        </p:blipFill>
        <p:spPr>
          <a:xfrm>
            <a:off x="9636998" y="2104244"/>
            <a:ext cx="714923" cy="714923"/>
          </a:xfrm>
          <a:prstGeom prst="rect">
            <a:avLst/>
          </a:prstGeom>
          <a:noFill/>
          <a:ln cap="flat">
            <a:noFill/>
          </a:ln>
        </p:spPr>
      </p:pic>
      <p:sp>
        <p:nvSpPr>
          <p:cNvPr id="28" name="TextBox 27">
            <a:extLst>
              <a:ext uri="{FF2B5EF4-FFF2-40B4-BE49-F238E27FC236}">
                <a16:creationId xmlns:a16="http://schemas.microsoft.com/office/drawing/2014/main" id="{4F4CFAF6-89F5-C63B-B49C-E003FC193069}"/>
              </a:ext>
            </a:extLst>
          </p:cNvPr>
          <p:cNvSpPr txBox="1"/>
          <p:nvPr/>
        </p:nvSpPr>
        <p:spPr>
          <a:xfrm>
            <a:off x="9509447" y="1699927"/>
            <a:ext cx="2671312" cy="2824287"/>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0723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cxnSp>
        <p:nvCxnSpPr>
          <p:cNvPr id="402" name="Google Shape;402;p50"/>
          <p:cNvCxnSpPr/>
          <p:nvPr/>
        </p:nvCxnSpPr>
        <p:spPr>
          <a:xfrm>
            <a:off x="-32300" y="3789667"/>
            <a:ext cx="12224400" cy="400"/>
          </a:xfrm>
          <a:prstGeom prst="straightConnector1">
            <a:avLst/>
          </a:prstGeom>
          <a:noFill/>
          <a:ln w="38100" cap="flat" cmpd="sng">
            <a:solidFill>
              <a:srgbClr val="D9E3E7"/>
            </a:solidFill>
            <a:prstDash val="solid"/>
            <a:round/>
            <a:headEnd type="none" w="sm" len="sm"/>
            <a:tailEnd type="none" w="sm" len="sm"/>
          </a:ln>
        </p:spPr>
      </p:cxnSp>
      <p:sp>
        <p:nvSpPr>
          <p:cNvPr id="403" name="Google Shape;403;p50"/>
          <p:cNvSpPr txBox="1">
            <a:spLocks noGrp="1"/>
          </p:cNvSpPr>
          <p:nvPr>
            <p:ph type="body" idx="1"/>
          </p:nvPr>
        </p:nvSpPr>
        <p:spPr>
          <a:xfrm>
            <a:off x="678267" y="3936299"/>
            <a:ext cx="2134000" cy="1992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5000"/>
              </a:lnSpc>
              <a:buSzPts val="900"/>
            </a:pPr>
            <a:r>
              <a:rPr lang="en" sz="1200" b="1">
                <a:solidFill>
                  <a:srgbClr val="0080A3"/>
                </a:solidFill>
                <a:latin typeface="Roboto"/>
                <a:ea typeface="Roboto"/>
                <a:cs typeface="Roboto"/>
                <a:sym typeface="Roboto"/>
              </a:rPr>
              <a:t>Leverage All View, Dashboard Overview Page, and Member States. </a:t>
            </a:r>
            <a:endParaRPr sz="1200">
              <a:solidFill>
                <a:srgbClr val="0080A3"/>
              </a:solidFill>
              <a:latin typeface="Roboto"/>
              <a:ea typeface="Roboto"/>
              <a:cs typeface="Roboto"/>
              <a:sym typeface="Roboto"/>
            </a:endParaRPr>
          </a:p>
          <a:p>
            <a:pPr>
              <a:lnSpc>
                <a:spcPct val="115000"/>
              </a:lnSpc>
              <a:buSzPts val="900"/>
            </a:pPr>
            <a:r>
              <a:rPr lang="en" sz="1200">
                <a:solidFill>
                  <a:srgbClr val="0080A3"/>
                </a:solidFill>
                <a:latin typeface="Roboto"/>
                <a:ea typeface="Roboto"/>
                <a:cs typeface="Roboto"/>
                <a:sym typeface="Roboto"/>
              </a:rPr>
              <a:t>These views will enable you to check-in on with your entire caseload. The filters allow you to segment your caseload by different attributes to inform your actions. </a:t>
            </a:r>
            <a:endParaRPr sz="1200" b="0" i="0" u="none" strike="noStrike" cap="none">
              <a:solidFill>
                <a:srgbClr val="0080A3"/>
              </a:solidFill>
              <a:latin typeface="Roboto"/>
              <a:ea typeface="Roboto"/>
              <a:cs typeface="Roboto"/>
              <a:sym typeface="Roboto"/>
            </a:endParaRPr>
          </a:p>
        </p:txBody>
      </p:sp>
      <p:cxnSp>
        <p:nvCxnSpPr>
          <p:cNvPr id="404" name="Google Shape;404;p50"/>
          <p:cNvCxnSpPr/>
          <p:nvPr/>
        </p:nvCxnSpPr>
        <p:spPr>
          <a:xfrm>
            <a:off x="399984" y="3819635"/>
            <a:ext cx="11200" cy="1875200"/>
          </a:xfrm>
          <a:prstGeom prst="straightConnector1">
            <a:avLst/>
          </a:prstGeom>
          <a:noFill/>
          <a:ln w="38100" cap="flat" cmpd="sng">
            <a:solidFill>
              <a:srgbClr val="D9E3E7"/>
            </a:solidFill>
            <a:prstDash val="solid"/>
            <a:round/>
            <a:headEnd type="none" w="sm" len="sm"/>
            <a:tailEnd type="none" w="sm" len="sm"/>
          </a:ln>
        </p:spPr>
      </p:cxnSp>
      <p:sp>
        <p:nvSpPr>
          <p:cNvPr id="405" name="Google Shape;405;p50"/>
          <p:cNvSpPr txBox="1"/>
          <p:nvPr/>
        </p:nvSpPr>
        <p:spPr>
          <a:xfrm>
            <a:off x="0" y="3166455"/>
            <a:ext cx="1773200" cy="22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 sz="1333" b="1" i="0" u="none" strike="noStrike" cap="none">
                <a:solidFill>
                  <a:srgbClr val="000000"/>
                </a:solidFill>
                <a:latin typeface="Roboto"/>
                <a:ea typeface="Roboto"/>
                <a:cs typeface="Roboto"/>
                <a:sym typeface="Roboto"/>
              </a:rPr>
              <a:t>CARE MANAGER</a:t>
            </a:r>
            <a:endParaRPr sz="1333" b="1" i="0" u="none" strike="noStrike" cap="none">
              <a:solidFill>
                <a:srgbClr val="000000"/>
              </a:solidFill>
              <a:latin typeface="Roboto"/>
              <a:ea typeface="Roboto"/>
              <a:cs typeface="Roboto"/>
              <a:sym typeface="Roboto"/>
            </a:endParaRPr>
          </a:p>
        </p:txBody>
      </p:sp>
      <p:cxnSp>
        <p:nvCxnSpPr>
          <p:cNvPr id="406" name="Google Shape;406;p50"/>
          <p:cNvCxnSpPr/>
          <p:nvPr/>
        </p:nvCxnSpPr>
        <p:spPr>
          <a:xfrm flipH="1">
            <a:off x="4022567" y="3784572"/>
            <a:ext cx="14800" cy="624800"/>
          </a:xfrm>
          <a:prstGeom prst="straightConnector1">
            <a:avLst/>
          </a:prstGeom>
          <a:noFill/>
          <a:ln w="38100" cap="flat" cmpd="sng">
            <a:solidFill>
              <a:srgbClr val="D9E3E7"/>
            </a:solidFill>
            <a:prstDash val="solid"/>
            <a:round/>
            <a:headEnd type="none" w="sm" len="sm"/>
            <a:tailEnd type="none" w="sm" len="sm"/>
          </a:ln>
        </p:spPr>
      </p:cxnSp>
      <p:cxnSp>
        <p:nvCxnSpPr>
          <p:cNvPr id="407" name="Google Shape;407;p50"/>
          <p:cNvCxnSpPr/>
          <p:nvPr/>
        </p:nvCxnSpPr>
        <p:spPr>
          <a:xfrm>
            <a:off x="-10767" y="3795067"/>
            <a:ext cx="12202800" cy="19600"/>
          </a:xfrm>
          <a:prstGeom prst="straightConnector1">
            <a:avLst/>
          </a:prstGeom>
          <a:noFill/>
          <a:ln w="38100" cap="flat" cmpd="sng">
            <a:solidFill>
              <a:srgbClr val="D9E3E7"/>
            </a:solidFill>
            <a:prstDash val="solid"/>
            <a:round/>
            <a:headEnd type="none" w="sm" len="sm"/>
            <a:tailEnd type="none" w="sm" len="sm"/>
          </a:ln>
        </p:spPr>
      </p:cxnSp>
      <p:cxnSp>
        <p:nvCxnSpPr>
          <p:cNvPr id="408" name="Google Shape;408;p50"/>
          <p:cNvCxnSpPr/>
          <p:nvPr/>
        </p:nvCxnSpPr>
        <p:spPr>
          <a:xfrm flipH="1">
            <a:off x="5800200" y="3799159"/>
            <a:ext cx="11200" cy="2004400"/>
          </a:xfrm>
          <a:prstGeom prst="straightConnector1">
            <a:avLst/>
          </a:prstGeom>
          <a:noFill/>
          <a:ln w="38100" cap="flat" cmpd="sng">
            <a:solidFill>
              <a:srgbClr val="D9E3E7"/>
            </a:solidFill>
            <a:prstDash val="solid"/>
            <a:round/>
            <a:headEnd type="none" w="sm" len="sm"/>
            <a:tailEnd type="none" w="sm" len="sm"/>
          </a:ln>
        </p:spPr>
      </p:cxnSp>
      <p:sp>
        <p:nvSpPr>
          <p:cNvPr id="409" name="Google Shape;409;p50"/>
          <p:cNvSpPr txBox="1">
            <a:spLocks noGrp="1"/>
          </p:cNvSpPr>
          <p:nvPr>
            <p:ph type="body" idx="2"/>
          </p:nvPr>
        </p:nvSpPr>
        <p:spPr>
          <a:xfrm>
            <a:off x="6115267" y="4016757"/>
            <a:ext cx="2215200" cy="239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 sz="1200" b="1">
                <a:solidFill>
                  <a:schemeClr val="accent1"/>
                </a:solidFill>
                <a:latin typeface="Roboto"/>
                <a:ea typeface="Roboto"/>
                <a:cs typeface="Roboto"/>
                <a:sym typeface="Roboto"/>
              </a:rPr>
              <a:t>Track engagement across your caseload. </a:t>
            </a:r>
            <a:endParaRPr sz="1200" b="1">
              <a:solidFill>
                <a:schemeClr val="accent1"/>
              </a:solidFill>
              <a:latin typeface="Roboto"/>
              <a:ea typeface="Roboto"/>
              <a:cs typeface="Roboto"/>
              <a:sym typeface="Roboto"/>
            </a:endParaRPr>
          </a:p>
          <a:p>
            <a:pPr marL="0" marR="0" lvl="0" indent="0" algn="l" rtl="0">
              <a:lnSpc>
                <a:spcPct val="115000"/>
              </a:lnSpc>
              <a:spcBef>
                <a:spcPts val="0"/>
              </a:spcBef>
              <a:spcAft>
                <a:spcPts val="0"/>
              </a:spcAft>
              <a:buNone/>
            </a:pPr>
            <a:r>
              <a:rPr lang="en" sz="1200">
                <a:solidFill>
                  <a:schemeClr val="accent1"/>
                </a:solidFill>
                <a:latin typeface="Roboto"/>
                <a:ea typeface="Roboto"/>
                <a:cs typeface="Roboto"/>
                <a:sym typeface="Roboto"/>
              </a:rPr>
              <a:t>The engagement filter allows you to view members who have been less active on the app. You can also track when these members were last contacted and how long they have been on the app to determine if they need additional outreach. </a:t>
            </a:r>
            <a:endParaRPr sz="1200">
              <a:solidFill>
                <a:schemeClr val="accent1"/>
              </a:solidFill>
              <a:latin typeface="Roboto"/>
              <a:ea typeface="Roboto"/>
              <a:cs typeface="Roboto"/>
              <a:sym typeface="Roboto"/>
            </a:endParaRPr>
          </a:p>
        </p:txBody>
      </p:sp>
      <p:sp>
        <p:nvSpPr>
          <p:cNvPr id="410" name="Google Shape;410;p50"/>
          <p:cNvSpPr txBox="1">
            <a:spLocks noGrp="1"/>
          </p:cNvSpPr>
          <p:nvPr>
            <p:ph type="body" idx="3"/>
          </p:nvPr>
        </p:nvSpPr>
        <p:spPr>
          <a:xfrm>
            <a:off x="9189113" y="5003579"/>
            <a:ext cx="2672575" cy="55560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200" b="1">
                <a:solidFill>
                  <a:schemeClr val="accent1"/>
                </a:solidFill>
                <a:latin typeface="Roboto"/>
                <a:ea typeface="Roboto"/>
                <a:cs typeface="Roboto"/>
                <a:sym typeface="Roboto"/>
              </a:rPr>
              <a:t>Group actions enable efficiency. </a:t>
            </a:r>
            <a:endParaRPr sz="1200" b="1">
              <a:solidFill>
                <a:schemeClr val="accent1"/>
              </a:solidFill>
              <a:latin typeface="Roboto"/>
              <a:ea typeface="Roboto"/>
              <a:cs typeface="Roboto"/>
              <a:sym typeface="Roboto"/>
            </a:endParaRPr>
          </a:p>
          <a:p>
            <a:pPr marL="0" lvl="0" indent="0" algn="l" rtl="0">
              <a:lnSpc>
                <a:spcPct val="115000"/>
              </a:lnSpc>
              <a:spcBef>
                <a:spcPts val="0"/>
              </a:spcBef>
              <a:spcAft>
                <a:spcPts val="0"/>
              </a:spcAft>
              <a:buNone/>
            </a:pPr>
            <a:r>
              <a:rPr lang="en" sz="1200">
                <a:solidFill>
                  <a:schemeClr val="accent1"/>
                </a:solidFill>
                <a:latin typeface="Roboto"/>
                <a:ea typeface="Roboto"/>
                <a:cs typeface="Roboto"/>
                <a:sym typeface="Roboto"/>
              </a:rPr>
              <a:t>Once you have filtered your caseload, you can use different group actions to manage these members at scale. Send a group message to less engaged members, set a group follow-up to remind yourself to check in with them again in a week or consider adding group instructions to send plan-specific information or resources to a group of members. </a:t>
            </a:r>
            <a:endParaRPr sz="1200">
              <a:solidFill>
                <a:schemeClr val="accent1"/>
              </a:solidFill>
              <a:latin typeface="Roboto"/>
              <a:ea typeface="Roboto"/>
              <a:cs typeface="Roboto"/>
              <a:sym typeface="Roboto"/>
            </a:endParaRPr>
          </a:p>
        </p:txBody>
      </p:sp>
      <p:cxnSp>
        <p:nvCxnSpPr>
          <p:cNvPr id="411" name="Google Shape;411;p50"/>
          <p:cNvCxnSpPr/>
          <p:nvPr/>
        </p:nvCxnSpPr>
        <p:spPr>
          <a:xfrm flipH="1">
            <a:off x="8634333" y="3850877"/>
            <a:ext cx="1200" cy="1120800"/>
          </a:xfrm>
          <a:prstGeom prst="straightConnector1">
            <a:avLst/>
          </a:prstGeom>
          <a:noFill/>
          <a:ln w="38100" cap="flat" cmpd="sng">
            <a:solidFill>
              <a:srgbClr val="D9E3E7"/>
            </a:solidFill>
            <a:prstDash val="solid"/>
            <a:round/>
            <a:headEnd type="none" w="sm" len="sm"/>
            <a:tailEnd type="none" w="sm" len="sm"/>
          </a:ln>
        </p:spPr>
      </p:cxnSp>
      <p:sp>
        <p:nvSpPr>
          <p:cNvPr id="412" name="Google Shape;412;p50"/>
          <p:cNvSpPr txBox="1">
            <a:spLocks noGrp="1"/>
          </p:cNvSpPr>
          <p:nvPr>
            <p:ph type="body" idx="4"/>
          </p:nvPr>
        </p:nvSpPr>
        <p:spPr>
          <a:xfrm>
            <a:off x="2494133" y="5361099"/>
            <a:ext cx="3192400" cy="100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 sz="1200" b="1">
                <a:solidFill>
                  <a:schemeClr val="accent1"/>
                </a:solidFill>
                <a:latin typeface="Roboto"/>
                <a:ea typeface="Roboto"/>
                <a:cs typeface="Roboto"/>
                <a:sym typeface="Roboto"/>
              </a:rPr>
              <a:t>Perform dashboard hygiene.</a:t>
            </a:r>
            <a:endParaRPr sz="1200" b="1">
              <a:solidFill>
                <a:schemeClr val="accent1"/>
              </a:solidFill>
              <a:latin typeface="Roboto"/>
              <a:ea typeface="Roboto"/>
              <a:cs typeface="Roboto"/>
              <a:sym typeface="Roboto"/>
            </a:endParaRPr>
          </a:p>
          <a:p>
            <a:pPr marL="0" marR="0" lvl="0" indent="0" algn="l" rtl="0">
              <a:lnSpc>
                <a:spcPct val="115000"/>
              </a:lnSpc>
              <a:spcBef>
                <a:spcPts val="0"/>
              </a:spcBef>
              <a:spcAft>
                <a:spcPts val="0"/>
              </a:spcAft>
              <a:buNone/>
            </a:pPr>
            <a:r>
              <a:rPr lang="en" sz="1200">
                <a:solidFill>
                  <a:schemeClr val="accent1"/>
                </a:solidFill>
                <a:latin typeface="Roboto"/>
                <a:ea typeface="Roboto"/>
                <a:cs typeface="Roboto"/>
                <a:sym typeface="Roboto"/>
              </a:rPr>
              <a:t>Set a regular cadence to check in on your caseload and determine if any members need additional outreach, should be moved to maintenance, or should be marked as done. </a:t>
            </a:r>
            <a:endParaRPr sz="1200">
              <a:solidFill>
                <a:schemeClr val="accent1"/>
              </a:solidFill>
              <a:latin typeface="Roboto"/>
              <a:ea typeface="Roboto"/>
              <a:cs typeface="Roboto"/>
              <a:sym typeface="Roboto"/>
            </a:endParaRPr>
          </a:p>
        </p:txBody>
      </p:sp>
      <p:pic>
        <p:nvPicPr>
          <p:cNvPr id="413" name="Google Shape;413;p50"/>
          <p:cNvPicPr preferRelativeResize="0"/>
          <p:nvPr/>
        </p:nvPicPr>
        <p:blipFill rotWithShape="1">
          <a:blip r:embed="rId3">
            <a:alphaModFix/>
          </a:blip>
          <a:srcRect/>
          <a:stretch/>
        </p:blipFill>
        <p:spPr>
          <a:xfrm>
            <a:off x="408984" y="2139477"/>
            <a:ext cx="953555" cy="1071112"/>
          </a:xfrm>
          <a:prstGeom prst="rect">
            <a:avLst/>
          </a:prstGeom>
          <a:noFill/>
          <a:ln>
            <a:noFill/>
          </a:ln>
        </p:spPr>
      </p:pic>
      <p:sp>
        <p:nvSpPr>
          <p:cNvPr id="414" name="Google Shape;414;p50"/>
          <p:cNvSpPr txBox="1">
            <a:spLocks noGrp="1"/>
          </p:cNvSpPr>
          <p:nvPr>
            <p:ph type="title"/>
          </p:nvPr>
        </p:nvSpPr>
        <p:spPr>
          <a:xfrm>
            <a:off x="742200" y="291185"/>
            <a:ext cx="11360800" cy="764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SzPts val="1400"/>
              <a:buNone/>
            </a:pPr>
            <a:r>
              <a:rPr lang="en"/>
              <a:t>Care Manager Journey </a:t>
            </a:r>
            <a:endParaRPr/>
          </a:p>
        </p:txBody>
      </p:sp>
      <p:sp>
        <p:nvSpPr>
          <p:cNvPr id="415" name="Google Shape;415;p50"/>
          <p:cNvSpPr/>
          <p:nvPr/>
        </p:nvSpPr>
        <p:spPr>
          <a:xfrm>
            <a:off x="9441634" y="1"/>
            <a:ext cx="2750233" cy="396676"/>
          </a:xfrm>
          <a:custGeom>
            <a:avLst/>
            <a:gdLst/>
            <a:ahLst/>
            <a:cxnLst/>
            <a:rect l="l" t="t" r="r" b="b"/>
            <a:pathLst>
              <a:path w="82507" h="11911" extrusionOk="0">
                <a:moveTo>
                  <a:pt x="0" y="0"/>
                </a:moveTo>
                <a:lnTo>
                  <a:pt x="11621" y="11911"/>
                </a:lnTo>
                <a:lnTo>
                  <a:pt x="82507" y="11911"/>
                </a:lnTo>
                <a:lnTo>
                  <a:pt x="82507" y="0"/>
                </a:lnTo>
                <a:close/>
              </a:path>
            </a:pathLst>
          </a:custGeom>
          <a:solidFill>
            <a:srgbClr val="CC61AD"/>
          </a:solidFill>
          <a:ln>
            <a:noFill/>
          </a:ln>
        </p:spPr>
        <p:txBody>
          <a:bodyPr/>
          <a:lstStyle/>
          <a:p>
            <a:endParaRPr lang="en-US"/>
          </a:p>
        </p:txBody>
      </p:sp>
      <p:sp>
        <p:nvSpPr>
          <p:cNvPr id="416" name="Google Shape;416;p50"/>
          <p:cNvSpPr/>
          <p:nvPr/>
        </p:nvSpPr>
        <p:spPr>
          <a:xfrm>
            <a:off x="9867867" y="15485"/>
            <a:ext cx="2324000" cy="365600"/>
          </a:xfrm>
          <a:prstGeom prst="rect">
            <a:avLst/>
          </a:prstGeom>
          <a:solidFill>
            <a:srgbClr val="CC61A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b="1">
                <a:solidFill>
                  <a:srgbClr val="FFFFFF"/>
                </a:solidFill>
                <a:latin typeface="Roboto"/>
                <a:ea typeface="Roboto"/>
                <a:cs typeface="Roboto"/>
                <a:sym typeface="Roboto"/>
              </a:rPr>
              <a:t>OPTIMIZE</a:t>
            </a:r>
            <a:endParaRPr sz="1200">
              <a:solidFill>
                <a:srgbClr val="FFFFFF"/>
              </a:solidFill>
              <a:latin typeface="Roboto"/>
              <a:ea typeface="Roboto"/>
              <a:cs typeface="Roboto"/>
              <a:sym typeface="Roboto"/>
            </a:endParaRPr>
          </a:p>
        </p:txBody>
      </p:sp>
      <p:cxnSp>
        <p:nvCxnSpPr>
          <p:cNvPr id="417" name="Google Shape;417;p50"/>
          <p:cNvCxnSpPr/>
          <p:nvPr/>
        </p:nvCxnSpPr>
        <p:spPr>
          <a:xfrm flipH="1">
            <a:off x="9990433" y="2115113"/>
            <a:ext cx="2000" cy="1669600"/>
          </a:xfrm>
          <a:prstGeom prst="straightConnector1">
            <a:avLst/>
          </a:prstGeom>
          <a:noFill/>
          <a:ln w="38100" cap="flat" cmpd="sng">
            <a:solidFill>
              <a:srgbClr val="D9E3E7"/>
            </a:solidFill>
            <a:prstDash val="solid"/>
            <a:round/>
            <a:headEnd type="none" w="sm" len="sm"/>
            <a:tailEnd type="none" w="sm" len="sm"/>
          </a:ln>
        </p:spPr>
      </p:cxnSp>
      <p:sp>
        <p:nvSpPr>
          <p:cNvPr id="418" name="Google Shape;418;p50"/>
          <p:cNvSpPr txBox="1">
            <a:spLocks noGrp="1"/>
          </p:cNvSpPr>
          <p:nvPr>
            <p:ph type="body" idx="5"/>
          </p:nvPr>
        </p:nvSpPr>
        <p:spPr>
          <a:xfrm>
            <a:off x="10385667" y="1311040"/>
            <a:ext cx="1842000" cy="175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200">
                <a:solidFill>
                  <a:schemeClr val="accent1"/>
                </a:solidFill>
                <a:latin typeface="Roboto"/>
                <a:ea typeface="Roboto"/>
                <a:cs typeface="Roboto"/>
                <a:sym typeface="Roboto"/>
              </a:rPr>
              <a:t>Track and manage your overall caseload activity and engagement using the app efficiency features. </a:t>
            </a:r>
            <a:endParaRPr sz="1200">
              <a:solidFill>
                <a:schemeClr val="accent1"/>
              </a:solidFill>
              <a:latin typeface="Roboto"/>
              <a:ea typeface="Roboto"/>
              <a:cs typeface="Roboto"/>
              <a:sym typeface="Roboto"/>
            </a:endParaRPr>
          </a:p>
        </p:txBody>
      </p:sp>
      <p:sp>
        <p:nvSpPr>
          <p:cNvPr id="419" name="Google Shape;419;p50"/>
          <p:cNvSpPr txBox="1"/>
          <p:nvPr/>
        </p:nvSpPr>
        <p:spPr>
          <a:xfrm>
            <a:off x="10405040" y="1117851"/>
            <a:ext cx="1242000" cy="69604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 sz="1600" b="1">
                <a:solidFill>
                  <a:srgbClr val="CC61AD"/>
                </a:solidFill>
                <a:latin typeface="Roboto"/>
                <a:ea typeface="Roboto"/>
                <a:cs typeface="Roboto"/>
                <a:sym typeface="Roboto"/>
              </a:rPr>
              <a:t>OPTIMIZE</a:t>
            </a:r>
            <a:endParaRPr sz="2489"/>
          </a:p>
        </p:txBody>
      </p:sp>
      <p:pic>
        <p:nvPicPr>
          <p:cNvPr id="420" name="Google Shape;420;p50"/>
          <p:cNvPicPr preferRelativeResize="0"/>
          <p:nvPr/>
        </p:nvPicPr>
        <p:blipFill>
          <a:blip r:embed="rId4">
            <a:alphaModFix/>
          </a:blip>
          <a:stretch>
            <a:fillRect/>
          </a:stretch>
        </p:blipFill>
        <p:spPr>
          <a:xfrm>
            <a:off x="9636997" y="1292196"/>
            <a:ext cx="715584" cy="715584"/>
          </a:xfrm>
          <a:prstGeom prst="rect">
            <a:avLst/>
          </a:prstGeom>
          <a:noFill/>
          <a:ln>
            <a:noFill/>
          </a:ln>
        </p:spPr>
      </p:pic>
      <p:pic>
        <p:nvPicPr>
          <p:cNvPr id="421" name="Google Shape;421;p50"/>
          <p:cNvPicPr preferRelativeResize="0"/>
          <p:nvPr/>
        </p:nvPicPr>
        <p:blipFill>
          <a:blip r:embed="rId5">
            <a:alphaModFix/>
          </a:blip>
          <a:stretch>
            <a:fillRect/>
          </a:stretch>
        </p:blipFill>
        <p:spPr>
          <a:xfrm>
            <a:off x="47479" y="5724277"/>
            <a:ext cx="715584" cy="715584"/>
          </a:xfrm>
          <a:prstGeom prst="rect">
            <a:avLst/>
          </a:prstGeom>
          <a:noFill/>
          <a:ln>
            <a:noFill/>
          </a:ln>
        </p:spPr>
      </p:pic>
      <p:pic>
        <p:nvPicPr>
          <p:cNvPr id="422" name="Google Shape;422;p50"/>
          <p:cNvPicPr preferRelativeResize="0"/>
          <p:nvPr/>
        </p:nvPicPr>
        <p:blipFill>
          <a:blip r:embed="rId6">
            <a:alphaModFix/>
          </a:blip>
          <a:stretch>
            <a:fillRect/>
          </a:stretch>
        </p:blipFill>
        <p:spPr>
          <a:xfrm>
            <a:off x="3671835" y="4466093"/>
            <a:ext cx="715584" cy="715584"/>
          </a:xfrm>
          <a:prstGeom prst="rect">
            <a:avLst/>
          </a:prstGeom>
          <a:noFill/>
          <a:ln>
            <a:noFill/>
          </a:ln>
        </p:spPr>
      </p:pic>
      <p:pic>
        <p:nvPicPr>
          <p:cNvPr id="423" name="Google Shape;423;p50"/>
          <p:cNvPicPr preferRelativeResize="0"/>
          <p:nvPr/>
        </p:nvPicPr>
        <p:blipFill>
          <a:blip r:embed="rId7">
            <a:alphaModFix/>
          </a:blip>
          <a:stretch>
            <a:fillRect/>
          </a:stretch>
        </p:blipFill>
        <p:spPr>
          <a:xfrm>
            <a:off x="5452220" y="5928461"/>
            <a:ext cx="706525" cy="706527"/>
          </a:xfrm>
          <a:prstGeom prst="rect">
            <a:avLst/>
          </a:prstGeom>
          <a:noFill/>
          <a:ln>
            <a:noFill/>
          </a:ln>
        </p:spPr>
      </p:pic>
      <p:pic>
        <p:nvPicPr>
          <p:cNvPr id="424" name="Google Shape;424;p50"/>
          <p:cNvPicPr preferRelativeResize="0"/>
          <p:nvPr/>
        </p:nvPicPr>
        <p:blipFill>
          <a:blip r:embed="rId8">
            <a:alphaModFix/>
          </a:blip>
          <a:stretch>
            <a:fillRect/>
          </a:stretch>
        </p:blipFill>
        <p:spPr>
          <a:xfrm>
            <a:off x="8298276" y="5008073"/>
            <a:ext cx="706525" cy="715584"/>
          </a:xfrm>
          <a:prstGeom prst="rect">
            <a:avLst/>
          </a:prstGeom>
          <a:noFill/>
          <a:ln>
            <a:noFill/>
          </a:ln>
        </p:spPr>
      </p:pic>
    </p:spTree>
    <p:extLst>
      <p:ext uri="{BB962C8B-B14F-4D97-AF65-F5344CB8AC3E}">
        <p14:creationId xmlns:p14="http://schemas.microsoft.com/office/powerpoint/2010/main" val="14273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9">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build="p"/>
      <p:bldP spid="409" grpId="0" build="p"/>
      <p:bldP spid="410" grpId="0" build="p"/>
      <p:bldP spid="4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8D866-764D-9C2C-6C5A-C2164FAE6554}"/>
              </a:ext>
            </a:extLst>
          </p:cNvPr>
          <p:cNvSpPr>
            <a:spLocks noGrp="1"/>
          </p:cNvSpPr>
          <p:nvPr>
            <p:ph type="body" sz="quarter" idx="10"/>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400">
                <a:solidFill>
                  <a:schemeClr val="bg1"/>
                </a:solidFill>
              </a:rPr>
              <a:t>Optimizing Dashboard Features</a:t>
            </a:r>
          </a:p>
        </p:txBody>
      </p:sp>
      <p:sp>
        <p:nvSpPr>
          <p:cNvPr id="3" name="Text Placeholder 2">
            <a:extLst>
              <a:ext uri="{FF2B5EF4-FFF2-40B4-BE49-F238E27FC236}">
                <a16:creationId xmlns:a16="http://schemas.microsoft.com/office/drawing/2014/main" id="{CEBF1191-1DB3-540D-2A82-48DEEF84F8B2}"/>
              </a:ext>
            </a:extLst>
          </p:cNvPr>
          <p:cNvSpPr>
            <a:spLocks noGrp="1"/>
          </p:cNvSpPr>
          <p:nvPr>
            <p:ph type="body" sz="quarter" idx="13"/>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141B003D-1A2B-6143-1591-B1F1AD75670C}"/>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6</a:t>
            </a:fld>
            <a:endParaRPr lang="en-US"/>
          </a:p>
        </p:txBody>
      </p:sp>
    </p:spTree>
    <p:extLst>
      <p:ext uri="{BB962C8B-B14F-4D97-AF65-F5344CB8AC3E}">
        <p14:creationId xmlns:p14="http://schemas.microsoft.com/office/powerpoint/2010/main" val="332901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5"/>
        <p:cNvGrpSpPr/>
        <p:nvPr/>
      </p:nvGrpSpPr>
      <p:grpSpPr>
        <a:xfrm>
          <a:off x="0" y="0"/>
          <a:ext cx="0" cy="0"/>
          <a:chOff x="0" y="0"/>
          <a:chExt cx="0" cy="0"/>
        </a:xfrm>
      </p:grpSpPr>
      <p:sp>
        <p:nvSpPr>
          <p:cNvPr id="1886" name="Google Shape;1886;p139"/>
          <p:cNvSpPr txBox="1">
            <a:spLocks noGrp="1"/>
          </p:cNvSpPr>
          <p:nvPr>
            <p:ph type="title"/>
          </p:nvPr>
        </p:nvSpPr>
        <p:spPr>
          <a:xfrm>
            <a:off x="325945" y="211471"/>
            <a:ext cx="11345663" cy="595012"/>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 sz="2300">
                <a:solidFill>
                  <a:schemeClr val="accent1">
                    <a:lumMod val="76000"/>
                  </a:schemeClr>
                </a:solidFill>
                <a:latin typeface="Arial Nova"/>
              </a:rPr>
              <a:t>Group Actions </a:t>
            </a:r>
            <a:endParaRPr lang="en-US">
              <a:solidFill>
                <a:schemeClr val="accent1">
                  <a:lumMod val="76000"/>
                </a:schemeClr>
              </a:solidFill>
            </a:endParaRPr>
          </a:p>
        </p:txBody>
      </p:sp>
      <p:sp>
        <p:nvSpPr>
          <p:cNvPr id="1887" name="Google Shape;1887;p139"/>
          <p:cNvSpPr txBox="1">
            <a:spLocks noGrp="1"/>
          </p:cNvSpPr>
          <p:nvPr>
            <p:ph type="body" idx="1"/>
          </p:nvPr>
        </p:nvSpPr>
        <p:spPr>
          <a:xfrm>
            <a:off x="431978" y="1568482"/>
            <a:ext cx="11232735" cy="2498847"/>
          </a:xfrm>
          <a:prstGeom prst="rect">
            <a:avLst/>
          </a:prstGeom>
        </p:spPr>
        <p:txBody>
          <a:bodyPr spcFirstLastPara="1" wrap="square" lIns="121787" tIns="60877" rIns="121787" bIns="6087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850"/>
              <a:t>You can use the Group Actions menu from the Priority View and All View to efficiently take actions across a group of members, including:</a:t>
            </a:r>
            <a:endParaRPr sz="1850"/>
          </a:p>
          <a:p>
            <a:pPr marL="546100" indent="-342900">
              <a:spcBef>
                <a:spcPts val="1332"/>
              </a:spcBef>
              <a:buFont typeface="Courier New"/>
              <a:buChar char="o"/>
            </a:pPr>
            <a:r>
              <a:rPr lang="en-US" sz="1400"/>
              <a:t>Send in-app message</a:t>
            </a:r>
          </a:p>
          <a:p>
            <a:pPr marL="546100" indent="-342900">
              <a:spcBef>
                <a:spcPts val="1332"/>
              </a:spcBef>
              <a:buFont typeface="Courier New"/>
              <a:buChar char="o"/>
            </a:pPr>
            <a:r>
              <a:rPr lang="en-US" sz="1400"/>
              <a:t>Add follow up</a:t>
            </a:r>
          </a:p>
          <a:p>
            <a:pPr marL="546100" indent="-342900">
              <a:spcBef>
                <a:spcPts val="1332"/>
              </a:spcBef>
              <a:buFont typeface="Courier New"/>
              <a:buChar char="o"/>
            </a:pPr>
            <a:r>
              <a:rPr lang="en-US" sz="1400"/>
              <a:t>Add instruction</a:t>
            </a:r>
          </a:p>
          <a:p>
            <a:pPr marL="546100" indent="-342900">
              <a:spcBef>
                <a:spcPts val="1332"/>
              </a:spcBef>
              <a:buFont typeface="Courier New"/>
              <a:buChar char="o"/>
            </a:pPr>
            <a:r>
              <a:rPr lang="en-US" sz="1400"/>
              <a:t>Edit care team</a:t>
            </a:r>
          </a:p>
          <a:p>
            <a:pPr marL="546100" indent="-342900">
              <a:spcBef>
                <a:spcPts val="1332"/>
              </a:spcBef>
              <a:buFont typeface="Courier New"/>
              <a:buChar char="o"/>
            </a:pPr>
            <a:r>
              <a:rPr lang="en-US" sz="1400"/>
              <a:t>Edit care programs</a:t>
            </a:r>
          </a:p>
          <a:p>
            <a:pPr marL="546100" indent="-342900">
              <a:spcBef>
                <a:spcPts val="1332"/>
              </a:spcBef>
              <a:buFont typeface="Courier New"/>
              <a:buChar char="o"/>
            </a:pPr>
            <a:r>
              <a:rPr lang="en-US" sz="1400"/>
              <a:t>Edit labels</a:t>
            </a:r>
          </a:p>
          <a:p>
            <a:pPr marL="546100" indent="-342900">
              <a:spcBef>
                <a:spcPts val="1332"/>
              </a:spcBef>
              <a:buFont typeface="Courier New"/>
              <a:buChar char="o"/>
            </a:pPr>
            <a:r>
              <a:rPr lang="en-US" sz="1400"/>
              <a:t>Update member states</a:t>
            </a:r>
          </a:p>
          <a:p>
            <a:pPr marL="546100" indent="-342900">
              <a:spcBef>
                <a:spcPts val="1332"/>
              </a:spcBef>
              <a:buFont typeface="Courier New"/>
              <a:buChar char="o"/>
            </a:pPr>
            <a:endParaRPr lang="en-US" sz="1850"/>
          </a:p>
          <a:p>
            <a:pPr marL="608965" indent="-405765">
              <a:spcAft>
                <a:spcPts val="1332"/>
              </a:spcAft>
              <a:buFont typeface="Courier New"/>
              <a:buChar char="o"/>
            </a:pPr>
            <a:endParaRPr lang="en-US" sz="1850"/>
          </a:p>
        </p:txBody>
      </p:sp>
      <p:sp>
        <p:nvSpPr>
          <p:cNvPr id="1889" name="Google Shape;1889;p139"/>
          <p:cNvSpPr txBox="1"/>
          <p:nvPr/>
        </p:nvSpPr>
        <p:spPr>
          <a:xfrm>
            <a:off x="213317" y="4100459"/>
            <a:ext cx="3093136" cy="1660571"/>
          </a:xfrm>
          <a:prstGeom prst="rect">
            <a:avLst/>
          </a:prstGeom>
          <a:noFill/>
          <a:ln>
            <a:noFill/>
          </a:ln>
        </p:spPr>
        <p:txBody>
          <a:bodyPr spcFirstLastPara="1" wrap="square" lIns="121787" tIns="121787" rIns="121787" bIns="12178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US" sz="1332" b="1">
                <a:solidFill>
                  <a:srgbClr val="31383F"/>
                </a:solidFill>
                <a:latin typeface="Roboto"/>
                <a:ea typeface="Roboto"/>
                <a:cs typeface="Roboto"/>
                <a:sym typeface="Roboto"/>
              </a:rPr>
              <a:t>Examples of when to use group actions:</a:t>
            </a:r>
            <a:r>
              <a:rPr lang="en-US" sz="1332">
                <a:solidFill>
                  <a:srgbClr val="31383F"/>
                </a:solidFill>
                <a:latin typeface="Roboto"/>
                <a:ea typeface="Roboto"/>
                <a:cs typeface="Roboto"/>
                <a:sym typeface="Roboto"/>
              </a:rPr>
              <a:t> General health reminders or information such as flu shot, plan resources and updates such as office is closed, reassigning members to another staff member, and more!</a:t>
            </a:r>
            <a:endParaRPr sz="2486"/>
          </a:p>
        </p:txBody>
      </p:sp>
      <p:grpSp>
        <p:nvGrpSpPr>
          <p:cNvPr id="1890" name="Google Shape;1890;p139"/>
          <p:cNvGrpSpPr/>
          <p:nvPr/>
        </p:nvGrpSpPr>
        <p:grpSpPr>
          <a:xfrm>
            <a:off x="372343" y="5623167"/>
            <a:ext cx="2982566" cy="837030"/>
            <a:chOff x="4412225" y="2567694"/>
            <a:chExt cx="2238996" cy="628354"/>
          </a:xfrm>
        </p:grpSpPr>
        <p:sp>
          <p:nvSpPr>
            <p:cNvPr id="1891" name="Google Shape;1891;p139"/>
            <p:cNvSpPr txBox="1"/>
            <p:nvPr/>
          </p:nvSpPr>
          <p:spPr>
            <a:xfrm>
              <a:off x="4412225" y="2580463"/>
              <a:ext cx="2238996" cy="615585"/>
            </a:xfrm>
            <a:prstGeom prst="rect">
              <a:avLst/>
            </a:prstGeom>
            <a:solidFill>
              <a:schemeClr val="lt1"/>
            </a:solidFill>
            <a:ln>
              <a:noFill/>
            </a:ln>
          </p:spPr>
          <p:txBody>
            <a:bodyPr spcFirstLastPara="1" wrap="square" lIns="121787" tIns="121787" rIns="121787" bIns="12178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456777" lvl="0" indent="0" algn="l" rtl="0">
                <a:spcBef>
                  <a:spcPts val="0"/>
                </a:spcBef>
                <a:spcAft>
                  <a:spcPts val="0"/>
                </a:spcAft>
                <a:buNone/>
              </a:pPr>
              <a:r>
                <a:rPr lang="en-US" sz="1332" b="1">
                  <a:solidFill>
                    <a:srgbClr val="FB9259"/>
                  </a:solidFill>
                  <a:latin typeface="Roboto"/>
                  <a:ea typeface="Roboto"/>
                  <a:cs typeface="Roboto"/>
                  <a:sym typeface="Roboto"/>
                </a:rPr>
                <a:t>TIP</a:t>
              </a:r>
              <a:endParaRPr sz="1332" b="1">
                <a:solidFill>
                  <a:srgbClr val="FB9259"/>
                </a:solidFill>
                <a:latin typeface="Roboto"/>
                <a:ea typeface="Roboto"/>
                <a:cs typeface="Roboto"/>
                <a:sym typeface="Roboto"/>
              </a:endParaRPr>
            </a:p>
            <a:p>
              <a:pPr marL="456777" lvl="0" indent="0" algn="l" rtl="0">
                <a:spcBef>
                  <a:spcPts val="0"/>
                </a:spcBef>
                <a:spcAft>
                  <a:spcPts val="0"/>
                </a:spcAft>
                <a:buNone/>
              </a:pPr>
              <a:r>
                <a:rPr lang="en-US" sz="1199">
                  <a:latin typeface="Roboto"/>
                  <a:ea typeface="Roboto"/>
                  <a:cs typeface="Roboto"/>
                  <a:sym typeface="Roboto"/>
                </a:rPr>
                <a:t>Use shortcuts such as .firstname to customize the message  </a:t>
              </a:r>
              <a:endParaRPr sz="1199">
                <a:latin typeface="Roboto"/>
                <a:ea typeface="Roboto"/>
                <a:cs typeface="Roboto"/>
                <a:sym typeface="Roboto"/>
              </a:endParaRPr>
            </a:p>
          </p:txBody>
        </p:sp>
        <p:pic>
          <p:nvPicPr>
            <p:cNvPr id="1892" name="Google Shape;1892;p139" descr="Alert_Masala.png"/>
            <p:cNvPicPr preferRelativeResize="0"/>
            <p:nvPr/>
          </p:nvPicPr>
          <p:blipFill rotWithShape="1">
            <a:blip r:embed="rId3">
              <a:alphaModFix/>
            </a:blip>
            <a:srcRect/>
            <a:stretch/>
          </p:blipFill>
          <p:spPr>
            <a:xfrm>
              <a:off x="4502516" y="2567694"/>
              <a:ext cx="227000" cy="227000"/>
            </a:xfrm>
            <a:prstGeom prst="rect">
              <a:avLst/>
            </a:prstGeom>
            <a:noFill/>
            <a:ln>
              <a:noFill/>
            </a:ln>
          </p:spPr>
        </p:pic>
      </p:grpSp>
      <p:pic>
        <p:nvPicPr>
          <p:cNvPr id="1894" name="Google Shape;1894;p139"/>
          <p:cNvPicPr preferRelativeResize="0"/>
          <p:nvPr/>
        </p:nvPicPr>
        <p:blipFill rotWithShape="1">
          <a:blip r:embed="rId4">
            <a:alphaModFix/>
          </a:blip>
          <a:srcRect b="63183"/>
          <a:stretch/>
        </p:blipFill>
        <p:spPr>
          <a:xfrm>
            <a:off x="3886036" y="4378779"/>
            <a:ext cx="8150904" cy="1356108"/>
          </a:xfrm>
          <a:prstGeom prst="rect">
            <a:avLst/>
          </a:prstGeom>
          <a:noFill/>
          <a:ln>
            <a:noFill/>
          </a:ln>
          <a:effectLst>
            <a:outerShdw blurRad="57150" dist="19050" dir="5400000" algn="bl" rotWithShape="0">
              <a:srgbClr val="000000">
                <a:alpha val="50000"/>
              </a:srgbClr>
            </a:outerShdw>
          </a:effectLst>
        </p:spPr>
      </p:pic>
      <p:sp>
        <p:nvSpPr>
          <p:cNvPr id="1896" name="Google Shape;1896;p139"/>
          <p:cNvSpPr txBox="1"/>
          <p:nvPr/>
        </p:nvSpPr>
        <p:spPr>
          <a:xfrm>
            <a:off x="3839678" y="3653248"/>
            <a:ext cx="8150853" cy="717492"/>
          </a:xfrm>
          <a:prstGeom prst="rect">
            <a:avLst/>
          </a:prstGeom>
          <a:noFill/>
          <a:ln>
            <a:noFill/>
          </a:ln>
        </p:spPr>
        <p:txBody>
          <a:bodyPr spcFirstLastPara="1" wrap="square" lIns="121787" tIns="121787" rIns="121787" bIns="12178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US" sz="1332" b="1">
                <a:solidFill>
                  <a:srgbClr val="31383F"/>
                </a:solidFill>
                <a:latin typeface="Roboto"/>
                <a:ea typeface="Roboto"/>
                <a:cs typeface="Roboto"/>
                <a:sym typeface="Roboto"/>
              </a:rPr>
              <a:t>All View: </a:t>
            </a:r>
            <a:r>
              <a:rPr lang="en-US" sz="1332">
                <a:solidFill>
                  <a:srgbClr val="31383F"/>
                </a:solidFill>
                <a:latin typeface="Roboto"/>
                <a:ea typeface="Roboto"/>
                <a:cs typeface="Roboto"/>
                <a:sym typeface="Roboto"/>
              </a:rPr>
              <a:t>use the filters to drill down to your desired group of members, select a few or all members from the results, and open the Group actions menu</a:t>
            </a:r>
            <a:endParaRPr sz="2486"/>
          </a:p>
        </p:txBody>
      </p:sp>
      <p:sp>
        <p:nvSpPr>
          <p:cNvPr id="1897" name="Google Shape;1897;p139"/>
          <p:cNvSpPr txBox="1"/>
          <p:nvPr/>
        </p:nvSpPr>
        <p:spPr>
          <a:xfrm>
            <a:off x="4151037" y="1359558"/>
            <a:ext cx="8150853" cy="481723"/>
          </a:xfrm>
          <a:prstGeom prst="rect">
            <a:avLst/>
          </a:prstGeom>
          <a:noFill/>
          <a:ln>
            <a:noFill/>
          </a:ln>
        </p:spPr>
        <p:txBody>
          <a:bodyPr spcFirstLastPara="1" wrap="square" lIns="121787" tIns="121787" rIns="121787" bIns="12178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US" sz="1300" b="1">
                <a:solidFill>
                  <a:srgbClr val="31383F"/>
                </a:solidFill>
                <a:latin typeface="Roboto"/>
                <a:ea typeface="Roboto"/>
                <a:cs typeface="Roboto"/>
                <a:sym typeface="Roboto"/>
              </a:rPr>
              <a:t>Priority View: </a:t>
            </a:r>
            <a:r>
              <a:rPr lang="en-US" sz="1300">
                <a:solidFill>
                  <a:srgbClr val="31383F"/>
                </a:solidFill>
                <a:latin typeface="Roboto"/>
                <a:ea typeface="Roboto"/>
                <a:cs typeface="Roboto"/>
                <a:sym typeface="Roboto"/>
              </a:rPr>
              <a:t>select a few or all members within a segment and open the Group Actions menu.</a:t>
            </a:r>
            <a:endParaRPr sz="1300"/>
          </a:p>
        </p:txBody>
      </p:sp>
      <p:cxnSp>
        <p:nvCxnSpPr>
          <p:cNvPr id="1898" name="Google Shape;1898;p139"/>
          <p:cNvCxnSpPr/>
          <p:nvPr/>
        </p:nvCxnSpPr>
        <p:spPr>
          <a:xfrm rot="10800000">
            <a:off x="11641638" y="2744838"/>
            <a:ext cx="0" cy="524714"/>
          </a:xfrm>
          <a:prstGeom prst="straightConnector1">
            <a:avLst/>
          </a:prstGeom>
          <a:noFill/>
          <a:ln w="38100" cap="flat" cmpd="sng">
            <a:solidFill>
              <a:schemeClr val="accent4"/>
            </a:solidFill>
            <a:prstDash val="solid"/>
            <a:miter lim="400000"/>
            <a:headEnd type="none" w="sm" len="sm"/>
            <a:tailEnd type="none" w="sm" len="sm"/>
          </a:ln>
        </p:spPr>
      </p:cxnSp>
      <p:cxnSp>
        <p:nvCxnSpPr>
          <p:cNvPr id="1899" name="Google Shape;1899;p139"/>
          <p:cNvCxnSpPr/>
          <p:nvPr/>
        </p:nvCxnSpPr>
        <p:spPr>
          <a:xfrm rot="10800000">
            <a:off x="12042394" y="5814429"/>
            <a:ext cx="0" cy="524714"/>
          </a:xfrm>
          <a:prstGeom prst="straightConnector1">
            <a:avLst/>
          </a:prstGeom>
          <a:noFill/>
          <a:ln w="38100" cap="flat" cmpd="sng">
            <a:solidFill>
              <a:schemeClr val="accent4"/>
            </a:solidFill>
            <a:prstDash val="solid"/>
            <a:miter lim="400000"/>
            <a:headEnd type="none" w="sm" len="sm"/>
            <a:tailEnd type="none" w="sm" len="sm"/>
          </a:ln>
        </p:spPr>
      </p:cxnSp>
      <p:cxnSp>
        <p:nvCxnSpPr>
          <p:cNvPr id="1900" name="Google Shape;1900;p139"/>
          <p:cNvCxnSpPr/>
          <p:nvPr/>
        </p:nvCxnSpPr>
        <p:spPr>
          <a:xfrm rot="10800000">
            <a:off x="3741432" y="4929442"/>
            <a:ext cx="0" cy="845217"/>
          </a:xfrm>
          <a:prstGeom prst="straightConnector1">
            <a:avLst/>
          </a:prstGeom>
          <a:noFill/>
          <a:ln w="38100" cap="flat" cmpd="sng">
            <a:solidFill>
              <a:schemeClr val="accent4"/>
            </a:solidFill>
            <a:prstDash val="solid"/>
            <a:miter lim="400000"/>
            <a:headEnd type="none" w="sm" len="sm"/>
            <a:tailEnd type="none" w="sm" len="sm"/>
          </a:ln>
        </p:spPr>
      </p:cxnSp>
      <p:cxnSp>
        <p:nvCxnSpPr>
          <p:cNvPr id="1901" name="Google Shape;1901;p139"/>
          <p:cNvCxnSpPr/>
          <p:nvPr/>
        </p:nvCxnSpPr>
        <p:spPr>
          <a:xfrm rot="10800000">
            <a:off x="3809030" y="2428696"/>
            <a:ext cx="0" cy="845217"/>
          </a:xfrm>
          <a:prstGeom prst="straightConnector1">
            <a:avLst/>
          </a:prstGeom>
          <a:noFill/>
          <a:ln w="38100" cap="flat" cmpd="sng">
            <a:solidFill>
              <a:schemeClr val="accent4"/>
            </a:solidFill>
            <a:prstDash val="solid"/>
            <a:miter lim="400000"/>
            <a:headEnd type="none" w="sm" len="sm"/>
            <a:tailEnd type="none" w="sm" len="sm"/>
          </a:ln>
        </p:spPr>
      </p:cxnSp>
      <p:pic>
        <p:nvPicPr>
          <p:cNvPr id="3" name="Picture 2" descr="A screenshot of a medical application">
            <a:extLst>
              <a:ext uri="{FF2B5EF4-FFF2-40B4-BE49-F238E27FC236}">
                <a16:creationId xmlns:a16="http://schemas.microsoft.com/office/drawing/2014/main" id="{702F2022-ACDE-46A3-D3BD-D37903E4AAC3}"/>
              </a:ext>
            </a:extLst>
          </p:cNvPr>
          <p:cNvPicPr>
            <a:picLocks noChangeAspect="1"/>
          </p:cNvPicPr>
          <p:nvPr/>
        </p:nvPicPr>
        <p:blipFill>
          <a:blip r:embed="rId5"/>
          <a:stretch>
            <a:fillRect/>
          </a:stretch>
        </p:blipFill>
        <p:spPr>
          <a:xfrm>
            <a:off x="4094921" y="1836018"/>
            <a:ext cx="7354956" cy="1589076"/>
          </a:xfrm>
          <a:prstGeom prst="rect">
            <a:avLst/>
          </a:prstGeom>
        </p:spPr>
      </p:pic>
      <p:pic>
        <p:nvPicPr>
          <p:cNvPr id="4" name="Picture 3" descr="A screenshot of a phone&#10;&#10;AI-generated content may be incorrect.">
            <a:extLst>
              <a:ext uri="{FF2B5EF4-FFF2-40B4-BE49-F238E27FC236}">
                <a16:creationId xmlns:a16="http://schemas.microsoft.com/office/drawing/2014/main" id="{D38F8EE5-5E67-2851-EB47-86CAA06988C4}"/>
              </a:ext>
            </a:extLst>
          </p:cNvPr>
          <p:cNvPicPr>
            <a:picLocks noChangeAspect="1"/>
          </p:cNvPicPr>
          <p:nvPr/>
        </p:nvPicPr>
        <p:blipFill>
          <a:blip r:embed="rId6"/>
          <a:stretch>
            <a:fillRect/>
          </a:stretch>
        </p:blipFill>
        <p:spPr>
          <a:xfrm>
            <a:off x="10815012" y="2867435"/>
            <a:ext cx="825780" cy="1573699"/>
          </a:xfrm>
          <a:prstGeom prst="rect">
            <a:avLst/>
          </a:prstGeom>
          <a:ln>
            <a:solidFill>
              <a:srgbClr val="FF0000"/>
            </a:solidFill>
          </a:ln>
        </p:spPr>
      </p:pic>
      <p:sp>
        <p:nvSpPr>
          <p:cNvPr id="5" name="TextBox 4">
            <a:extLst>
              <a:ext uri="{FF2B5EF4-FFF2-40B4-BE49-F238E27FC236}">
                <a16:creationId xmlns:a16="http://schemas.microsoft.com/office/drawing/2014/main" id="{30CA9A51-C3E3-0532-B628-B5F2B4EB1287}"/>
              </a:ext>
            </a:extLst>
          </p:cNvPr>
          <p:cNvSpPr txBox="1"/>
          <p:nvPr/>
        </p:nvSpPr>
        <p:spPr>
          <a:xfrm>
            <a:off x="10398124" y="2619375"/>
            <a:ext cx="809625" cy="269874"/>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DC53E1F1-15C4-66F8-801E-1736EF6F42D9}"/>
              </a:ext>
            </a:extLst>
          </p:cNvPr>
          <p:cNvSpPr txBox="1"/>
          <p:nvPr/>
        </p:nvSpPr>
        <p:spPr>
          <a:xfrm>
            <a:off x="4143374" y="5000625"/>
            <a:ext cx="6175375" cy="158749"/>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64930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98"/>
          <p:cNvPicPr preferRelativeResize="0"/>
          <p:nvPr/>
        </p:nvPicPr>
        <p:blipFill rotWithShape="1">
          <a:blip r:embed="rId3">
            <a:alphaModFix/>
          </a:blip>
          <a:srcRect l="19715" t="16268" r="19282" b="23609"/>
          <a:stretch/>
        </p:blipFill>
        <p:spPr>
          <a:xfrm>
            <a:off x="7181089" y="3560065"/>
            <a:ext cx="3938018" cy="2779776"/>
          </a:xfrm>
          <a:prstGeom prst="rect">
            <a:avLst/>
          </a:prstGeom>
          <a:noFill/>
          <a:ln>
            <a:noFill/>
          </a:ln>
          <a:effectLst>
            <a:outerShdw blurRad="57150" dist="19050" dir="5400000" algn="bl" rotWithShape="0">
              <a:srgbClr val="000000">
                <a:alpha val="50000"/>
              </a:srgbClr>
            </a:outerShdw>
          </a:effectLst>
        </p:spPr>
      </p:pic>
      <p:sp>
        <p:nvSpPr>
          <p:cNvPr id="929" name="Google Shape;929;p98"/>
          <p:cNvSpPr txBox="1">
            <a:spLocks noGrp="1"/>
          </p:cNvSpPr>
          <p:nvPr>
            <p:ph type="title"/>
          </p:nvPr>
        </p:nvSpPr>
        <p:spPr>
          <a:xfrm>
            <a:off x="412341" y="292735"/>
            <a:ext cx="11362800" cy="767200"/>
          </a:xfrm>
          <a:prstGeom prst="rect">
            <a:avLst/>
          </a:prstGeom>
        </p:spPr>
        <p:txBody>
          <a:bodyPr spcFirstLastPara="1" wrap="square" lIns="121900" tIns="60933" rIns="121900" bIns="60933"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700">
                <a:solidFill>
                  <a:schemeClr val="accent4"/>
                </a:solidFill>
                <a:latin typeface="Roboto"/>
                <a:ea typeface="Roboto"/>
                <a:cs typeface="Roboto"/>
                <a:sym typeface="Roboto"/>
              </a:rPr>
              <a:t>MY MESSAGES</a:t>
            </a:r>
            <a:endParaRPr sz="1700">
              <a:solidFill>
                <a:schemeClr val="accent4"/>
              </a:solidFill>
              <a:latin typeface="Roboto"/>
              <a:ea typeface="Roboto"/>
              <a:cs typeface="Roboto"/>
              <a:sym typeface="Roboto"/>
            </a:endParaRPr>
          </a:p>
          <a:p>
            <a:pPr marL="0" lvl="0" indent="0" algn="l" rtl="0">
              <a:spcBef>
                <a:spcPts val="0"/>
              </a:spcBef>
              <a:spcAft>
                <a:spcPts val="0"/>
              </a:spcAft>
              <a:buNone/>
            </a:pPr>
            <a:r>
              <a:rPr lang="en" sz="2300" b="0">
                <a:solidFill>
                  <a:schemeClr val="accent1">
                    <a:lumMod val="76000"/>
                  </a:schemeClr>
                </a:solidFill>
                <a:latin typeface="Arial Nova"/>
              </a:rPr>
              <a:t>Group messaging</a:t>
            </a:r>
            <a:endParaRPr sz="2300" b="0">
              <a:solidFill>
                <a:schemeClr val="accent1">
                  <a:lumMod val="76000"/>
                </a:schemeClr>
              </a:solidFill>
              <a:latin typeface="Arial Nova"/>
            </a:endParaRPr>
          </a:p>
        </p:txBody>
      </p:sp>
      <p:sp>
        <p:nvSpPr>
          <p:cNvPr id="930" name="Google Shape;930;p98"/>
          <p:cNvSpPr txBox="1"/>
          <p:nvPr/>
        </p:nvSpPr>
        <p:spPr>
          <a:xfrm>
            <a:off x="426733" y="1377600"/>
            <a:ext cx="11362800" cy="525200"/>
          </a:xfrm>
          <a:prstGeom prst="rect">
            <a:avLst/>
          </a:prstGeom>
          <a:noFill/>
          <a:ln>
            <a:noFill/>
          </a:ln>
        </p:spPr>
        <p:txBody>
          <a:bodyPr spcFirstLastPara="1" wrap="square" lIns="121900" tIns="121900" rIns="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650" b="1">
                <a:solidFill>
                  <a:schemeClr val="accent1">
                    <a:lumMod val="76000"/>
                  </a:schemeClr>
                </a:solidFill>
                <a:latin typeface="Roboto"/>
                <a:ea typeface="Roboto"/>
                <a:cs typeface="Roboto"/>
                <a:sym typeface="Roboto"/>
              </a:rPr>
              <a:t>Staff can use pre-written messages for group messaging</a:t>
            </a:r>
            <a:r>
              <a:rPr lang="en" sz="1650" b="1">
                <a:solidFill>
                  <a:srgbClr val="222222"/>
                </a:solidFill>
                <a:latin typeface="Roboto"/>
                <a:ea typeface="Roboto"/>
                <a:cs typeface="Roboto"/>
                <a:sym typeface="Roboto"/>
              </a:rPr>
              <a:t>.</a:t>
            </a:r>
            <a:r>
              <a:rPr lang="en" sz="1550" b="1">
                <a:solidFill>
                  <a:srgbClr val="222222"/>
                </a:solidFill>
                <a:latin typeface="Roboto"/>
                <a:ea typeface="Roboto"/>
                <a:cs typeface="Roboto"/>
                <a:sym typeface="Roboto"/>
              </a:rPr>
              <a:t> </a:t>
            </a:r>
            <a:endParaRPr sz="1550" b="1">
              <a:solidFill>
                <a:srgbClr val="1F2327"/>
              </a:solidFill>
              <a:latin typeface="Roboto"/>
              <a:ea typeface="Roboto"/>
              <a:cs typeface="Roboto"/>
              <a:sym typeface="Roboto"/>
            </a:endParaRPr>
          </a:p>
        </p:txBody>
      </p:sp>
      <p:pic>
        <p:nvPicPr>
          <p:cNvPr id="931" name="Google Shape;931;p98"/>
          <p:cNvPicPr preferRelativeResize="0"/>
          <p:nvPr/>
        </p:nvPicPr>
        <p:blipFill>
          <a:blip r:embed="rId4">
            <a:alphaModFix/>
          </a:blip>
          <a:stretch>
            <a:fillRect/>
          </a:stretch>
        </p:blipFill>
        <p:spPr>
          <a:xfrm>
            <a:off x="7178333" y="290900"/>
            <a:ext cx="2976765" cy="2934902"/>
          </a:xfrm>
          <a:prstGeom prst="rect">
            <a:avLst/>
          </a:prstGeom>
          <a:noFill/>
          <a:ln>
            <a:noFill/>
          </a:ln>
          <a:effectLst>
            <a:outerShdw blurRad="57150" dist="19050" dir="5400000" algn="bl" rotWithShape="0">
              <a:srgbClr val="000000">
                <a:alpha val="50000"/>
              </a:srgbClr>
            </a:outerShdw>
          </a:effectLst>
        </p:spPr>
      </p:pic>
      <p:pic>
        <p:nvPicPr>
          <p:cNvPr id="932" name="Google Shape;932;p98"/>
          <p:cNvPicPr preferRelativeResize="0"/>
          <p:nvPr/>
        </p:nvPicPr>
        <p:blipFill>
          <a:blip r:embed="rId5">
            <a:alphaModFix/>
          </a:blip>
          <a:stretch>
            <a:fillRect/>
          </a:stretch>
        </p:blipFill>
        <p:spPr>
          <a:xfrm>
            <a:off x="554644" y="2576167"/>
            <a:ext cx="4821402" cy="2657898"/>
          </a:xfrm>
          <a:prstGeom prst="rect">
            <a:avLst/>
          </a:prstGeom>
          <a:noFill/>
          <a:ln>
            <a:noFill/>
          </a:ln>
          <a:effectLst>
            <a:outerShdw blurRad="57150" dist="19050" dir="5400000" algn="bl" rotWithShape="0">
              <a:srgbClr val="000000">
                <a:alpha val="50000"/>
              </a:srgbClr>
            </a:outerShdw>
          </a:effectLst>
        </p:spPr>
      </p:pic>
      <p:sp>
        <p:nvSpPr>
          <p:cNvPr id="933" name="Google Shape;933;p98"/>
          <p:cNvSpPr/>
          <p:nvPr/>
        </p:nvSpPr>
        <p:spPr>
          <a:xfrm>
            <a:off x="554633" y="1966567"/>
            <a:ext cx="390000" cy="390000"/>
          </a:xfrm>
          <a:prstGeom prst="ellipse">
            <a:avLst/>
          </a:prstGeom>
          <a:solidFill>
            <a:schemeClr val="accent5"/>
          </a:solidFill>
          <a:ln>
            <a:noFill/>
          </a:ln>
        </p:spPr>
        <p:txBody>
          <a:bodyPr spcFirstLastPara="1" wrap="square" lIns="0" tIns="121900" rIns="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ctr" rtl="0">
              <a:spcBef>
                <a:spcPts val="0"/>
              </a:spcBef>
              <a:spcAft>
                <a:spcPts val="0"/>
              </a:spcAft>
              <a:buNone/>
            </a:pPr>
            <a:r>
              <a:rPr lang="en" sz="2987" b="1">
                <a:solidFill>
                  <a:srgbClr val="FFFFFF"/>
                </a:solidFill>
                <a:latin typeface="Roboto"/>
                <a:ea typeface="Roboto"/>
                <a:cs typeface="Roboto"/>
                <a:sym typeface="Roboto"/>
              </a:rPr>
              <a:t>1</a:t>
            </a:r>
            <a:endParaRPr sz="2987" b="1">
              <a:solidFill>
                <a:srgbClr val="FFFFFF"/>
              </a:solidFill>
              <a:latin typeface="Roboto"/>
              <a:ea typeface="Roboto"/>
              <a:cs typeface="Roboto"/>
              <a:sym typeface="Roboto"/>
            </a:endParaRPr>
          </a:p>
        </p:txBody>
      </p:sp>
      <p:sp>
        <p:nvSpPr>
          <p:cNvPr id="934" name="Google Shape;934;p98"/>
          <p:cNvSpPr/>
          <p:nvPr/>
        </p:nvSpPr>
        <p:spPr>
          <a:xfrm>
            <a:off x="7403191" y="1982967"/>
            <a:ext cx="390000" cy="390000"/>
          </a:xfrm>
          <a:prstGeom prst="ellipse">
            <a:avLst/>
          </a:prstGeom>
          <a:solidFill>
            <a:schemeClr val="accent5"/>
          </a:solidFill>
          <a:ln>
            <a:noFill/>
          </a:ln>
        </p:spPr>
        <p:txBody>
          <a:bodyPr spcFirstLastPara="1" wrap="square" lIns="0" tIns="121900" rIns="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ctr" rtl="0">
              <a:spcBef>
                <a:spcPts val="0"/>
              </a:spcBef>
              <a:spcAft>
                <a:spcPts val="0"/>
              </a:spcAft>
              <a:buNone/>
            </a:pPr>
            <a:r>
              <a:rPr lang="en" sz="2987" b="1">
                <a:solidFill>
                  <a:srgbClr val="FFFFFF"/>
                </a:solidFill>
                <a:latin typeface="Roboto"/>
                <a:ea typeface="Roboto"/>
                <a:cs typeface="Roboto"/>
                <a:sym typeface="Roboto"/>
              </a:rPr>
              <a:t>2</a:t>
            </a:r>
            <a:endParaRPr sz="2987" b="1">
              <a:solidFill>
                <a:srgbClr val="FFFFFF"/>
              </a:solidFill>
              <a:latin typeface="Roboto"/>
              <a:ea typeface="Roboto"/>
              <a:cs typeface="Roboto"/>
              <a:sym typeface="Roboto"/>
            </a:endParaRPr>
          </a:p>
        </p:txBody>
      </p:sp>
      <p:sp>
        <p:nvSpPr>
          <p:cNvPr id="935" name="Google Shape;935;p98"/>
          <p:cNvSpPr txBox="1"/>
          <p:nvPr/>
        </p:nvSpPr>
        <p:spPr>
          <a:xfrm>
            <a:off x="944633" y="1964967"/>
            <a:ext cx="4431600" cy="393200"/>
          </a:xfrm>
          <a:prstGeom prst="rect">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467" b="1">
                <a:solidFill>
                  <a:schemeClr val="accent5"/>
                </a:solidFill>
                <a:latin typeface="Roboto"/>
                <a:ea typeface="Roboto"/>
                <a:cs typeface="Roboto"/>
                <a:sym typeface="Roboto"/>
              </a:rPr>
              <a:t>Select members and initiate a group message from dashboard priority or all view</a:t>
            </a:r>
            <a:endParaRPr sz="1467" b="1">
              <a:solidFill>
                <a:schemeClr val="accent5"/>
              </a:solidFill>
              <a:latin typeface="Roboto"/>
              <a:ea typeface="Roboto"/>
              <a:cs typeface="Roboto"/>
              <a:sym typeface="Roboto"/>
            </a:endParaRPr>
          </a:p>
        </p:txBody>
      </p:sp>
      <p:sp>
        <p:nvSpPr>
          <p:cNvPr id="936" name="Google Shape;936;p98"/>
          <p:cNvSpPr txBox="1"/>
          <p:nvPr/>
        </p:nvSpPr>
        <p:spPr>
          <a:xfrm>
            <a:off x="10131267" y="1981373"/>
            <a:ext cx="1742000" cy="393200"/>
          </a:xfrm>
          <a:prstGeom prst="rect">
            <a:avLst/>
          </a:prstGeom>
          <a:noFill/>
          <a:ln>
            <a:noFill/>
          </a:ln>
        </p:spPr>
        <p:txBody>
          <a:bodyPr spcFirstLastPara="1" wrap="square" lIns="121900" tIns="121900"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Note: Templates button no longer has a carrot icon</a:t>
            </a:r>
            <a:endParaRPr sz="1200">
              <a:solidFill>
                <a:srgbClr val="222222"/>
              </a:solidFill>
              <a:latin typeface="Roboto"/>
              <a:ea typeface="Roboto"/>
              <a:cs typeface="Roboto"/>
              <a:sym typeface="Roboto"/>
            </a:endParaRPr>
          </a:p>
        </p:txBody>
      </p:sp>
      <p:cxnSp>
        <p:nvCxnSpPr>
          <p:cNvPr id="937" name="Google Shape;937;p98"/>
          <p:cNvCxnSpPr>
            <a:stCxn id="938" idx="2"/>
            <a:endCxn id="939" idx="6"/>
          </p:cNvCxnSpPr>
          <p:nvPr/>
        </p:nvCxnSpPr>
        <p:spPr>
          <a:xfrm flipH="1">
            <a:off x="5210744" y="497962"/>
            <a:ext cx="2175600" cy="3408800"/>
          </a:xfrm>
          <a:prstGeom prst="bentConnector3">
            <a:avLst>
              <a:gd name="adj1" fmla="val 49999"/>
            </a:avLst>
          </a:prstGeom>
          <a:noFill/>
          <a:ln w="19050" cap="flat" cmpd="sng">
            <a:solidFill>
              <a:schemeClr val="accent5"/>
            </a:solidFill>
            <a:prstDash val="solid"/>
            <a:round/>
            <a:headEnd type="triangle" w="med" len="med"/>
            <a:tailEnd type="none" w="med" len="med"/>
          </a:ln>
        </p:spPr>
      </p:cxnSp>
      <p:sp>
        <p:nvSpPr>
          <p:cNvPr id="939" name="Google Shape;939;p98"/>
          <p:cNvSpPr/>
          <p:nvPr/>
        </p:nvSpPr>
        <p:spPr>
          <a:xfrm>
            <a:off x="5098803" y="3850802"/>
            <a:ext cx="112000" cy="112000"/>
          </a:xfrm>
          <a:prstGeom prst="ellipse">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938" name="Google Shape;938;p98"/>
          <p:cNvSpPr/>
          <p:nvPr/>
        </p:nvSpPr>
        <p:spPr>
          <a:xfrm>
            <a:off x="7386344" y="441962"/>
            <a:ext cx="112000" cy="1120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cxnSp>
        <p:nvCxnSpPr>
          <p:cNvPr id="940" name="Google Shape;940;p98"/>
          <p:cNvCxnSpPr>
            <a:stCxn id="941" idx="0"/>
            <a:endCxn id="942" idx="4"/>
          </p:cNvCxnSpPr>
          <p:nvPr/>
        </p:nvCxnSpPr>
        <p:spPr>
          <a:xfrm rot="16200000">
            <a:off x="7108878" y="2947073"/>
            <a:ext cx="1184000" cy="381600"/>
          </a:xfrm>
          <a:prstGeom prst="bentConnector3">
            <a:avLst>
              <a:gd name="adj1" fmla="val 35510"/>
            </a:avLst>
          </a:prstGeom>
          <a:noFill/>
          <a:ln w="19050" cap="flat" cmpd="sng">
            <a:solidFill>
              <a:schemeClr val="accent5"/>
            </a:solidFill>
            <a:prstDash val="solid"/>
            <a:round/>
            <a:headEnd type="triangle" w="med" len="med"/>
            <a:tailEnd type="none" w="med" len="med"/>
          </a:ln>
        </p:spPr>
      </p:cxnSp>
      <p:sp>
        <p:nvSpPr>
          <p:cNvPr id="942" name="Google Shape;942;p98"/>
          <p:cNvSpPr/>
          <p:nvPr/>
        </p:nvSpPr>
        <p:spPr>
          <a:xfrm>
            <a:off x="7835769" y="2433935"/>
            <a:ext cx="112000" cy="112000"/>
          </a:xfrm>
          <a:prstGeom prst="ellipse">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941" name="Google Shape;941;p98"/>
          <p:cNvSpPr/>
          <p:nvPr/>
        </p:nvSpPr>
        <p:spPr>
          <a:xfrm>
            <a:off x="7454078" y="3729873"/>
            <a:ext cx="112000" cy="1120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943" name="Google Shape;943;p98"/>
          <p:cNvSpPr/>
          <p:nvPr/>
        </p:nvSpPr>
        <p:spPr>
          <a:xfrm>
            <a:off x="6674872" y="5030867"/>
            <a:ext cx="390000" cy="390000"/>
          </a:xfrm>
          <a:prstGeom prst="ellipse">
            <a:avLst/>
          </a:prstGeom>
          <a:solidFill>
            <a:schemeClr val="accent5"/>
          </a:solidFill>
          <a:ln>
            <a:noFill/>
          </a:ln>
        </p:spPr>
        <p:txBody>
          <a:bodyPr spcFirstLastPara="1" wrap="square" lIns="0" tIns="121900" rIns="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ctr" rtl="0">
              <a:spcBef>
                <a:spcPts val="0"/>
              </a:spcBef>
              <a:spcAft>
                <a:spcPts val="0"/>
              </a:spcAft>
              <a:buNone/>
            </a:pPr>
            <a:r>
              <a:rPr lang="en" sz="2987" b="1">
                <a:solidFill>
                  <a:srgbClr val="FFFFFF"/>
                </a:solidFill>
                <a:latin typeface="Roboto"/>
                <a:ea typeface="Roboto"/>
                <a:cs typeface="Roboto"/>
                <a:sym typeface="Roboto"/>
              </a:rPr>
              <a:t>3</a:t>
            </a:r>
            <a:endParaRPr sz="2987" b="1">
              <a:solidFill>
                <a:srgbClr val="FFFFFF"/>
              </a:solidFill>
              <a:latin typeface="Roboto"/>
              <a:ea typeface="Roboto"/>
              <a:cs typeface="Roboto"/>
              <a:sym typeface="Roboto"/>
            </a:endParaRPr>
          </a:p>
        </p:txBody>
      </p:sp>
      <p:sp>
        <p:nvSpPr>
          <p:cNvPr id="944" name="Google Shape;944;p98"/>
          <p:cNvSpPr txBox="1"/>
          <p:nvPr/>
        </p:nvSpPr>
        <p:spPr>
          <a:xfrm>
            <a:off x="5145967" y="5352000"/>
            <a:ext cx="2043600" cy="980000"/>
          </a:xfrm>
          <a:prstGeom prst="rect">
            <a:avLst/>
          </a:prstGeom>
          <a:noFill/>
          <a:ln>
            <a:noFill/>
          </a:ln>
        </p:spPr>
        <p:txBody>
          <a:bodyPr spcFirstLastPara="1" wrap="square" lIns="121900" tIns="121900"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r" rtl="0">
              <a:spcBef>
                <a:spcPts val="0"/>
              </a:spcBef>
              <a:spcAft>
                <a:spcPts val="0"/>
              </a:spcAft>
              <a:buNone/>
            </a:pPr>
            <a:r>
              <a:rPr lang="en" sz="1467" b="1">
                <a:solidFill>
                  <a:schemeClr val="accent5"/>
                </a:solidFill>
                <a:latin typeface="Roboto"/>
                <a:ea typeface="Roboto"/>
                <a:cs typeface="Roboto"/>
                <a:sym typeface="Roboto"/>
              </a:rPr>
              <a:t>Find and select a pre-written message</a:t>
            </a:r>
            <a:endParaRPr sz="1467" b="1">
              <a:solidFill>
                <a:schemeClr val="accent5"/>
              </a:solidFill>
              <a:latin typeface="Roboto"/>
              <a:ea typeface="Roboto"/>
              <a:cs typeface="Roboto"/>
              <a:sym typeface="Roboto"/>
            </a:endParaRPr>
          </a:p>
        </p:txBody>
      </p:sp>
      <p:sp>
        <p:nvSpPr>
          <p:cNvPr id="945" name="Google Shape;945;p98"/>
          <p:cNvSpPr txBox="1"/>
          <p:nvPr/>
        </p:nvSpPr>
        <p:spPr>
          <a:xfrm>
            <a:off x="554633" y="5211200"/>
            <a:ext cx="4821600" cy="393200"/>
          </a:xfrm>
          <a:prstGeom prst="rect">
            <a:avLst/>
          </a:prstGeom>
          <a:noFill/>
          <a:ln>
            <a:noFill/>
          </a:ln>
        </p:spPr>
        <p:txBody>
          <a:bodyPr spcFirstLastPara="1" wrap="square" lIns="0" tIns="60933"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IMAGE: Staff dashboard priority view</a:t>
            </a:r>
            <a:endParaRPr sz="1200">
              <a:solidFill>
                <a:srgbClr val="222222"/>
              </a:solidFill>
              <a:latin typeface="Roboto"/>
              <a:ea typeface="Roboto"/>
              <a:cs typeface="Roboto"/>
              <a:sym typeface="Roboto"/>
            </a:endParaRPr>
          </a:p>
        </p:txBody>
      </p:sp>
      <p:sp>
        <p:nvSpPr>
          <p:cNvPr id="946" name="Google Shape;946;p98"/>
          <p:cNvSpPr txBox="1"/>
          <p:nvPr/>
        </p:nvSpPr>
        <p:spPr>
          <a:xfrm>
            <a:off x="10131267" y="2734207"/>
            <a:ext cx="1742000" cy="393200"/>
          </a:xfrm>
          <a:prstGeom prst="rect">
            <a:avLst/>
          </a:prstGeom>
          <a:noFill/>
          <a:ln>
            <a:noFill/>
          </a:ln>
        </p:spPr>
        <p:txBody>
          <a:bodyPr spcFirstLastPara="1" wrap="square" lIns="121900" tIns="60933"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IMAGE: in-app group message modal</a:t>
            </a:r>
            <a:endParaRPr sz="1200">
              <a:solidFill>
                <a:srgbClr val="222222"/>
              </a:solidFill>
              <a:latin typeface="Roboto"/>
              <a:ea typeface="Roboto"/>
              <a:cs typeface="Roboto"/>
              <a:sym typeface="Roboto"/>
            </a:endParaRPr>
          </a:p>
        </p:txBody>
      </p:sp>
      <p:sp>
        <p:nvSpPr>
          <p:cNvPr id="947" name="Google Shape;947;p98"/>
          <p:cNvSpPr txBox="1"/>
          <p:nvPr/>
        </p:nvSpPr>
        <p:spPr>
          <a:xfrm>
            <a:off x="6873165" y="6441050"/>
            <a:ext cx="5561577" cy="292559"/>
          </a:xfrm>
          <a:prstGeom prst="rect">
            <a:avLst/>
          </a:prstGeom>
          <a:noFill/>
          <a:ln>
            <a:noFill/>
          </a:ln>
        </p:spPr>
        <p:txBody>
          <a:bodyPr spcFirstLastPara="1" wrap="square" lIns="0" tIns="60933"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IMAGE: ‘Select a template’ screen in the My Messages feature</a:t>
            </a:r>
            <a:endParaRPr sz="1200">
              <a:solidFill>
                <a:srgbClr val="222222"/>
              </a:solidFill>
              <a:latin typeface="Roboto"/>
              <a:ea typeface="Roboto"/>
              <a:cs typeface="Roboto"/>
              <a:sym typeface="Roboto"/>
            </a:endParaRPr>
          </a:p>
        </p:txBody>
      </p:sp>
    </p:spTree>
    <p:extLst>
      <p:ext uri="{BB962C8B-B14F-4D97-AF65-F5344CB8AC3E}">
        <p14:creationId xmlns:p14="http://schemas.microsoft.com/office/powerpoint/2010/main" val="150967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7"/>
                                        </p:tgtEl>
                                        <p:attrNameLst>
                                          <p:attrName>style.visibility</p:attrName>
                                        </p:attrNameLst>
                                      </p:cBhvr>
                                      <p:to>
                                        <p:strVal val="visible"/>
                                      </p:to>
                                    </p:set>
                                    <p:animEffect transition="in" filter="fade">
                                      <p:cBhvr>
                                        <p:cTn id="7" dur="1000"/>
                                        <p:tgtEl>
                                          <p:spTgt spid="927"/>
                                        </p:tgtEl>
                                      </p:cBhvr>
                                    </p:animEffect>
                                  </p:childTnLst>
                                </p:cTn>
                              </p:par>
                              <p:par>
                                <p:cTn id="8" presetID="10" presetClass="entr" presetSubtype="0" fill="hold" nodeType="withEffect">
                                  <p:stCondLst>
                                    <p:cond delay="0"/>
                                  </p:stCondLst>
                                  <p:childTnLst>
                                    <p:set>
                                      <p:cBhvr>
                                        <p:cTn id="9" dur="1" fill="hold">
                                          <p:stCondLst>
                                            <p:cond delay="0"/>
                                          </p:stCondLst>
                                        </p:cTn>
                                        <p:tgtEl>
                                          <p:spTgt spid="934"/>
                                        </p:tgtEl>
                                        <p:attrNameLst>
                                          <p:attrName>style.visibility</p:attrName>
                                        </p:attrNameLst>
                                      </p:cBhvr>
                                      <p:to>
                                        <p:strVal val="visible"/>
                                      </p:to>
                                    </p:set>
                                    <p:animEffect transition="in" filter="fade">
                                      <p:cBhvr>
                                        <p:cTn id="10" dur="1000"/>
                                        <p:tgtEl>
                                          <p:spTgt spid="934"/>
                                        </p:tgtEl>
                                      </p:cBhvr>
                                    </p:animEffect>
                                  </p:childTnLst>
                                </p:cTn>
                              </p:par>
                              <p:par>
                                <p:cTn id="11" presetID="10" presetClass="entr" presetSubtype="0" fill="hold" nodeType="withEffect">
                                  <p:stCondLst>
                                    <p:cond delay="0"/>
                                  </p:stCondLst>
                                  <p:childTnLst>
                                    <p:set>
                                      <p:cBhvr>
                                        <p:cTn id="12" dur="1" fill="hold">
                                          <p:stCondLst>
                                            <p:cond delay="0"/>
                                          </p:stCondLst>
                                        </p:cTn>
                                        <p:tgtEl>
                                          <p:spTgt spid="940"/>
                                        </p:tgtEl>
                                        <p:attrNameLst>
                                          <p:attrName>style.visibility</p:attrName>
                                        </p:attrNameLst>
                                      </p:cBhvr>
                                      <p:to>
                                        <p:strVal val="visible"/>
                                      </p:to>
                                    </p:set>
                                    <p:animEffect transition="in" filter="fade">
                                      <p:cBhvr>
                                        <p:cTn id="13" dur="1000"/>
                                        <p:tgtEl>
                                          <p:spTgt spid="940"/>
                                        </p:tgtEl>
                                      </p:cBhvr>
                                    </p:animEffect>
                                  </p:childTnLst>
                                </p:cTn>
                              </p:par>
                              <p:par>
                                <p:cTn id="14" presetID="10" presetClass="entr" presetSubtype="0" fill="hold" nodeType="withEffect">
                                  <p:stCondLst>
                                    <p:cond delay="0"/>
                                  </p:stCondLst>
                                  <p:childTnLst>
                                    <p:set>
                                      <p:cBhvr>
                                        <p:cTn id="15" dur="1" fill="hold">
                                          <p:stCondLst>
                                            <p:cond delay="0"/>
                                          </p:stCondLst>
                                        </p:cTn>
                                        <p:tgtEl>
                                          <p:spTgt spid="942"/>
                                        </p:tgtEl>
                                        <p:attrNameLst>
                                          <p:attrName>style.visibility</p:attrName>
                                        </p:attrNameLst>
                                      </p:cBhvr>
                                      <p:to>
                                        <p:strVal val="visible"/>
                                      </p:to>
                                    </p:set>
                                    <p:animEffect transition="in" filter="fade">
                                      <p:cBhvr>
                                        <p:cTn id="16" dur="1000"/>
                                        <p:tgtEl>
                                          <p:spTgt spid="942"/>
                                        </p:tgtEl>
                                      </p:cBhvr>
                                    </p:animEffect>
                                  </p:childTnLst>
                                </p:cTn>
                              </p:par>
                              <p:par>
                                <p:cTn id="17" presetID="10" presetClass="entr" presetSubtype="0" fill="hold" nodeType="withEffect">
                                  <p:stCondLst>
                                    <p:cond delay="0"/>
                                  </p:stCondLst>
                                  <p:childTnLst>
                                    <p:set>
                                      <p:cBhvr>
                                        <p:cTn id="18" dur="1" fill="hold">
                                          <p:stCondLst>
                                            <p:cond delay="0"/>
                                          </p:stCondLst>
                                        </p:cTn>
                                        <p:tgtEl>
                                          <p:spTgt spid="947"/>
                                        </p:tgtEl>
                                        <p:attrNameLst>
                                          <p:attrName>style.visibility</p:attrName>
                                        </p:attrNameLst>
                                      </p:cBhvr>
                                      <p:to>
                                        <p:strVal val="visible"/>
                                      </p:to>
                                    </p:set>
                                    <p:animEffect transition="in" filter="fade">
                                      <p:cBhvr>
                                        <p:cTn id="19" dur="1000"/>
                                        <p:tgtEl>
                                          <p:spTgt spid="9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43"/>
                                        </p:tgtEl>
                                        <p:attrNameLst>
                                          <p:attrName>style.visibility</p:attrName>
                                        </p:attrNameLst>
                                      </p:cBhvr>
                                      <p:to>
                                        <p:strVal val="visible"/>
                                      </p:to>
                                    </p:set>
                                    <p:animEffect transition="in" filter="fade">
                                      <p:cBhvr>
                                        <p:cTn id="24" dur="1000"/>
                                        <p:tgtEl>
                                          <p:spTgt spid="943"/>
                                        </p:tgtEl>
                                      </p:cBhvr>
                                    </p:animEffect>
                                  </p:childTnLst>
                                </p:cTn>
                              </p:par>
                              <p:par>
                                <p:cTn id="25" presetID="10" presetClass="entr" presetSubtype="0" fill="hold" nodeType="withEffect">
                                  <p:stCondLst>
                                    <p:cond delay="0"/>
                                  </p:stCondLst>
                                  <p:childTnLst>
                                    <p:set>
                                      <p:cBhvr>
                                        <p:cTn id="26" dur="1" fill="hold">
                                          <p:stCondLst>
                                            <p:cond delay="0"/>
                                          </p:stCondLst>
                                        </p:cTn>
                                        <p:tgtEl>
                                          <p:spTgt spid="944"/>
                                        </p:tgtEl>
                                        <p:attrNameLst>
                                          <p:attrName>style.visibility</p:attrName>
                                        </p:attrNameLst>
                                      </p:cBhvr>
                                      <p:to>
                                        <p:strVal val="visible"/>
                                      </p:to>
                                    </p:set>
                                    <p:animEffect transition="in" filter="fade">
                                      <p:cBhvr>
                                        <p:cTn id="27" dur="1000"/>
                                        <p:tgtEl>
                                          <p:spTgt spid="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84"/>
          <p:cNvPicPr preferRelativeResize="0"/>
          <p:nvPr/>
        </p:nvPicPr>
        <p:blipFill rotWithShape="1">
          <a:blip r:embed="rId3">
            <a:alphaModFix/>
          </a:blip>
          <a:srcRect l="19523" t="19997" r="19254" b="19913"/>
          <a:stretch/>
        </p:blipFill>
        <p:spPr>
          <a:xfrm>
            <a:off x="426720" y="2048256"/>
            <a:ext cx="5388862" cy="3608832"/>
          </a:xfrm>
          <a:prstGeom prst="rect">
            <a:avLst/>
          </a:prstGeom>
          <a:noFill/>
          <a:ln>
            <a:noFill/>
          </a:ln>
          <a:effectLst>
            <a:outerShdw blurRad="57150" dist="19050" dir="5400000" algn="bl" rotWithShape="0">
              <a:srgbClr val="000000">
                <a:alpha val="50000"/>
              </a:srgbClr>
            </a:outerShdw>
          </a:effectLst>
        </p:spPr>
      </p:pic>
      <p:pic>
        <p:nvPicPr>
          <p:cNvPr id="610" name="Google Shape;610;p84"/>
          <p:cNvPicPr preferRelativeResize="0"/>
          <p:nvPr/>
        </p:nvPicPr>
        <p:blipFill rotWithShape="1">
          <a:blip r:embed="rId4">
            <a:alphaModFix/>
          </a:blip>
          <a:srcRect l="2416" t="2477" r="2463" b="1865"/>
          <a:stretch/>
        </p:blipFill>
        <p:spPr>
          <a:xfrm>
            <a:off x="7408401" y="2036616"/>
            <a:ext cx="3209018" cy="3608702"/>
          </a:xfrm>
          <a:prstGeom prst="rect">
            <a:avLst/>
          </a:prstGeom>
          <a:noFill/>
          <a:ln>
            <a:noFill/>
          </a:ln>
          <a:effectLst>
            <a:outerShdw blurRad="57150" dist="19050" dir="5400000" algn="bl" rotWithShape="0">
              <a:srgbClr val="000000">
                <a:alpha val="50000"/>
              </a:srgbClr>
            </a:outerShdw>
          </a:effectLst>
        </p:spPr>
      </p:pic>
      <p:sp>
        <p:nvSpPr>
          <p:cNvPr id="612" name="Google Shape;612;p84"/>
          <p:cNvSpPr txBox="1">
            <a:spLocks noGrp="1"/>
          </p:cNvSpPr>
          <p:nvPr>
            <p:ph type="title"/>
          </p:nvPr>
        </p:nvSpPr>
        <p:spPr>
          <a:xfrm>
            <a:off x="397963" y="379000"/>
            <a:ext cx="11362800" cy="767200"/>
          </a:xfrm>
          <a:prstGeom prst="rect">
            <a:avLst/>
          </a:prstGeom>
        </p:spPr>
        <p:txBody>
          <a:bodyPr spcFirstLastPara="1" wrap="square" lIns="121900" tIns="60933" rIns="121900" bIns="60933"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700">
                <a:solidFill>
                  <a:schemeClr val="accent4"/>
                </a:solidFill>
                <a:latin typeface="Roboto"/>
                <a:ea typeface="Roboto"/>
                <a:cs typeface="Roboto"/>
                <a:sym typeface="Roboto"/>
              </a:rPr>
              <a:t>MY MESSAGES</a:t>
            </a:r>
            <a:endParaRPr sz="1700">
              <a:solidFill>
                <a:schemeClr val="accent4"/>
              </a:solidFill>
              <a:latin typeface="Roboto"/>
              <a:ea typeface="Roboto"/>
              <a:cs typeface="Roboto"/>
              <a:sym typeface="Roboto"/>
            </a:endParaRPr>
          </a:p>
          <a:p>
            <a:pPr marL="0" lvl="0" indent="0" algn="l" rtl="0">
              <a:spcBef>
                <a:spcPts val="0"/>
              </a:spcBef>
              <a:spcAft>
                <a:spcPts val="0"/>
              </a:spcAft>
              <a:buNone/>
            </a:pPr>
            <a:r>
              <a:rPr lang="en" sz="2300">
                <a:solidFill>
                  <a:schemeClr val="accent1">
                    <a:lumMod val="76000"/>
                  </a:schemeClr>
                </a:solidFill>
              </a:rPr>
              <a:t>Creating a personal pre-written message</a:t>
            </a:r>
            <a:endParaRPr sz="2300">
              <a:solidFill>
                <a:schemeClr val="accent1">
                  <a:lumMod val="76000"/>
                </a:schemeClr>
              </a:solidFill>
            </a:endParaRPr>
          </a:p>
        </p:txBody>
      </p:sp>
      <p:sp>
        <p:nvSpPr>
          <p:cNvPr id="613" name="Google Shape;613;p84"/>
          <p:cNvSpPr txBox="1"/>
          <p:nvPr/>
        </p:nvSpPr>
        <p:spPr>
          <a:xfrm>
            <a:off x="412356" y="1190694"/>
            <a:ext cx="11362800" cy="525200"/>
          </a:xfrm>
          <a:prstGeom prst="rect">
            <a:avLst/>
          </a:prstGeom>
          <a:noFill/>
          <a:ln>
            <a:noFill/>
          </a:ln>
        </p:spPr>
        <p:txBody>
          <a:bodyPr spcFirstLastPara="1" wrap="square" lIns="121900" tIns="121900" rIns="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650" b="1">
                <a:solidFill>
                  <a:schemeClr val="accent1">
                    <a:lumMod val="76000"/>
                  </a:schemeClr>
                </a:solidFill>
                <a:latin typeface="Roboto"/>
                <a:ea typeface="Roboto"/>
                <a:cs typeface="Roboto"/>
                <a:sym typeface="Roboto"/>
              </a:rPr>
              <a:t>Staff can prepare and organize frequently used messages for their own personal use.</a:t>
            </a:r>
            <a:endParaRPr sz="1650" b="1">
              <a:solidFill>
                <a:schemeClr val="accent1">
                  <a:lumMod val="76000"/>
                </a:schemeClr>
              </a:solidFill>
              <a:latin typeface="Roboto"/>
              <a:ea typeface="Roboto"/>
              <a:cs typeface="Roboto"/>
              <a:sym typeface="Roboto"/>
            </a:endParaRPr>
          </a:p>
        </p:txBody>
      </p:sp>
      <p:sp>
        <p:nvSpPr>
          <p:cNvPr id="614" name="Google Shape;614;p84"/>
          <p:cNvSpPr txBox="1"/>
          <p:nvPr/>
        </p:nvSpPr>
        <p:spPr>
          <a:xfrm>
            <a:off x="528333" y="5655998"/>
            <a:ext cx="5547200" cy="393200"/>
          </a:xfrm>
          <a:prstGeom prst="rect">
            <a:avLst/>
          </a:prstGeom>
          <a:noFill/>
          <a:ln>
            <a:noFill/>
          </a:ln>
        </p:spPr>
        <p:txBody>
          <a:bodyPr spcFirstLastPara="1" wrap="square" lIns="0" tIns="60933"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IMAGE: Manage Templates screen in the My Messages feature</a:t>
            </a:r>
            <a:endParaRPr sz="1200">
              <a:solidFill>
                <a:srgbClr val="222222"/>
              </a:solidFill>
              <a:latin typeface="Roboto"/>
              <a:ea typeface="Roboto"/>
              <a:cs typeface="Roboto"/>
              <a:sym typeface="Roboto"/>
            </a:endParaRPr>
          </a:p>
        </p:txBody>
      </p:sp>
      <p:sp>
        <p:nvSpPr>
          <p:cNvPr id="615" name="Google Shape;615;p84"/>
          <p:cNvSpPr txBox="1"/>
          <p:nvPr/>
        </p:nvSpPr>
        <p:spPr>
          <a:xfrm>
            <a:off x="7408400" y="5656000"/>
            <a:ext cx="3209200" cy="393200"/>
          </a:xfrm>
          <a:prstGeom prst="rect">
            <a:avLst/>
          </a:prstGeom>
          <a:noFill/>
          <a:ln>
            <a:noFill/>
          </a:ln>
        </p:spPr>
        <p:txBody>
          <a:bodyPr spcFirstLastPara="1" wrap="square" lIns="0" tIns="60933"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IMAGE: Create a Message screen in the My Messages feature</a:t>
            </a:r>
            <a:endParaRPr sz="1200">
              <a:solidFill>
                <a:srgbClr val="222222"/>
              </a:solidFill>
              <a:latin typeface="Roboto"/>
              <a:ea typeface="Roboto"/>
              <a:cs typeface="Roboto"/>
              <a:sym typeface="Roboto"/>
            </a:endParaRPr>
          </a:p>
        </p:txBody>
      </p:sp>
      <p:cxnSp>
        <p:nvCxnSpPr>
          <p:cNvPr id="616" name="Google Shape;616;p84"/>
          <p:cNvCxnSpPr>
            <a:stCxn id="617" idx="2"/>
            <a:endCxn id="618" idx="6"/>
          </p:cNvCxnSpPr>
          <p:nvPr/>
        </p:nvCxnSpPr>
        <p:spPr>
          <a:xfrm flipH="1">
            <a:off x="2249078" y="3083547"/>
            <a:ext cx="5007600" cy="800"/>
          </a:xfrm>
          <a:prstGeom prst="bentConnector3">
            <a:avLst>
              <a:gd name="adj1" fmla="val 49999"/>
            </a:avLst>
          </a:prstGeom>
          <a:noFill/>
          <a:ln w="19050" cap="flat" cmpd="sng">
            <a:solidFill>
              <a:schemeClr val="accent6"/>
            </a:solidFill>
            <a:prstDash val="solid"/>
            <a:round/>
            <a:headEnd type="triangle" w="med" len="med"/>
            <a:tailEnd type="none" w="med" len="med"/>
          </a:ln>
        </p:spPr>
      </p:cxnSp>
      <p:sp>
        <p:nvSpPr>
          <p:cNvPr id="618" name="Google Shape;618;p84"/>
          <p:cNvSpPr/>
          <p:nvPr/>
        </p:nvSpPr>
        <p:spPr>
          <a:xfrm>
            <a:off x="2137143" y="3027549"/>
            <a:ext cx="112000" cy="112000"/>
          </a:xfrm>
          <a:prstGeom prst="ellipse">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17" name="Google Shape;617;p84"/>
          <p:cNvSpPr/>
          <p:nvPr/>
        </p:nvSpPr>
        <p:spPr>
          <a:xfrm>
            <a:off x="7256678" y="3027547"/>
            <a:ext cx="112000" cy="1120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Tree>
    <p:extLst>
      <p:ext uri="{BB962C8B-B14F-4D97-AF65-F5344CB8AC3E}">
        <p14:creationId xmlns:p14="http://schemas.microsoft.com/office/powerpoint/2010/main" val="31731303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Wellframe 2023">
      <a:dk1>
        <a:srgbClr val="1F2326"/>
      </a:dk1>
      <a:lt1>
        <a:srgbClr val="F2F5F6"/>
      </a:lt1>
      <a:dk2>
        <a:srgbClr val="595959"/>
      </a:dk2>
      <a:lt2>
        <a:srgbClr val="DAE2E6"/>
      </a:lt2>
      <a:accent1>
        <a:srgbClr val="057FA2"/>
      </a:accent1>
      <a:accent2>
        <a:srgbClr val="17556A"/>
      </a:accent2>
      <a:accent3>
        <a:srgbClr val="956FC1"/>
      </a:accent3>
      <a:accent4>
        <a:srgbClr val="00AAD4"/>
      </a:accent4>
      <a:accent5>
        <a:srgbClr val="08BEB1"/>
      </a:accent5>
      <a:accent6>
        <a:srgbClr val="CB62AC"/>
      </a:accent6>
      <a:hlink>
        <a:srgbClr val="00A9D5"/>
      </a:hlink>
      <a:folHlink>
        <a:srgbClr val="0497A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200" dirty="0" err="1" smtClean="0">
            <a:latin typeface="Roboto" panose="02000000000000000000" pitchFamily="2" charset="0"/>
            <a:ea typeface="Roboto" panose="02000000000000000000" pitchFamily="2" charset="0"/>
            <a:cs typeface="Roboto" panose="02000000000000000000" pitchFamily="2" charset="0"/>
          </a:defRPr>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3_Office Theme">
  <a:themeElements>
    <a:clrScheme name="Custom 3">
      <a:dk1>
        <a:srgbClr val="09213F"/>
      </a:dk1>
      <a:lt1>
        <a:srgbClr val="FFFFFF"/>
      </a:lt1>
      <a:dk2>
        <a:srgbClr val="44546A"/>
      </a:dk2>
      <a:lt2>
        <a:srgbClr val="E7E6E6"/>
      </a:lt2>
      <a:accent1>
        <a:srgbClr val="0192C6"/>
      </a:accent1>
      <a:accent2>
        <a:srgbClr val="09213F"/>
      </a:accent2>
      <a:accent3>
        <a:srgbClr val="BBBDBF"/>
      </a:accent3>
      <a:accent4>
        <a:srgbClr val="F3793B"/>
      </a:accent4>
      <a:accent5>
        <a:srgbClr val="611059"/>
      </a:accent5>
      <a:accent6>
        <a:srgbClr val="2C6C69"/>
      </a:accent6>
      <a:hlink>
        <a:srgbClr val="0563C1"/>
      </a:hlink>
      <a:folHlink>
        <a:srgbClr val="954F72"/>
      </a:folHlink>
    </a:clrScheme>
    <a:fontScheme name="Aventa Master Slides">
      <a:majorFont>
        <a:latin typeface="Aventa"/>
        <a:ea typeface=""/>
        <a:cs typeface=""/>
      </a:majorFont>
      <a:minorFont>
        <a:latin typeface="Avent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3">
      <a:dk1>
        <a:srgbClr val="09213F"/>
      </a:dk1>
      <a:lt1>
        <a:srgbClr val="FFFFFF"/>
      </a:lt1>
      <a:dk2>
        <a:srgbClr val="44546A"/>
      </a:dk2>
      <a:lt2>
        <a:srgbClr val="E7E6E6"/>
      </a:lt2>
      <a:accent1>
        <a:srgbClr val="0192C6"/>
      </a:accent1>
      <a:accent2>
        <a:srgbClr val="09213F"/>
      </a:accent2>
      <a:accent3>
        <a:srgbClr val="BBBDBF"/>
      </a:accent3>
      <a:accent4>
        <a:srgbClr val="F3793B"/>
      </a:accent4>
      <a:accent5>
        <a:srgbClr val="611059"/>
      </a:accent5>
      <a:accent6>
        <a:srgbClr val="2C6C69"/>
      </a:accent6>
      <a:hlink>
        <a:srgbClr val="0563C1"/>
      </a:hlink>
      <a:folHlink>
        <a:srgbClr val="954F72"/>
      </a:folHlink>
    </a:clrScheme>
    <a:fontScheme name="Aventa Master Slides">
      <a:majorFont>
        <a:latin typeface="Aventa"/>
        <a:ea typeface=""/>
        <a:cs typeface=""/>
      </a:majorFont>
      <a:minorFont>
        <a:latin typeface="Avent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Custom 28">
      <a:dk1>
        <a:srgbClr val="1F2327"/>
      </a:dk1>
      <a:lt1>
        <a:srgbClr val="F2F5F7"/>
      </a:lt1>
      <a:dk2>
        <a:srgbClr val="595959"/>
      </a:dk2>
      <a:lt2>
        <a:srgbClr val="EEEEEE"/>
      </a:lt2>
      <a:accent1>
        <a:srgbClr val="0080A3"/>
      </a:accent1>
      <a:accent2>
        <a:srgbClr val="19566A"/>
      </a:accent2>
      <a:accent3>
        <a:srgbClr val="00AAD5"/>
      </a:accent3>
      <a:accent4>
        <a:srgbClr val="00BEEE"/>
      </a:accent4>
      <a:accent5>
        <a:srgbClr val="09BFB1"/>
      </a:accent5>
      <a:accent6>
        <a:srgbClr val="FB925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Jul 2024 Refresh Master">
  <a:themeElements>
    <a:clrScheme name="HealthEdge (Updated 2024)">
      <a:dk1>
        <a:srgbClr val="0A233F"/>
      </a:dk1>
      <a:lt1>
        <a:srgbClr val="FFFFFF"/>
      </a:lt1>
      <a:dk2>
        <a:srgbClr val="BBBDBF"/>
      </a:dk2>
      <a:lt2>
        <a:srgbClr val="F0E5D7"/>
      </a:lt2>
      <a:accent1>
        <a:srgbClr val="008FD4"/>
      </a:accent1>
      <a:accent2>
        <a:srgbClr val="F37F34"/>
      </a:accent2>
      <a:accent3>
        <a:srgbClr val="E71D75"/>
      </a:accent3>
      <a:accent4>
        <a:srgbClr val="932173"/>
      </a:accent4>
      <a:accent5>
        <a:srgbClr val="03927B"/>
      </a:accent5>
      <a:accent6>
        <a:srgbClr val="000000"/>
      </a:accent6>
      <a:hlink>
        <a:srgbClr val="467886"/>
      </a:hlink>
      <a:folHlink>
        <a:srgbClr val="96607D"/>
      </a:folHlink>
    </a:clrScheme>
    <a:fontScheme name="Test">
      <a:majorFont>
        <a:latin typeface="Arial Nova"/>
        <a:ea typeface=""/>
        <a:cs typeface=""/>
      </a:majorFont>
      <a:minorFont>
        <a:latin typeface="Arial Nov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Permissions xmlns="6dec0d7a-18f1-42ea-acf0-9d32704dd91d" xsi:nil="true"/>
    <TaxCatchAll xmlns="2e321be7-ab53-4d06-a2af-46791cc3c01c" xsi:nil="true"/>
    <MigrationWizId xmlns="6dec0d7a-18f1-42ea-acf0-9d32704dd91d" xsi:nil="true"/>
    <MigrationWizIdVersion xmlns="6dec0d7a-18f1-42ea-acf0-9d32704dd91d" xsi:nil="true"/>
    <lcf76f155ced4ddcb4097134ff3c332f xmlns="6dec0d7a-18f1-42ea-acf0-9d32704dd91d">
      <Terms xmlns="http://schemas.microsoft.com/office/infopath/2007/PartnerControls"/>
    </lcf76f155ced4ddcb4097134ff3c332f>
    <_dlc_DocId xmlns="2e321be7-ab53-4d06-a2af-46791cc3c01c">SWUF73QZKTWT-542845596-3276</_dlc_DocId>
    <_dlc_DocIdUrl xmlns="2e321be7-ab53-4d06-a2af-46791cc3c01c">
      <Url>https://healthedgetrial.sharepoint.com/sites/WF_Digital_Adoption/_layouts/15/DocIdRedir.aspx?ID=SWUF73QZKTWT-542845596-3276</Url>
      <Description>SWUF73QZKTWT-542845596-3276</Description>
    </_dlc_DocIdUrl>
    <SharedWithUsers xmlns="2e321be7-ab53-4d06-a2af-46791cc3c01c">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837DE1626F5B49B0A32D7419EC33C2" ma:contentTypeVersion="17" ma:contentTypeDescription="Create a new document." ma:contentTypeScope="" ma:versionID="bcf1485cd0c8e46d344b3510b43d84e1">
  <xsd:schema xmlns:xsd="http://www.w3.org/2001/XMLSchema" xmlns:xs="http://www.w3.org/2001/XMLSchema" xmlns:p="http://schemas.microsoft.com/office/2006/metadata/properties" xmlns:ns2="2e321be7-ab53-4d06-a2af-46791cc3c01c" xmlns:ns3="6dec0d7a-18f1-42ea-acf0-9d32704dd91d" targetNamespace="http://schemas.microsoft.com/office/2006/metadata/properties" ma:root="true" ma:fieldsID="d88445fe6ab87ed68ccc24f84e92bfbb" ns2:_="" ns3:_="">
    <xsd:import namespace="2e321be7-ab53-4d06-a2af-46791cc3c01c"/>
    <xsd:import namespace="6dec0d7a-18f1-42ea-acf0-9d32704dd91d"/>
    <xsd:element name="properties">
      <xsd:complexType>
        <xsd:sequence>
          <xsd:element name="documentManagement">
            <xsd:complexType>
              <xsd:all>
                <xsd:element ref="ns2:_dlc_DocId" minOccurs="0"/>
                <xsd:element ref="ns2:_dlc_DocIdUrl" minOccurs="0"/>
                <xsd:element ref="ns2:_dlc_DocIdPersistId" minOccurs="0"/>
                <xsd:element ref="ns3:MigrationWizId" minOccurs="0"/>
                <xsd:element ref="ns3:MigrationWizIdPermissions" minOccurs="0"/>
                <xsd:element ref="ns3:MigrationWizIdVersion"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2:SharedWithUsers" minOccurs="0"/>
                <xsd:element ref="ns2:SharedWithDetails"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21be7-ab53-4d06-a2af-46791cc3c01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74bf2767-a93c-4aef-83a2-6349ff71d8ef}" ma:internalName="TaxCatchAll" ma:showField="CatchAllData" ma:web="2e321be7-ab53-4d06-a2af-46791cc3c0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ec0d7a-18f1-42ea-acf0-9d32704dd91d" elementFormDefault="qualified">
    <xsd:import namespace="http://schemas.microsoft.com/office/2006/documentManagement/types"/>
    <xsd:import namespace="http://schemas.microsoft.com/office/infopath/2007/PartnerControls"/>
    <xsd:element name="MigrationWizId" ma:index="11" nillable="true" ma:displayName="MigrationWizId" ma:internalName="MigrationWizId">
      <xsd:simpleType>
        <xsd:restriction base="dms:Text"/>
      </xsd:simpleType>
    </xsd:element>
    <xsd:element name="MigrationWizIdPermissions" ma:index="12" nillable="true" ma:displayName="MigrationWizIdPermissions" ma:internalName="MigrationWizIdPermissions">
      <xsd:simpleType>
        <xsd:restriction base="dms:Text"/>
      </xsd:simpleType>
    </xsd:element>
    <xsd:element name="MigrationWizIdVersion" ma:index="13" nillable="true" ma:displayName="MigrationWizIdVersion" ma:internalName="MigrationWizIdVersion">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c6ceea2-5bcf-4d11-a2ea-07cf4affacfd"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27E3C32-E999-42B6-A1AD-791D76FB6468}">
  <ds:schemaRefs>
    <ds:schemaRef ds:uri="http://schemas.microsoft.com/sharepoint/v3/contenttype/forms"/>
  </ds:schemaRefs>
</ds:datastoreItem>
</file>

<file path=customXml/itemProps2.xml><?xml version="1.0" encoding="utf-8"?>
<ds:datastoreItem xmlns:ds="http://schemas.openxmlformats.org/officeDocument/2006/customXml" ds:itemID="{91BAC692-45D9-43FF-B0AF-3DF3309AF6F7}">
  <ds:schemaRefs>
    <ds:schemaRef ds:uri="4c2898fd-d20c-4f2d-86c7-6dab76be81c7"/>
    <ds:schemaRef ds:uri="e911511c-7685-4b78-ac71-c42f8544c8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 ds:uri="6dec0d7a-18f1-42ea-acf0-9d32704dd91d"/>
    <ds:schemaRef ds:uri="2e321be7-ab53-4d06-a2af-46791cc3c01c"/>
  </ds:schemaRefs>
</ds:datastoreItem>
</file>

<file path=customXml/itemProps3.xml><?xml version="1.0" encoding="utf-8"?>
<ds:datastoreItem xmlns:ds="http://schemas.openxmlformats.org/officeDocument/2006/customXml" ds:itemID="{F91C078D-081A-4A52-92E1-ACB230C8D5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321be7-ab53-4d06-a2af-46791cc3c01c"/>
    <ds:schemaRef ds:uri="6dec0d7a-18f1-42ea-acf0-9d32704dd9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EAC98F6-0EC9-4B66-B44A-D355D9526CD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12</Notes>
  <HiddenSlides>0</HiddenSlides>
  <ScaleCrop>false</ScaleCrop>
  <HeadingPairs>
    <vt:vector size="4" baseType="variant">
      <vt:variant>
        <vt:lpstr>Theme</vt:lpstr>
      </vt:variant>
      <vt:variant>
        <vt:i4>8</vt:i4>
      </vt:variant>
      <vt:variant>
        <vt:lpstr>Slide Titles</vt:lpstr>
      </vt:variant>
      <vt:variant>
        <vt:i4>23</vt:i4>
      </vt:variant>
    </vt:vector>
  </HeadingPairs>
  <TitlesOfParts>
    <vt:vector size="31" baseType="lpstr">
      <vt:lpstr>1_Office Theme</vt:lpstr>
      <vt:lpstr>3_Office Theme</vt:lpstr>
      <vt:lpstr>Office Theme</vt:lpstr>
      <vt:lpstr>Office Theme</vt:lpstr>
      <vt:lpstr>Office Theme</vt:lpstr>
      <vt:lpstr>Office Theme</vt:lpstr>
      <vt:lpstr>Jul 2024 Refresh Master</vt:lpstr>
      <vt:lpstr>Office Theme</vt:lpstr>
      <vt:lpstr>PowerPoint Presentation</vt:lpstr>
      <vt:lpstr>PowerPoint Presentation</vt:lpstr>
      <vt:lpstr>PowerPoint Presentation</vt:lpstr>
      <vt:lpstr>Care Manager Journey</vt:lpstr>
      <vt:lpstr>Care Manager Journey </vt:lpstr>
      <vt:lpstr>PowerPoint Presentation</vt:lpstr>
      <vt:lpstr>Group Actions </vt:lpstr>
      <vt:lpstr>MY MESSAGES Group messaging</vt:lpstr>
      <vt:lpstr>MY MESSAGES Creating a personal pre-written message</vt:lpstr>
      <vt:lpstr>MY MESSAGES Creating a personal pre-written message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Campbell</dc:creator>
  <cp:revision>18</cp:revision>
  <dcterms:created xsi:type="dcterms:W3CDTF">2024-10-23T18:32:44Z</dcterms:created>
  <dcterms:modified xsi:type="dcterms:W3CDTF">2026-04-27T20:10:51Z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0x01010039837DE1626F5B49B0A32D7419EC33C2</vt:lpwstr>
  </property>
  <property fmtid="{D5CDD505-2E9C-101B-9397-08002B2CF9AE}" pid="3" name="MediaServiceImageTags">
    <vt:lpwstr/>
  </property>
  <property fmtid="{D5CDD505-2E9C-101B-9397-08002B2CF9AE}" pid="4" name="_dlc_DocIdItemGuid">
    <vt:lpwstr>218b9d0a-bc88-4833-9f72-8586903b67b7</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