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5"/>
    <p:sldMasterId id="2147483660" r:id="rId6"/>
  </p:sldMasterIdLst>
  <p:notesMasterIdLst>
    <p:notesMasterId r:id="rId13"/>
  </p:notesMasterIdLst>
  <p:sldIdLst>
    <p:sldId id="369" r:id="rId7"/>
    <p:sldId id="2147471515" r:id="rId8"/>
    <p:sldId id="2147471514" r:id="rId9"/>
    <p:sldId id="2147471516" r:id="rId10"/>
    <p:sldId id="2147471518" r:id="rId11"/>
    <p:sldId id="214747151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4B7286-E5EF-F21F-942A-9BC30AC5F1FA}" name="Norine Howard" initials="NH" userId="S::nhoward@healthedge.com::f5838e31-e938-45e5-90c2-2b00bf6dc3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07DA3B-CF45-63BC-0E02-DC24EBFCC04A}" v="226" dt="2025-07-25T18:40:46.0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ine Howard" userId="S::nhoward@healthedge.com::f5838e31-e938-45e5-90c2-2b00bf6dc3d1" providerId="AD" clId="Web-{7D07DA3B-CF45-63BC-0E02-DC24EBFCC04A}"/>
    <pc:docChg chg="delSld modSld">
      <pc:chgData name="Norine Howard" userId="S::nhoward@healthedge.com::f5838e31-e938-45e5-90c2-2b00bf6dc3d1" providerId="AD" clId="Web-{7D07DA3B-CF45-63BC-0E02-DC24EBFCC04A}" dt="2025-07-25T18:40:46.013" v="130" actId="20577"/>
      <pc:docMkLst>
        <pc:docMk/>
      </pc:docMkLst>
      <pc:sldChg chg="modSp del">
        <pc:chgData name="Norine Howard" userId="S::nhoward@healthedge.com::f5838e31-e938-45e5-90c2-2b00bf6dc3d1" providerId="AD" clId="Web-{7D07DA3B-CF45-63BC-0E02-DC24EBFCC04A}" dt="2025-07-25T18:28:16.205" v="70"/>
        <pc:sldMkLst>
          <pc:docMk/>
          <pc:sldMk cId="2075389431" sldId="300"/>
        </pc:sldMkLst>
        <pc:spChg chg="mod">
          <ac:chgData name="Norine Howard" userId="S::nhoward@healthedge.com::f5838e31-e938-45e5-90c2-2b00bf6dc3d1" providerId="AD" clId="Web-{7D07DA3B-CF45-63BC-0E02-DC24EBFCC04A}" dt="2025-07-25T18:27:20.156" v="57" actId="20577"/>
          <ac:spMkLst>
            <pc:docMk/>
            <pc:sldMk cId="2075389431" sldId="300"/>
            <ac:spMk id="3" creationId="{8819FF51-CC44-93B7-83B2-CF225108F28A}"/>
          </ac:spMkLst>
        </pc:spChg>
      </pc:sldChg>
      <pc:sldChg chg="del">
        <pc:chgData name="Norine Howard" userId="S::nhoward@healthedge.com::f5838e31-e938-45e5-90c2-2b00bf6dc3d1" providerId="AD" clId="Web-{7D07DA3B-CF45-63BC-0E02-DC24EBFCC04A}" dt="2025-07-25T18:28:30.611" v="73"/>
        <pc:sldMkLst>
          <pc:docMk/>
          <pc:sldMk cId="4222794774" sldId="325"/>
        </pc:sldMkLst>
      </pc:sldChg>
      <pc:sldChg chg="del">
        <pc:chgData name="Norine Howard" userId="S::nhoward@healthedge.com::f5838e31-e938-45e5-90c2-2b00bf6dc3d1" providerId="AD" clId="Web-{7D07DA3B-CF45-63BC-0E02-DC24EBFCC04A}" dt="2025-07-25T18:27:26.672" v="58"/>
        <pc:sldMkLst>
          <pc:docMk/>
          <pc:sldMk cId="3594916343" sldId="356"/>
        </pc:sldMkLst>
      </pc:sldChg>
      <pc:sldChg chg="del">
        <pc:chgData name="Norine Howard" userId="S::nhoward@healthedge.com::f5838e31-e938-45e5-90c2-2b00bf6dc3d1" providerId="AD" clId="Web-{7D07DA3B-CF45-63BC-0E02-DC24EBFCC04A}" dt="2025-07-25T18:27:47.704" v="61"/>
        <pc:sldMkLst>
          <pc:docMk/>
          <pc:sldMk cId="2005998977" sldId="358"/>
        </pc:sldMkLst>
      </pc:sldChg>
      <pc:sldChg chg="del">
        <pc:chgData name="Norine Howard" userId="S::nhoward@healthedge.com::f5838e31-e938-45e5-90c2-2b00bf6dc3d1" providerId="AD" clId="Web-{7D07DA3B-CF45-63BC-0E02-DC24EBFCC04A}" dt="2025-07-25T18:27:50.079" v="62"/>
        <pc:sldMkLst>
          <pc:docMk/>
          <pc:sldMk cId="1838219633" sldId="359"/>
        </pc:sldMkLst>
      </pc:sldChg>
      <pc:sldChg chg="del">
        <pc:chgData name="Norine Howard" userId="S::nhoward@healthedge.com::f5838e31-e938-45e5-90c2-2b00bf6dc3d1" providerId="AD" clId="Web-{7D07DA3B-CF45-63BC-0E02-DC24EBFCC04A}" dt="2025-07-25T18:27:52.657" v="63"/>
        <pc:sldMkLst>
          <pc:docMk/>
          <pc:sldMk cId="1922634045" sldId="360"/>
        </pc:sldMkLst>
      </pc:sldChg>
      <pc:sldChg chg="del">
        <pc:chgData name="Norine Howard" userId="S::nhoward@healthedge.com::f5838e31-e938-45e5-90c2-2b00bf6dc3d1" providerId="AD" clId="Web-{7D07DA3B-CF45-63BC-0E02-DC24EBFCC04A}" dt="2025-07-25T18:27:56.626" v="64"/>
        <pc:sldMkLst>
          <pc:docMk/>
          <pc:sldMk cId="1481789116" sldId="361"/>
        </pc:sldMkLst>
      </pc:sldChg>
      <pc:sldChg chg="del">
        <pc:chgData name="Norine Howard" userId="S::nhoward@healthedge.com::f5838e31-e938-45e5-90c2-2b00bf6dc3d1" providerId="AD" clId="Web-{7D07DA3B-CF45-63BC-0E02-DC24EBFCC04A}" dt="2025-07-25T18:28:03.235" v="67"/>
        <pc:sldMkLst>
          <pc:docMk/>
          <pc:sldMk cId="1458160577" sldId="362"/>
        </pc:sldMkLst>
      </pc:sldChg>
      <pc:sldChg chg="del">
        <pc:chgData name="Norine Howard" userId="S::nhoward@healthedge.com::f5838e31-e938-45e5-90c2-2b00bf6dc3d1" providerId="AD" clId="Web-{7D07DA3B-CF45-63BC-0E02-DC24EBFCC04A}" dt="2025-07-25T18:28:05.611" v="68"/>
        <pc:sldMkLst>
          <pc:docMk/>
          <pc:sldMk cId="3124404265" sldId="365"/>
        </pc:sldMkLst>
      </pc:sldChg>
      <pc:sldChg chg="del">
        <pc:chgData name="Norine Howard" userId="S::nhoward@healthedge.com::f5838e31-e938-45e5-90c2-2b00bf6dc3d1" providerId="AD" clId="Web-{7D07DA3B-CF45-63BC-0E02-DC24EBFCC04A}" dt="2025-07-25T18:27:59.798" v="65"/>
        <pc:sldMkLst>
          <pc:docMk/>
          <pc:sldMk cId="2307203999" sldId="366"/>
        </pc:sldMkLst>
      </pc:sldChg>
      <pc:sldChg chg="del">
        <pc:chgData name="Norine Howard" userId="S::nhoward@healthedge.com::f5838e31-e938-45e5-90c2-2b00bf6dc3d1" providerId="AD" clId="Web-{7D07DA3B-CF45-63BC-0E02-DC24EBFCC04A}" dt="2025-07-25T18:27:44.719" v="60"/>
        <pc:sldMkLst>
          <pc:docMk/>
          <pc:sldMk cId="3734684670" sldId="367"/>
        </pc:sldMkLst>
      </pc:sldChg>
      <pc:sldChg chg="del">
        <pc:chgData name="Norine Howard" userId="S::nhoward@healthedge.com::f5838e31-e938-45e5-90c2-2b00bf6dc3d1" providerId="AD" clId="Web-{7D07DA3B-CF45-63BC-0E02-DC24EBFCC04A}" dt="2025-07-25T18:28:01.157" v="66"/>
        <pc:sldMkLst>
          <pc:docMk/>
          <pc:sldMk cId="484617243" sldId="368"/>
        </pc:sldMkLst>
      </pc:sldChg>
      <pc:sldChg chg="modSp">
        <pc:chgData name="Norine Howard" userId="S::nhoward@healthedge.com::f5838e31-e938-45e5-90c2-2b00bf6dc3d1" providerId="AD" clId="Web-{7D07DA3B-CF45-63BC-0E02-DC24EBFCC04A}" dt="2025-07-25T18:27:02.358" v="54" actId="1076"/>
        <pc:sldMkLst>
          <pc:docMk/>
          <pc:sldMk cId="1135841181" sldId="369"/>
        </pc:sldMkLst>
        <pc:spChg chg="mod">
          <ac:chgData name="Norine Howard" userId="S::nhoward@healthedge.com::f5838e31-e938-45e5-90c2-2b00bf6dc3d1" providerId="AD" clId="Web-{7D07DA3B-CF45-63BC-0E02-DC24EBFCC04A}" dt="2025-07-25T18:27:02.358" v="54" actId="1076"/>
          <ac:spMkLst>
            <pc:docMk/>
            <pc:sldMk cId="1135841181" sldId="369"/>
            <ac:spMk id="12" creationId="{C24BDF2C-2709-BFA0-5146-E5242260BBA8}"/>
          </ac:spMkLst>
        </pc:spChg>
      </pc:sldChg>
      <pc:sldChg chg="del">
        <pc:chgData name="Norine Howard" userId="S::nhoward@healthedge.com::f5838e31-e938-45e5-90c2-2b00bf6dc3d1" providerId="AD" clId="Web-{7D07DA3B-CF45-63BC-0E02-DC24EBFCC04A}" dt="2025-07-25T18:28:08.079" v="69"/>
        <pc:sldMkLst>
          <pc:docMk/>
          <pc:sldMk cId="2396155217" sldId="370"/>
        </pc:sldMkLst>
      </pc:sldChg>
      <pc:sldChg chg="del">
        <pc:chgData name="Norine Howard" userId="S::nhoward@healthedge.com::f5838e31-e938-45e5-90c2-2b00bf6dc3d1" providerId="AD" clId="Web-{7D07DA3B-CF45-63BC-0E02-DC24EBFCC04A}" dt="2025-07-25T18:28:19.970" v="71"/>
        <pc:sldMkLst>
          <pc:docMk/>
          <pc:sldMk cId="1228255189" sldId="371"/>
        </pc:sldMkLst>
      </pc:sldChg>
      <pc:sldChg chg="del">
        <pc:chgData name="Norine Howard" userId="S::nhoward@healthedge.com::f5838e31-e938-45e5-90c2-2b00bf6dc3d1" providerId="AD" clId="Web-{7D07DA3B-CF45-63BC-0E02-DC24EBFCC04A}" dt="2025-07-25T18:28:24.596" v="72"/>
        <pc:sldMkLst>
          <pc:docMk/>
          <pc:sldMk cId="209693559" sldId="372"/>
        </pc:sldMkLst>
      </pc:sldChg>
      <pc:sldChg chg="del">
        <pc:chgData name="Norine Howard" userId="S::nhoward@healthedge.com::f5838e31-e938-45e5-90c2-2b00bf6dc3d1" providerId="AD" clId="Web-{7D07DA3B-CF45-63BC-0E02-DC24EBFCC04A}" dt="2025-07-25T18:28:42.565" v="77"/>
        <pc:sldMkLst>
          <pc:docMk/>
          <pc:sldMk cId="1698549139" sldId="373"/>
        </pc:sldMkLst>
      </pc:sldChg>
      <pc:sldChg chg="del">
        <pc:chgData name="Norine Howard" userId="S::nhoward@healthedge.com::f5838e31-e938-45e5-90c2-2b00bf6dc3d1" providerId="AD" clId="Web-{7D07DA3B-CF45-63BC-0E02-DC24EBFCC04A}" dt="2025-07-25T18:28:32.455" v="74"/>
        <pc:sldMkLst>
          <pc:docMk/>
          <pc:sldMk cId="1049809642" sldId="2147471502"/>
        </pc:sldMkLst>
      </pc:sldChg>
      <pc:sldChg chg="del">
        <pc:chgData name="Norine Howard" userId="S::nhoward@healthedge.com::f5838e31-e938-45e5-90c2-2b00bf6dc3d1" providerId="AD" clId="Web-{7D07DA3B-CF45-63BC-0E02-DC24EBFCC04A}" dt="2025-07-25T18:28:34.346" v="75"/>
        <pc:sldMkLst>
          <pc:docMk/>
          <pc:sldMk cId="1159860973" sldId="2147471503"/>
        </pc:sldMkLst>
      </pc:sldChg>
      <pc:sldChg chg="del">
        <pc:chgData name="Norine Howard" userId="S::nhoward@healthedge.com::f5838e31-e938-45e5-90c2-2b00bf6dc3d1" providerId="AD" clId="Web-{7D07DA3B-CF45-63BC-0E02-DC24EBFCC04A}" dt="2025-07-25T18:28:36.112" v="76"/>
        <pc:sldMkLst>
          <pc:docMk/>
          <pc:sldMk cId="1469529156" sldId="2147471511"/>
        </pc:sldMkLst>
      </pc:sldChg>
      <pc:sldChg chg="modSp del">
        <pc:chgData name="Norine Howard" userId="S::nhoward@healthedge.com::f5838e31-e938-45e5-90c2-2b00bf6dc3d1" providerId="AD" clId="Web-{7D07DA3B-CF45-63BC-0E02-DC24EBFCC04A}" dt="2025-07-25T18:29:48.708" v="87"/>
        <pc:sldMkLst>
          <pc:docMk/>
          <pc:sldMk cId="1862481928" sldId="2147471513"/>
        </pc:sldMkLst>
        <pc:spChg chg="mod">
          <ac:chgData name="Norine Howard" userId="S::nhoward@healthedge.com::f5838e31-e938-45e5-90c2-2b00bf6dc3d1" providerId="AD" clId="Web-{7D07DA3B-CF45-63BC-0E02-DC24EBFCC04A}" dt="2025-07-25T18:29:45.739" v="86" actId="20577"/>
          <ac:spMkLst>
            <pc:docMk/>
            <pc:sldMk cId="1862481928" sldId="2147471513"/>
            <ac:spMk id="2" creationId="{03C99C3D-AE9F-6FF5-1B71-97E75AF23C47}"/>
          </ac:spMkLst>
        </pc:spChg>
      </pc:sldChg>
      <pc:sldChg chg="del">
        <pc:chgData name="Norine Howard" userId="S::nhoward@healthedge.com::f5838e31-e938-45e5-90c2-2b00bf6dc3d1" providerId="AD" clId="Web-{7D07DA3B-CF45-63BC-0E02-DC24EBFCC04A}" dt="2025-07-25T18:27:29.844" v="59"/>
        <pc:sldMkLst>
          <pc:docMk/>
          <pc:sldMk cId="1201421994" sldId="2147471517"/>
        </pc:sldMkLst>
      </pc:sldChg>
      <pc:sldChg chg="modSp">
        <pc:chgData name="Norine Howard" userId="S::nhoward@healthedge.com::f5838e31-e938-45e5-90c2-2b00bf6dc3d1" providerId="AD" clId="Web-{7D07DA3B-CF45-63BC-0E02-DC24EBFCC04A}" dt="2025-07-25T18:40:46.013" v="130" actId="20577"/>
        <pc:sldMkLst>
          <pc:docMk/>
          <pc:sldMk cId="3418866021" sldId="2147471518"/>
        </pc:sldMkLst>
        <pc:spChg chg="mod">
          <ac:chgData name="Norine Howard" userId="S::nhoward@healthedge.com::f5838e31-e938-45e5-90c2-2b00bf6dc3d1" providerId="AD" clId="Web-{7D07DA3B-CF45-63BC-0E02-DC24EBFCC04A}" dt="2025-07-25T18:40:46.013" v="130" actId="20577"/>
          <ac:spMkLst>
            <pc:docMk/>
            <pc:sldMk cId="3418866021" sldId="2147471518"/>
            <ac:spMk id="3" creationId="{C405EAB9-9D32-334C-4FCF-56CFC086072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9F9CD-A22C-4A51-9204-C3CFBFF6F9CF}" type="datetimeFigureOut">
              <a:t>7/25/2025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8C289-4705-4A45-BDE0-1E84DD126D2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72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82BC1-1251-7C7F-FB7A-5FCB90F128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A178CC-66AF-C1D2-FD75-68331F6198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791E9B-7B3D-1A2C-6C46-E400357B55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33761-FC9A-FF49-84CB-E680FAF68A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1D06A-9C08-E94A-8610-26FEB0571B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6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C1C62-BFC7-BB7C-BD5C-A95048701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319052-AAF4-AED5-6C3A-FAC41329BC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A5A1C0-7AB0-93B2-C51E-447CA946C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5E9BC-B212-2418-F601-07F33DF331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1D06A-9C08-E94A-8610-26FEB0571B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10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BACF7-6D85-08B8-9BD2-FA5CC936C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11057F-6E76-17E7-79B4-8152AB5845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9C55E2-1CC4-EEAE-D174-63325E107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D2BA01-54A7-170B-3CFA-154414B0C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1D06A-9C08-E94A-8610-26FEB0571B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8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C47C9-0C64-AF7E-3FC1-B7BC076C9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A273B3-9611-72D4-1D95-CED043FD29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7B450F-F21F-EB19-0E40-9F9E5356A1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60191-B3AF-7748-54DE-9B3FDA5986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1D06A-9C08-E94A-8610-26FEB0571B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72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324656-C6BB-A146-5514-21A428991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1F57FB-D753-D951-EDC6-A18E5D4D3A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AD8C03-6CF3-3A7F-6270-A62717FBAF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A16A2-FEFA-B2E1-09A5-16CDA36FCE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1D06A-9C08-E94A-8610-26FEB0571B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page">
  <p:cSld name="Cov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925900" y="1428115"/>
            <a:ext cx="4293200" cy="32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33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618500" y="1428315"/>
            <a:ext cx="111600" cy="3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l="18651" r="6860"/>
          <a:stretch/>
        </p:blipFill>
        <p:spPr>
          <a:xfrm>
            <a:off x="5806867" y="1040073"/>
            <a:ext cx="6385132" cy="549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creen 5">
  <p:cSld name="Blue Divider">
    <p:bg>
      <p:bgPr>
        <a:solidFill>
          <a:schemeClr val="accent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/>
          </p:nvPr>
        </p:nvSpPr>
        <p:spPr>
          <a:xfrm>
            <a:off x="2674100" y="1813292"/>
            <a:ext cx="6844000" cy="32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/>
          <p:nvPr/>
        </p:nvSpPr>
        <p:spPr>
          <a:xfrm>
            <a:off x="0" y="6658899"/>
            <a:ext cx="12192000" cy="23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2104433" y="1813292"/>
            <a:ext cx="111600" cy="3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1" name="Google Shape;101;p23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2501033" y="1756179"/>
            <a:ext cx="7764400" cy="3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/>
          <p:nvPr/>
        </p:nvSpPr>
        <p:spPr>
          <a:xfrm>
            <a:off x="2104433" y="1813292"/>
            <a:ext cx="111600" cy="3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05" name="Google Shape;105;p24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slide ">
  <p:cSld name="Case Stud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/>
          <p:nvPr/>
        </p:nvSpPr>
        <p:spPr>
          <a:xfrm rot="10800000" flipH="1">
            <a:off x="0" y="113"/>
            <a:ext cx="12192000" cy="138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351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26717" y="609037"/>
            <a:ext cx="11362800" cy="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5"/>
          <p:cNvSpPr/>
          <p:nvPr/>
        </p:nvSpPr>
        <p:spPr>
          <a:xfrm>
            <a:off x="426720" y="288759"/>
            <a:ext cx="1760800" cy="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CASE STUDY</a:t>
            </a:r>
            <a:endParaRPr sz="1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25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sldNum" idx="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Custom Layout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2617967" y="1835772"/>
            <a:ext cx="7022000" cy="32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 i="1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/>
          <p:nvPr/>
        </p:nvSpPr>
        <p:spPr>
          <a:xfrm>
            <a:off x="0" y="6658899"/>
            <a:ext cx="12192000" cy="23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26"/>
          <p:cNvSpPr txBox="1"/>
          <p:nvPr/>
        </p:nvSpPr>
        <p:spPr>
          <a:xfrm>
            <a:off x="8951033" y="6308225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EEEE"/>
              </a:buClr>
              <a:buSzPts val="600"/>
              <a:buFont typeface="Arial"/>
              <a:buNone/>
            </a:pPr>
            <a:r>
              <a:rPr lang="en" sz="800" b="0" i="0" u="none" strike="noStrike" cap="none">
                <a:solidFill>
                  <a:srgbClr val="EEEEEE"/>
                </a:solidFill>
                <a:latin typeface="Roboto"/>
                <a:ea typeface="Roboto"/>
                <a:cs typeface="Roboto"/>
                <a:sym typeface="Roboto"/>
              </a:rPr>
              <a:t>WWW.WELLFRAME.COM</a:t>
            </a:r>
            <a:endParaRPr sz="1867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26"/>
          <p:cNvSpPr txBox="1"/>
          <p:nvPr/>
        </p:nvSpPr>
        <p:spPr>
          <a:xfrm>
            <a:off x="8337833" y="5812973"/>
            <a:ext cx="33564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Find us online:</a:t>
            </a:r>
            <a:endParaRPr sz="12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" sz="12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linkedin.com/company/wellframe</a:t>
            </a:r>
            <a:endParaRPr sz="12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7" name="Google Shape;117;p26"/>
          <p:cNvSpPr/>
          <p:nvPr/>
        </p:nvSpPr>
        <p:spPr>
          <a:xfrm>
            <a:off x="2113433" y="1562724"/>
            <a:ext cx="117600" cy="3732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18" name="Google Shape;118;p26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r" rtl="0">
              <a:buNone/>
              <a:defRPr sz="1333">
                <a:solidFill>
                  <a:srgbClr val="999999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22" name="Google Shape;122;p27"/>
          <p:cNvSpPr/>
          <p:nvPr/>
        </p:nvSpPr>
        <p:spPr>
          <a:xfrm>
            <a:off x="3183" y="6726263"/>
            <a:ext cx="12192000" cy="1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351" b="0" i="0" u="none" strike="noStrike" cap="none">
              <a:solidFill>
                <a:srgbClr val="00AAD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nnel">
  <p:cSld name="TITLE_ONLY_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25" name="Google Shape;1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200" y="1356874"/>
            <a:ext cx="11774728" cy="473915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8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3 items">
  <p:cSld name="TITLE_ONLY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9"/>
          <p:cNvSpPr/>
          <p:nvPr/>
        </p:nvSpPr>
        <p:spPr>
          <a:xfrm>
            <a:off x="990800" y="19821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0" name="Google Shape;130;p29"/>
          <p:cNvSpPr/>
          <p:nvPr/>
        </p:nvSpPr>
        <p:spPr>
          <a:xfrm>
            <a:off x="990800" y="3301484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1" name="Google Shape;131;p29"/>
          <p:cNvSpPr/>
          <p:nvPr/>
        </p:nvSpPr>
        <p:spPr>
          <a:xfrm>
            <a:off x="990800" y="46209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2" name="Google Shape;132;p29"/>
          <p:cNvSpPr txBox="1">
            <a:spLocks noGrp="1"/>
          </p:cNvSpPr>
          <p:nvPr>
            <p:ph type="body" idx="1"/>
          </p:nvPr>
        </p:nvSpPr>
        <p:spPr>
          <a:xfrm>
            <a:off x="1711000" y="2036567"/>
            <a:ext cx="4222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3" name="Google Shape;133;p29"/>
          <p:cNvSpPr txBox="1">
            <a:spLocks noGrp="1"/>
          </p:cNvSpPr>
          <p:nvPr>
            <p:ph type="body" idx="2"/>
          </p:nvPr>
        </p:nvSpPr>
        <p:spPr>
          <a:xfrm>
            <a:off x="1711000" y="3386067"/>
            <a:ext cx="4222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3"/>
          </p:nvPr>
        </p:nvSpPr>
        <p:spPr>
          <a:xfrm>
            <a:off x="1711000" y="4722900"/>
            <a:ext cx="4222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5" name="Google Shape;135;p29"/>
          <p:cNvSpPr/>
          <p:nvPr/>
        </p:nvSpPr>
        <p:spPr>
          <a:xfrm>
            <a:off x="3183" y="6726263"/>
            <a:ext cx="12192000" cy="1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351" b="0" i="0" u="none" strike="noStrike" cap="none">
              <a:solidFill>
                <a:srgbClr val="00AAD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6" name="Google Shape;136;p29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4 items">
  <p:cSld name="TITLE_ONLY_1_5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0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0"/>
          <p:cNvSpPr/>
          <p:nvPr/>
        </p:nvSpPr>
        <p:spPr>
          <a:xfrm>
            <a:off x="990800" y="19821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0" name="Google Shape;140;p30"/>
          <p:cNvSpPr/>
          <p:nvPr/>
        </p:nvSpPr>
        <p:spPr>
          <a:xfrm>
            <a:off x="990800" y="3301484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1" name="Google Shape;141;p30"/>
          <p:cNvSpPr/>
          <p:nvPr/>
        </p:nvSpPr>
        <p:spPr>
          <a:xfrm>
            <a:off x="990800" y="46209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2" name="Google Shape;142;p30"/>
          <p:cNvSpPr txBox="1">
            <a:spLocks noGrp="1"/>
          </p:cNvSpPr>
          <p:nvPr>
            <p:ph type="body" idx="1"/>
          </p:nvPr>
        </p:nvSpPr>
        <p:spPr>
          <a:xfrm>
            <a:off x="1711000" y="2036567"/>
            <a:ext cx="4222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3" name="Google Shape;143;p30"/>
          <p:cNvSpPr txBox="1">
            <a:spLocks noGrp="1"/>
          </p:cNvSpPr>
          <p:nvPr>
            <p:ph type="body" idx="2"/>
          </p:nvPr>
        </p:nvSpPr>
        <p:spPr>
          <a:xfrm>
            <a:off x="1711000" y="3386067"/>
            <a:ext cx="4222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4" name="Google Shape;144;p30"/>
          <p:cNvSpPr txBox="1">
            <a:spLocks noGrp="1"/>
          </p:cNvSpPr>
          <p:nvPr>
            <p:ph type="body" idx="3"/>
          </p:nvPr>
        </p:nvSpPr>
        <p:spPr>
          <a:xfrm>
            <a:off x="1711000" y="4722900"/>
            <a:ext cx="4222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5" name="Google Shape;145;p30"/>
          <p:cNvSpPr/>
          <p:nvPr/>
        </p:nvSpPr>
        <p:spPr>
          <a:xfrm>
            <a:off x="6052400" y="19821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4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6" name="Google Shape;146;p30"/>
          <p:cNvSpPr txBox="1">
            <a:spLocks noGrp="1"/>
          </p:cNvSpPr>
          <p:nvPr>
            <p:ph type="body" idx="4"/>
          </p:nvPr>
        </p:nvSpPr>
        <p:spPr>
          <a:xfrm>
            <a:off x="6665000" y="2020284"/>
            <a:ext cx="53332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7" name="Google Shape;147;p30"/>
          <p:cNvSpPr/>
          <p:nvPr/>
        </p:nvSpPr>
        <p:spPr>
          <a:xfrm>
            <a:off x="3183" y="6726263"/>
            <a:ext cx="12192000" cy="1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351" b="0" i="0" u="none" strike="noStrike" cap="none">
              <a:solidFill>
                <a:srgbClr val="00AAD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p30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5 items">
  <p:cSld name="TITLE_ONLY_1_4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1"/>
          <p:cNvSpPr/>
          <p:nvPr/>
        </p:nvSpPr>
        <p:spPr>
          <a:xfrm>
            <a:off x="990800" y="19821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2" name="Google Shape;152;p31"/>
          <p:cNvSpPr/>
          <p:nvPr/>
        </p:nvSpPr>
        <p:spPr>
          <a:xfrm>
            <a:off x="990800" y="3301484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3" name="Google Shape;153;p31"/>
          <p:cNvSpPr/>
          <p:nvPr/>
        </p:nvSpPr>
        <p:spPr>
          <a:xfrm>
            <a:off x="990800" y="46209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4" name="Google Shape;154;p31"/>
          <p:cNvSpPr/>
          <p:nvPr/>
        </p:nvSpPr>
        <p:spPr>
          <a:xfrm>
            <a:off x="6052400" y="19821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4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5" name="Google Shape;155;p31"/>
          <p:cNvSpPr/>
          <p:nvPr/>
        </p:nvSpPr>
        <p:spPr>
          <a:xfrm>
            <a:off x="6052400" y="33015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5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6" name="Google Shape;156;p31"/>
          <p:cNvSpPr txBox="1">
            <a:spLocks noGrp="1"/>
          </p:cNvSpPr>
          <p:nvPr>
            <p:ph type="body" idx="1"/>
          </p:nvPr>
        </p:nvSpPr>
        <p:spPr>
          <a:xfrm>
            <a:off x="1711000" y="2036567"/>
            <a:ext cx="4222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57" name="Google Shape;157;p31"/>
          <p:cNvSpPr txBox="1">
            <a:spLocks noGrp="1"/>
          </p:cNvSpPr>
          <p:nvPr>
            <p:ph type="body" idx="2"/>
          </p:nvPr>
        </p:nvSpPr>
        <p:spPr>
          <a:xfrm>
            <a:off x="1711000" y="3386067"/>
            <a:ext cx="4222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58" name="Google Shape;158;p31"/>
          <p:cNvSpPr txBox="1">
            <a:spLocks noGrp="1"/>
          </p:cNvSpPr>
          <p:nvPr>
            <p:ph type="body" idx="3"/>
          </p:nvPr>
        </p:nvSpPr>
        <p:spPr>
          <a:xfrm>
            <a:off x="1711000" y="4722900"/>
            <a:ext cx="4222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body" idx="4"/>
          </p:nvPr>
        </p:nvSpPr>
        <p:spPr>
          <a:xfrm>
            <a:off x="6665000" y="2020284"/>
            <a:ext cx="53332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0" name="Google Shape;160;p31"/>
          <p:cNvSpPr txBox="1">
            <a:spLocks noGrp="1"/>
          </p:cNvSpPr>
          <p:nvPr>
            <p:ph type="body" idx="5"/>
          </p:nvPr>
        </p:nvSpPr>
        <p:spPr>
          <a:xfrm>
            <a:off x="6665000" y="3369792"/>
            <a:ext cx="53332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61" name="Google Shape;161;p31"/>
          <p:cNvSpPr/>
          <p:nvPr/>
        </p:nvSpPr>
        <p:spPr>
          <a:xfrm>
            <a:off x="3183" y="6726263"/>
            <a:ext cx="12192000" cy="1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351" b="0" i="0" u="none" strike="noStrike" cap="none">
              <a:solidFill>
                <a:srgbClr val="00AAD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2" name="Google Shape;162;p31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6 items">
  <p:cSld name="TITLE_ONLY_1_4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/>
          <p:nvPr/>
        </p:nvSpPr>
        <p:spPr>
          <a:xfrm>
            <a:off x="990800" y="19821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1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6" name="Google Shape;166;p32"/>
          <p:cNvSpPr/>
          <p:nvPr/>
        </p:nvSpPr>
        <p:spPr>
          <a:xfrm>
            <a:off x="990800" y="3301484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2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7" name="Google Shape;167;p32"/>
          <p:cNvSpPr/>
          <p:nvPr/>
        </p:nvSpPr>
        <p:spPr>
          <a:xfrm>
            <a:off x="990800" y="46209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3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8" name="Google Shape;168;p32"/>
          <p:cNvSpPr/>
          <p:nvPr/>
        </p:nvSpPr>
        <p:spPr>
          <a:xfrm>
            <a:off x="6052400" y="19821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4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9" name="Google Shape;169;p32"/>
          <p:cNvSpPr/>
          <p:nvPr/>
        </p:nvSpPr>
        <p:spPr>
          <a:xfrm>
            <a:off x="6052400" y="33015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5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0" name="Google Shape;170;p32"/>
          <p:cNvSpPr/>
          <p:nvPr/>
        </p:nvSpPr>
        <p:spPr>
          <a:xfrm>
            <a:off x="6052400" y="4620900"/>
            <a:ext cx="601200" cy="601200"/>
          </a:xfrm>
          <a:prstGeom prst="ellipse">
            <a:avLst/>
          </a:prstGeom>
          <a:noFill/>
          <a:ln w="19050" cap="flat" cmpd="sng">
            <a:solidFill>
              <a:srgbClr val="00BEE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6A7179"/>
                </a:solidFill>
                <a:latin typeface="Roboto Light"/>
                <a:ea typeface="Roboto Light"/>
                <a:cs typeface="Roboto Light"/>
                <a:sym typeface="Roboto Light"/>
              </a:rPr>
              <a:t>6</a:t>
            </a:r>
            <a:endParaRPr sz="2133">
              <a:solidFill>
                <a:srgbClr val="6A717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1"/>
          </p:nvPr>
        </p:nvSpPr>
        <p:spPr>
          <a:xfrm>
            <a:off x="1711000" y="2036567"/>
            <a:ext cx="4222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body" idx="2"/>
          </p:nvPr>
        </p:nvSpPr>
        <p:spPr>
          <a:xfrm>
            <a:off x="1711000" y="3386067"/>
            <a:ext cx="4222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3" name="Google Shape;173;p32"/>
          <p:cNvSpPr txBox="1">
            <a:spLocks noGrp="1"/>
          </p:cNvSpPr>
          <p:nvPr>
            <p:ph type="body" idx="3"/>
          </p:nvPr>
        </p:nvSpPr>
        <p:spPr>
          <a:xfrm>
            <a:off x="1711000" y="4722900"/>
            <a:ext cx="42224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867">
                <a:solidFill>
                  <a:schemeClr val="dk1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4" name="Google Shape;174;p32"/>
          <p:cNvSpPr txBox="1">
            <a:spLocks noGrp="1"/>
          </p:cNvSpPr>
          <p:nvPr>
            <p:ph type="body" idx="4"/>
          </p:nvPr>
        </p:nvSpPr>
        <p:spPr>
          <a:xfrm>
            <a:off x="6665000" y="2020284"/>
            <a:ext cx="53332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5" name="Google Shape;175;p32"/>
          <p:cNvSpPr txBox="1">
            <a:spLocks noGrp="1"/>
          </p:cNvSpPr>
          <p:nvPr>
            <p:ph type="body" idx="5"/>
          </p:nvPr>
        </p:nvSpPr>
        <p:spPr>
          <a:xfrm>
            <a:off x="6665000" y="3369792"/>
            <a:ext cx="53332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6" name="Google Shape;176;p32"/>
          <p:cNvSpPr txBox="1">
            <a:spLocks noGrp="1"/>
          </p:cNvSpPr>
          <p:nvPr>
            <p:ph type="body" idx="6"/>
          </p:nvPr>
        </p:nvSpPr>
        <p:spPr>
          <a:xfrm>
            <a:off x="6665000" y="4706600"/>
            <a:ext cx="53332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 sz="1867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7" name="Google Shape;177;p32"/>
          <p:cNvSpPr/>
          <p:nvPr/>
        </p:nvSpPr>
        <p:spPr>
          <a:xfrm>
            <a:off x="3183" y="6726263"/>
            <a:ext cx="12192000" cy="1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351" b="0" i="0" u="none" strike="noStrike" cap="none">
              <a:solidFill>
                <a:srgbClr val="00AAD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32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lide 1">
  <p:cSld name="Cover_5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925900" y="1428115"/>
            <a:ext cx="4293200" cy="32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33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618500" y="1428315"/>
            <a:ext cx="111600" cy="3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3" name="Google Shape;6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40333" y="981062"/>
            <a:ext cx="5146912" cy="5876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images">
  <p:cSld name="TITLE_AND_BODY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3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3"/>
          <p:cNvSpPr txBox="1">
            <a:spLocks noGrp="1"/>
          </p:cNvSpPr>
          <p:nvPr>
            <p:ph type="body" idx="1"/>
          </p:nvPr>
        </p:nvSpPr>
        <p:spPr>
          <a:xfrm>
            <a:off x="415600" y="11302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1333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2" name="Google Shape;182;p33"/>
          <p:cNvSpPr/>
          <p:nvPr/>
        </p:nvSpPr>
        <p:spPr>
          <a:xfrm>
            <a:off x="0" y="6008500"/>
            <a:ext cx="12192000" cy="849600"/>
          </a:xfrm>
          <a:prstGeom prst="rect">
            <a:avLst/>
          </a:prstGeom>
          <a:solidFill>
            <a:srgbClr val="D9E3E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grpSp>
        <p:nvGrpSpPr>
          <p:cNvPr id="183" name="Google Shape;183;p33"/>
          <p:cNvGrpSpPr/>
          <p:nvPr/>
        </p:nvGrpSpPr>
        <p:grpSpPr>
          <a:xfrm>
            <a:off x="600633" y="4514364"/>
            <a:ext cx="4475400" cy="2343637"/>
            <a:chOff x="1257656" y="7649272"/>
            <a:chExt cx="9196027" cy="4815692"/>
          </a:xfrm>
        </p:grpSpPr>
        <p:pic>
          <p:nvPicPr>
            <p:cNvPr id="184" name="Google Shape;184;p33"/>
            <p:cNvPicPr preferRelativeResize="0"/>
            <p:nvPr/>
          </p:nvPicPr>
          <p:blipFill rotWithShape="1">
            <a:blip r:embed="rId2">
              <a:alphaModFix/>
            </a:blip>
            <a:srcRect b="56455"/>
            <a:stretch/>
          </p:blipFill>
          <p:spPr>
            <a:xfrm>
              <a:off x="1257656" y="9089551"/>
              <a:ext cx="3803424" cy="33754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33"/>
            <p:cNvPicPr preferRelativeResize="0"/>
            <p:nvPr/>
          </p:nvPicPr>
          <p:blipFill rotWithShape="1">
            <a:blip r:embed="rId3">
              <a:alphaModFix/>
            </a:blip>
            <a:srcRect b="37406"/>
            <a:stretch/>
          </p:blipFill>
          <p:spPr>
            <a:xfrm>
              <a:off x="3903683" y="7649272"/>
              <a:ext cx="3803424" cy="4815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33"/>
            <p:cNvPicPr preferRelativeResize="0"/>
            <p:nvPr/>
          </p:nvPicPr>
          <p:blipFill rotWithShape="1">
            <a:blip r:embed="rId4">
              <a:alphaModFix/>
            </a:blip>
            <a:srcRect b="48245"/>
            <a:stretch/>
          </p:blipFill>
          <p:spPr>
            <a:xfrm>
              <a:off x="6650259" y="8453181"/>
              <a:ext cx="3803424" cy="40117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7" name="Google Shape;187;p33"/>
          <p:cNvPicPr preferRelativeResize="0"/>
          <p:nvPr/>
        </p:nvPicPr>
        <p:blipFill rotWithShape="1">
          <a:blip r:embed="rId5">
            <a:alphaModFix/>
          </a:blip>
          <a:srcRect l="-3480" t="-1111" r="3480" b="40347"/>
          <a:stretch/>
        </p:blipFill>
        <p:spPr>
          <a:xfrm>
            <a:off x="3433834" y="3762834"/>
            <a:ext cx="8758165" cy="309526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3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body" idx="1"/>
          </p:nvPr>
        </p:nvSpPr>
        <p:spPr>
          <a:xfrm>
            <a:off x="415600" y="11302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○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■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Char char="●"/>
              <a:defRPr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1333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4" name="Google Shape;194;p35"/>
          <p:cNvSpPr/>
          <p:nvPr/>
        </p:nvSpPr>
        <p:spPr>
          <a:xfrm>
            <a:off x="3183" y="6726263"/>
            <a:ext cx="12192000" cy="1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351" b="0" i="0" u="none" strike="noStrike" cap="none">
              <a:solidFill>
                <a:srgbClr val="00AAD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5" name="Google Shape;195;p35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2">
  <p:cSld name="Cover_2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925900" y="1428115"/>
            <a:ext cx="4293200" cy="32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33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6"/>
          <p:cNvSpPr/>
          <p:nvPr/>
        </p:nvSpPr>
        <p:spPr>
          <a:xfrm>
            <a:off x="618500" y="1428315"/>
            <a:ext cx="111600" cy="3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199" name="Google Shape;199;p36"/>
          <p:cNvSpPr txBox="1">
            <a:spLocks noGrp="1"/>
          </p:cNvSpPr>
          <p:nvPr>
            <p:ph type="sldNum" idx="12"/>
          </p:nvPr>
        </p:nvSpPr>
        <p:spPr>
          <a:xfrm>
            <a:off x="10767933" y="6517081"/>
            <a:ext cx="11916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67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67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67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67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67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67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67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67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67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_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>
            <a:spLocks noGrp="1"/>
          </p:cNvSpPr>
          <p:nvPr>
            <p:ph type="title"/>
          </p:nvPr>
        </p:nvSpPr>
        <p:spPr>
          <a:xfrm>
            <a:off x="426717" y="609037"/>
            <a:ext cx="11362800" cy="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body" idx="1"/>
          </p:nvPr>
        </p:nvSpPr>
        <p:spPr>
          <a:xfrm>
            <a:off x="426717" y="1766209"/>
            <a:ext cx="11362800" cy="42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s - Digital Adoption Best Practices">
  <p:cSld name="CUSTOM_8_2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/>
          <p:nvPr/>
        </p:nvSpPr>
        <p:spPr>
          <a:xfrm>
            <a:off x="415600" y="3901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67" b="1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rPr>
              <a:t>Digital Adoption Best Practices</a:t>
            </a:r>
            <a:endParaRPr sz="2667" b="1">
              <a:solidFill>
                <a:schemeClr val="accen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5" name="Google Shape;205;p38"/>
          <p:cNvSpPr txBox="1"/>
          <p:nvPr/>
        </p:nvSpPr>
        <p:spPr>
          <a:xfrm>
            <a:off x="415600" y="1130232"/>
            <a:ext cx="11360800" cy="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>
                <a:latin typeface="Roboto"/>
                <a:ea typeface="Roboto"/>
                <a:cs typeface="Roboto"/>
                <a:sym typeface="Roboto"/>
              </a:rPr>
              <a:t>Leveraging a Population Health Framework to Drive Adoption</a:t>
            </a:r>
            <a:endParaRPr sz="1867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06" name="Google Shape;206;p38"/>
          <p:cNvGrpSpPr/>
          <p:nvPr/>
        </p:nvGrpSpPr>
        <p:grpSpPr>
          <a:xfrm>
            <a:off x="968633" y="1589854"/>
            <a:ext cx="10194803" cy="2944804"/>
            <a:chOff x="726475" y="1422058"/>
            <a:chExt cx="7646102" cy="2210593"/>
          </a:xfrm>
        </p:grpSpPr>
        <p:sp>
          <p:nvSpPr>
            <p:cNvPr id="207" name="Google Shape;207;p38"/>
            <p:cNvSpPr/>
            <p:nvPr/>
          </p:nvSpPr>
          <p:spPr>
            <a:xfrm>
              <a:off x="2648408" y="2631551"/>
              <a:ext cx="1880400" cy="1001100"/>
            </a:xfrm>
            <a:prstGeom prst="rect">
              <a:avLst/>
            </a:pr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33">
                  <a:solidFill>
                    <a:srgbClr val="1F2327"/>
                  </a:solidFill>
                  <a:latin typeface="Roboto"/>
                  <a:ea typeface="Roboto"/>
                  <a:cs typeface="Roboto"/>
                  <a:sym typeface="Roboto"/>
                </a:rPr>
                <a:t>Understanding the user personas, target populations, requirements, and population characteristics to align on targets</a:t>
              </a:r>
              <a:r>
                <a:rPr lang="en" sz="1467">
                  <a:solidFill>
                    <a:srgbClr val="1F2327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sz="1467">
                <a:solidFill>
                  <a:srgbClr val="1F232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8" name="Google Shape;208;p38"/>
            <p:cNvSpPr/>
            <p:nvPr/>
          </p:nvSpPr>
          <p:spPr>
            <a:xfrm>
              <a:off x="2648425" y="1819401"/>
              <a:ext cx="1880400" cy="812100"/>
            </a:xfrm>
            <a:prstGeom prst="rect">
              <a:avLst/>
            </a:prstGeom>
            <a:solidFill>
              <a:srgbClr val="9A71C2"/>
            </a:solidFill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Population assessment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9" name="Google Shape;209;p38"/>
            <p:cNvSpPr/>
            <p:nvPr/>
          </p:nvSpPr>
          <p:spPr>
            <a:xfrm>
              <a:off x="6492177" y="2631551"/>
              <a:ext cx="1880400" cy="1001100"/>
            </a:xfrm>
            <a:prstGeom prst="rect">
              <a:avLst/>
            </a:pr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33">
                  <a:solidFill>
                    <a:srgbClr val="1F2327"/>
                  </a:solidFill>
                  <a:latin typeface="Roboto"/>
                  <a:ea typeface="Roboto"/>
                  <a:cs typeface="Roboto"/>
                  <a:sym typeface="Roboto"/>
                </a:rPr>
                <a:t>Strategies and tactics to reach, inform, and engage  members</a:t>
              </a:r>
              <a:endParaRPr sz="1333">
                <a:solidFill>
                  <a:srgbClr val="1F232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" name="Google Shape;210;p38"/>
            <p:cNvSpPr/>
            <p:nvPr/>
          </p:nvSpPr>
          <p:spPr>
            <a:xfrm>
              <a:off x="6491150" y="1819476"/>
              <a:ext cx="1880400" cy="812100"/>
            </a:xfrm>
            <a:prstGeom prst="rect">
              <a:avLst/>
            </a:prstGeom>
            <a:solidFill>
              <a:srgbClr val="0080A3"/>
            </a:solidFill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Member outreach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" name="Google Shape;211;p38"/>
            <p:cNvSpPr/>
            <p:nvPr/>
          </p:nvSpPr>
          <p:spPr>
            <a:xfrm>
              <a:off x="4570289" y="2631551"/>
              <a:ext cx="1880400" cy="1001100"/>
            </a:xfrm>
            <a:prstGeom prst="rect">
              <a:avLst/>
            </a:pr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33">
                  <a:solidFill>
                    <a:srgbClr val="1F2327"/>
                  </a:solidFill>
                  <a:latin typeface="Roboto"/>
                  <a:ea typeface="Roboto"/>
                  <a:cs typeface="Roboto"/>
                  <a:sym typeface="Roboto"/>
                </a:rPr>
                <a:t>Care team model, team capacity, tools &amp; technologies for staff and members</a:t>
              </a:r>
              <a:endParaRPr sz="1333">
                <a:solidFill>
                  <a:srgbClr val="1F232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" name="Google Shape;212;p38"/>
            <p:cNvSpPr/>
            <p:nvPr/>
          </p:nvSpPr>
          <p:spPr>
            <a:xfrm>
              <a:off x="4570300" y="1819476"/>
              <a:ext cx="1880400" cy="812100"/>
            </a:xfrm>
            <a:prstGeom prst="rect">
              <a:avLst/>
            </a:prstGeom>
            <a:solidFill>
              <a:srgbClr val="09BFB1"/>
            </a:solidFill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Staff optimization 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" name="Google Shape;213;p38"/>
            <p:cNvSpPr/>
            <p:nvPr/>
          </p:nvSpPr>
          <p:spPr>
            <a:xfrm>
              <a:off x="726475" y="2631426"/>
              <a:ext cx="1880400" cy="1001100"/>
            </a:xfrm>
            <a:prstGeom prst="rect">
              <a:avLst/>
            </a:prstGeom>
            <a:solidFill>
              <a:srgbClr val="F2F5F7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33">
                  <a:solidFill>
                    <a:srgbClr val="1F2327"/>
                  </a:solidFill>
                  <a:latin typeface="Roboto"/>
                  <a:ea typeface="Roboto"/>
                  <a:cs typeface="Roboto"/>
                  <a:sym typeface="Roboto"/>
                </a:rPr>
                <a:t>Goals and success metrics, reporting</a:t>
              </a:r>
              <a:endParaRPr sz="1333">
                <a:solidFill>
                  <a:srgbClr val="1F2327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4" name="Google Shape;214;p38"/>
            <p:cNvSpPr/>
            <p:nvPr/>
          </p:nvSpPr>
          <p:spPr>
            <a:xfrm>
              <a:off x="726500" y="1819252"/>
              <a:ext cx="1880400" cy="812100"/>
            </a:xfrm>
            <a:prstGeom prst="rect">
              <a:avLst/>
            </a:prstGeom>
            <a:solidFill>
              <a:srgbClr val="CC61AD"/>
            </a:solidFill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67" b="1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Value framework</a:t>
              </a:r>
              <a:endPara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" name="Google Shape;215;p38"/>
            <p:cNvSpPr txBox="1"/>
            <p:nvPr/>
          </p:nvSpPr>
          <p:spPr>
            <a:xfrm>
              <a:off x="771900" y="1422058"/>
              <a:ext cx="7600200" cy="39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67" b="1">
                  <a:solidFill>
                    <a:srgbClr val="3C4043"/>
                  </a:solidFill>
                  <a:highlight>
                    <a:srgbClr val="FFFFFF"/>
                  </a:highlight>
                  <a:latin typeface="Roboto"/>
                  <a:ea typeface="Roboto"/>
                  <a:cs typeface="Roboto"/>
                  <a:sym typeface="Roboto"/>
                </a:rPr>
                <a:t>THE WELLFRAME ADOPTION PLAYBOOK</a:t>
              </a:r>
              <a:endParaRPr sz="2133" b="1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67" b="1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id="216" name="Google Shape;216;p3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376825" y="1963526"/>
              <a:ext cx="423600" cy="3421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37300" y="1963527"/>
              <a:ext cx="342125" cy="342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95638" y="1965715"/>
              <a:ext cx="342125" cy="337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260288" y="1979320"/>
              <a:ext cx="342125" cy="31054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0" name="Google Shape;220;p38"/>
          <p:cNvSpPr/>
          <p:nvPr/>
        </p:nvSpPr>
        <p:spPr>
          <a:xfrm>
            <a:off x="947233" y="4623896"/>
            <a:ext cx="10216400" cy="413600"/>
          </a:xfrm>
          <a:prstGeom prst="rect">
            <a:avLst/>
          </a:prstGeom>
          <a:solidFill>
            <a:srgbClr val="1956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Collaborative Governance &amp; Buy-In</a:t>
            </a:r>
            <a:endParaRPr sz="1600" b="1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9">
  <p:cSld name="TITLE_AND_BODY_23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9"/>
          <p:cNvSpPr txBox="1">
            <a:spLocks noGrp="1"/>
          </p:cNvSpPr>
          <p:nvPr>
            <p:ph type="body" idx="1"/>
          </p:nvPr>
        </p:nvSpPr>
        <p:spPr>
          <a:xfrm>
            <a:off x="415600" y="11302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39"/>
          <p:cNvSpPr txBox="1">
            <a:spLocks noGrp="1"/>
          </p:cNvSpPr>
          <p:nvPr>
            <p:ph type="sldNum" idx="12"/>
          </p:nvPr>
        </p:nvSpPr>
        <p:spPr>
          <a:xfrm>
            <a:off x="5730211" y="63003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0">
  <p:cSld name="TITLE_AND_BODY_24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0"/>
          <p:cNvSpPr txBox="1">
            <a:spLocks noGrp="1"/>
          </p:cNvSpPr>
          <p:nvPr>
            <p:ph type="body" idx="1"/>
          </p:nvPr>
        </p:nvSpPr>
        <p:spPr>
          <a:xfrm>
            <a:off x="415600" y="11302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8" name="Google Shape;228;p40"/>
          <p:cNvSpPr txBox="1">
            <a:spLocks noGrp="1"/>
          </p:cNvSpPr>
          <p:nvPr>
            <p:ph type="sldNum" idx="12"/>
          </p:nvPr>
        </p:nvSpPr>
        <p:spPr>
          <a:xfrm>
            <a:off x="5730211" y="63003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1">
  <p:cSld name="TITLE_AND_BODY_25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1"/>
          <p:cNvSpPr txBox="1">
            <a:spLocks noGrp="1"/>
          </p:cNvSpPr>
          <p:nvPr>
            <p:ph type="body" idx="1"/>
          </p:nvPr>
        </p:nvSpPr>
        <p:spPr>
          <a:xfrm>
            <a:off x="415600" y="11302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2" name="Google Shape;232;p41"/>
          <p:cNvSpPr txBox="1">
            <a:spLocks noGrp="1"/>
          </p:cNvSpPr>
          <p:nvPr>
            <p:ph type="sldNum" idx="12"/>
          </p:nvPr>
        </p:nvSpPr>
        <p:spPr>
          <a:xfrm>
            <a:off x="5730211" y="63003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2">
  <p:cSld name="TITLE_AND_BODY_26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2"/>
          <p:cNvSpPr txBox="1">
            <a:spLocks noGrp="1"/>
          </p:cNvSpPr>
          <p:nvPr>
            <p:ph type="body" idx="1"/>
          </p:nvPr>
        </p:nvSpPr>
        <p:spPr>
          <a:xfrm>
            <a:off x="415600" y="11302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6" name="Google Shape;236;p42"/>
          <p:cNvSpPr txBox="1">
            <a:spLocks noGrp="1"/>
          </p:cNvSpPr>
          <p:nvPr>
            <p:ph type="sldNum" idx="12"/>
          </p:nvPr>
        </p:nvSpPr>
        <p:spPr>
          <a:xfrm>
            <a:off x="5730211" y="63003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creen 2">
  <p:cSld name="Cover_4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925900" y="1428115"/>
            <a:ext cx="4293200" cy="32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33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/>
          <p:nvPr/>
        </p:nvSpPr>
        <p:spPr>
          <a:xfrm>
            <a:off x="618500" y="1428315"/>
            <a:ext cx="111600" cy="3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68" name="Google Shape;68;p16"/>
          <p:cNvPicPr preferRelativeResize="0"/>
          <p:nvPr/>
        </p:nvPicPr>
        <p:blipFill rotWithShape="1">
          <a:blip r:embed="rId2">
            <a:alphaModFix/>
          </a:blip>
          <a:srcRect b="5846"/>
          <a:stretch/>
        </p:blipFill>
        <p:spPr>
          <a:xfrm>
            <a:off x="6590567" y="1060455"/>
            <a:ext cx="5601432" cy="5269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3">
  <p:cSld name="TITLE_AND_BODY_27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3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3"/>
          <p:cNvSpPr txBox="1">
            <a:spLocks noGrp="1"/>
          </p:cNvSpPr>
          <p:nvPr>
            <p:ph type="body" idx="1"/>
          </p:nvPr>
        </p:nvSpPr>
        <p:spPr>
          <a:xfrm>
            <a:off x="415600" y="11302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43"/>
          <p:cNvSpPr txBox="1">
            <a:spLocks noGrp="1"/>
          </p:cNvSpPr>
          <p:nvPr>
            <p:ph type="sldNum" idx="12"/>
          </p:nvPr>
        </p:nvSpPr>
        <p:spPr>
          <a:xfrm>
            <a:off x="5730211" y="63003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>
            <a:spLocks noGrp="1"/>
          </p:cNvSpPr>
          <p:nvPr>
            <p:ph type="title"/>
          </p:nvPr>
        </p:nvSpPr>
        <p:spPr>
          <a:xfrm>
            <a:off x="426720" y="426327"/>
            <a:ext cx="10515600" cy="6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44"/>
          <p:cNvSpPr txBox="1">
            <a:spLocks noGrp="1"/>
          </p:cNvSpPr>
          <p:nvPr>
            <p:ph type="body" idx="1"/>
          </p:nvPr>
        </p:nvSpPr>
        <p:spPr>
          <a:xfrm>
            <a:off x="426720" y="1253332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lvl="0" indent="-45718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1pPr>
            <a:lvl2pPr marL="1219170" lvl="1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2pPr>
            <a:lvl3pPr marL="1828754" lvl="2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marL="2438339" lvl="3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/>
            </a:lvl4pPr>
            <a:lvl5pPr marL="3047924" lvl="4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/>
            </a:lvl5pPr>
            <a:lvl6pPr marL="3657509" lvl="5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4267093" lvl="6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4876678" lvl="7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5486263" lvl="8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4" name="Google Shape;244;p44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39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5" name="Google Shape;245;p44"/>
          <p:cNvSpPr txBox="1">
            <a:spLocks noGrp="1"/>
          </p:cNvSpPr>
          <p:nvPr>
            <p:ph type="ftr" idx="11"/>
          </p:nvPr>
        </p:nvSpPr>
        <p:spPr>
          <a:xfrm>
            <a:off x="4038600" y="6356368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39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rgbClr val="FFFFFF"/>
        </a:soli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5"/>
          <p:cNvSpPr txBox="1">
            <a:spLocks noGrp="1"/>
          </p:cNvSpPr>
          <p:nvPr>
            <p:ph type="title"/>
          </p:nvPr>
        </p:nvSpPr>
        <p:spPr>
          <a:xfrm>
            <a:off x="415600" y="390167"/>
            <a:ext cx="11360800" cy="76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4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0" name="Google Shape;250;p4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 sz="1867">
                <a:latin typeface="Roboto"/>
                <a:ea typeface="Roboto"/>
                <a:cs typeface="Roboto"/>
                <a:sym typeface="Robo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  <a:defRPr sz="1600">
                <a:latin typeface="Roboto"/>
                <a:ea typeface="Roboto"/>
                <a:cs typeface="Roboto"/>
                <a:sym typeface="Roboto"/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○"/>
              <a:defRPr sz="1600">
                <a:latin typeface="Roboto"/>
                <a:ea typeface="Roboto"/>
                <a:cs typeface="Roboto"/>
                <a:sym typeface="Roboto"/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51" name="Google Shape;251;p45"/>
          <p:cNvSpPr txBox="1">
            <a:spLocks noGrp="1"/>
          </p:cNvSpPr>
          <p:nvPr>
            <p:ph type="sldNum" idx="12"/>
          </p:nvPr>
        </p:nvSpPr>
        <p:spPr>
          <a:xfrm>
            <a:off x="5730211" y="63003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52" name="Google Shape;252;p45"/>
          <p:cNvSpPr/>
          <p:nvPr/>
        </p:nvSpPr>
        <p:spPr>
          <a:xfrm>
            <a:off x="0" y="6722887"/>
            <a:ext cx="12192000" cy="132000"/>
          </a:xfrm>
          <a:prstGeom prst="rect">
            <a:avLst/>
          </a:prstGeom>
          <a:solidFill>
            <a:srgbClr val="0AD7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351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ullets (2 column) – 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AE0751-AB70-0BA3-1A9D-3746866C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303195"/>
            <a:ext cx="12192000" cy="550992"/>
          </a:xfrm>
          <a:prstGeom prst="rect">
            <a:avLst/>
          </a:prstGeom>
        </p:spPr>
      </p:pic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2993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74533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90" y="6492876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venta" pitchFamily="2" charset="77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1" y="-1021605"/>
            <a:ext cx="9317183" cy="283464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venta Light" pitchFamily="2" charset="77"/>
              </a:defRPr>
            </a:lvl1pPr>
            <a:lvl2pPr marL="457171" indent="0">
              <a:buNone/>
              <a:defRPr/>
            </a:lvl2pPr>
            <a:lvl3pPr marL="914340" indent="0">
              <a:buNone/>
              <a:defRPr/>
            </a:lvl3pPr>
            <a:lvl4pPr marL="1371511" indent="0">
              <a:buNone/>
              <a:defRPr/>
            </a:lvl4pPr>
            <a:lvl5pPr marL="1828681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C74687-0EC1-63AE-BB7F-1FDDA51CF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47914"/>
            <a:ext cx="11474533" cy="411565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venta Bold" pitchFamily="2" charset="77"/>
              </a:defRPr>
            </a:lvl1pPr>
            <a:lvl2pPr marL="457171" indent="0">
              <a:buNone/>
              <a:defRPr/>
            </a:lvl2pPr>
            <a:lvl3pPr marL="914340" indent="0">
              <a:buNone/>
              <a:defRPr/>
            </a:lvl3pPr>
            <a:lvl4pPr marL="1371511" indent="0">
              <a:buNone/>
              <a:defRPr/>
            </a:lvl4pPr>
            <a:lvl5pPr marL="1828681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0DCF9AB-5B9C-7625-150E-9F0E1C53F0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1" y="2556225"/>
            <a:ext cx="9930740" cy="329184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venta Light" pitchFamily="2" charset="77"/>
              </a:defRPr>
            </a:lvl1pPr>
            <a:lvl2pPr marL="457171" indent="0">
              <a:buNone/>
              <a:defRPr/>
            </a:lvl2pPr>
            <a:lvl3pPr marL="914340" indent="0">
              <a:buNone/>
              <a:defRPr/>
            </a:lvl3pPr>
            <a:lvl4pPr marL="1371511" indent="0">
              <a:buNone/>
              <a:defRPr/>
            </a:lvl4pPr>
            <a:lvl5pPr marL="1828681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45FCADA-8319-ECF7-7212-C413EB638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2095701"/>
            <a:ext cx="11474533" cy="353943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venta Bold" pitchFamily="2" charset="77"/>
              </a:defRPr>
            </a:lvl1pPr>
            <a:lvl2pPr marL="457171" indent="0">
              <a:buNone/>
              <a:defRPr/>
            </a:lvl2pPr>
            <a:lvl3pPr marL="914340" indent="0">
              <a:buNone/>
              <a:defRPr/>
            </a:lvl3pPr>
            <a:lvl4pPr marL="1371511" indent="0">
              <a:buNone/>
              <a:defRPr/>
            </a:lvl4pPr>
            <a:lvl5pPr marL="1828681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4A9B27C-53B7-B78B-99F4-70D7877717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1" y="3318224"/>
            <a:ext cx="4581896" cy="11673078"/>
          </a:xfrm>
        </p:spPr>
        <p:txBody>
          <a:bodyPr wrap="square" anchor="t">
            <a:spAutoFit/>
          </a:bodyPr>
          <a:lstStyle>
            <a:lvl1pPr marL="238109" indent="-23810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venta Light" pitchFamily="2" charset="77"/>
              </a:defRPr>
            </a:lvl1pPr>
            <a:lvl2pPr marL="695280" indent="-238109">
              <a:buClr>
                <a:schemeClr val="accent1"/>
              </a:buClr>
              <a:buFont typeface="Apple Symbols" panose="02000000000000000000" pitchFamily="2" charset="-79"/>
              <a:buChar char="⎻"/>
              <a:defRPr sz="1333" b="0" i="0">
                <a:latin typeface="Aventa Light" pitchFamily="2" charset="77"/>
              </a:defRPr>
            </a:lvl2pPr>
            <a:lvl3pPr marL="1152450" indent="-238109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venta Light" pitchFamily="2" charset="77"/>
              </a:defRPr>
            </a:lvl3pPr>
            <a:lvl4pPr marL="1371511" indent="0">
              <a:buNone/>
              <a:defRPr/>
            </a:lvl4pPr>
            <a:lvl5pPr marL="1828681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endParaRPr lang="en-US"/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BEC0F4B8-732D-B071-C9F8-F35FEF292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9845" y="3318224"/>
            <a:ext cx="4581896" cy="11673078"/>
          </a:xfrm>
        </p:spPr>
        <p:txBody>
          <a:bodyPr wrap="square" anchor="t">
            <a:spAutoFit/>
          </a:bodyPr>
          <a:lstStyle>
            <a:lvl1pPr marL="238109" indent="-23810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venta Light" pitchFamily="2" charset="77"/>
              </a:defRPr>
            </a:lvl1pPr>
            <a:lvl2pPr marL="695280" indent="-238109">
              <a:buClr>
                <a:schemeClr val="accent1"/>
              </a:buClr>
              <a:buFont typeface="Apple Symbols" panose="02000000000000000000" pitchFamily="2" charset="-79"/>
              <a:buChar char="⎻"/>
              <a:defRPr sz="1333" b="0" i="0">
                <a:latin typeface="Aventa Light" pitchFamily="2" charset="77"/>
              </a:defRPr>
            </a:lvl2pPr>
            <a:lvl3pPr marL="1152450" indent="-238109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venta Light" pitchFamily="2" charset="77"/>
              </a:defRPr>
            </a:lvl3pPr>
            <a:lvl4pPr marL="1371511" indent="0">
              <a:buNone/>
              <a:defRPr/>
            </a:lvl4pPr>
            <a:lvl5pPr marL="1828681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endParaRPr lang="en-US"/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372032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831E70-C001-83BD-FD63-5D74BE0AA3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ECB58F9-0342-57B8-1B31-6CA7687BDB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4546" y="2572987"/>
            <a:ext cx="5290704" cy="669479"/>
          </a:xfrm>
        </p:spPr>
        <p:txBody>
          <a:bodyPr wrap="square">
            <a:spAutoFit/>
          </a:bodyPr>
          <a:lstStyle>
            <a:lvl1pPr marL="0" indent="0" algn="r">
              <a:buNone/>
              <a:defRPr sz="4167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Section 1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65FC6B-1067-3319-4AD4-ACB3DE0AC421}"/>
              </a:ext>
            </a:extLst>
          </p:cNvPr>
          <p:cNvCxnSpPr>
            <a:cxnSpLocks/>
          </p:cNvCxnSpPr>
          <p:nvPr userDrawn="1"/>
        </p:nvCxnSpPr>
        <p:spPr>
          <a:xfrm>
            <a:off x="6593831" y="3426938"/>
            <a:ext cx="4931419" cy="0"/>
          </a:xfrm>
          <a:prstGeom prst="line">
            <a:avLst/>
          </a:prstGeom>
          <a:ln w="19050">
            <a:solidFill>
              <a:srgbClr val="0922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4ED01AF-76FB-CD5B-DE6E-7C4E66E33D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546" y="3651662"/>
            <a:ext cx="5290704" cy="276935"/>
          </a:xfrm>
        </p:spPr>
        <p:txBody>
          <a:bodyPr wrap="square">
            <a:spAutoFit/>
          </a:bodyPr>
          <a:lstStyle>
            <a:lvl1pPr marL="0" indent="0" algn="r">
              <a:buNone/>
              <a:defRPr sz="1333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Sub-Headline Text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</a:t>
            </a: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795E4AC-2956-E076-7DD5-C33EF40B73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937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A2D69FF-0F84-2E0E-8FB7-2E67AB315A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896"/>
            <a:ext cx="1219200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4A1527-A4B3-E063-95F1-87255455E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37065" y="3503083"/>
            <a:ext cx="8388185" cy="669479"/>
          </a:xfrm>
        </p:spPr>
        <p:txBody>
          <a:bodyPr wrap="square">
            <a:spAutoFit/>
          </a:bodyPr>
          <a:lstStyle>
            <a:lvl1pPr marL="0" indent="0" algn="r">
              <a:buNone/>
              <a:defRPr sz="4167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Cover 1 – Report Headline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4574AB-F34F-C99B-3437-8E7C26346D74}"/>
              </a:ext>
            </a:extLst>
          </p:cNvPr>
          <p:cNvCxnSpPr>
            <a:cxnSpLocks/>
          </p:cNvCxnSpPr>
          <p:nvPr userDrawn="1"/>
        </p:nvCxnSpPr>
        <p:spPr>
          <a:xfrm>
            <a:off x="3453740" y="4265535"/>
            <a:ext cx="799742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C12009-C675-57DE-4BA3-D9A8D967BBDA}"/>
              </a:ext>
            </a:extLst>
          </p:cNvPr>
          <p:cNvSpPr txBox="1"/>
          <p:nvPr userDrawn="1"/>
        </p:nvSpPr>
        <p:spPr>
          <a:xfrm>
            <a:off x="3788833" y="6146540"/>
            <a:ext cx="7736417" cy="348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33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©2024 HealthEdge Software, Inc. | GuidingCare®, HealthEdge®, HealthRules®, </a:t>
            </a:r>
            <a:r>
              <a:rPr lang="en-US" sz="833" err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Wellframe</a:t>
            </a:r>
            <a:r>
              <a:rPr lang="en-US" sz="833" baseline="30000" err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TM</a:t>
            </a:r>
            <a:r>
              <a:rPr lang="en-US" sz="833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, HealthEdge </a:t>
            </a:r>
            <a:r>
              <a:rPr lang="en-US" sz="833" err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Source</a:t>
            </a:r>
            <a:r>
              <a:rPr lang="en-US" sz="833" baseline="30000" err="1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TM</a:t>
            </a:r>
            <a:r>
              <a:rPr lang="en-US" sz="833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 and HealthEdge and Wellframe logos are registered trademarks or trademarks of HealthEdge Software, Inc. All Rights Reserved.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2B7073A-B41C-7151-5399-347CCA7314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0442" y="4492625"/>
            <a:ext cx="6804808" cy="661720"/>
          </a:xfrm>
        </p:spPr>
        <p:txBody>
          <a:bodyPr wrap="square">
            <a:spAutoFit/>
          </a:bodyPr>
          <a:lstStyle>
            <a:lvl1pPr marL="0" indent="0" algn="r">
              <a:buNone/>
              <a:defRPr sz="1500" b="0" i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2pPr>
            <a:lvl3pPr marL="914363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3pPr>
            <a:lvl4pPr marL="1371545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4pPr>
            <a:lvl5pPr marL="1828727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5pPr>
          </a:lstStyle>
          <a:p>
            <a:pPr lvl="0"/>
            <a:r>
              <a:rPr lang="en-US"/>
              <a:t>Sub-Headline Text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</a:t>
            </a:r>
            <a:endParaRPr lang="en-US"/>
          </a:p>
          <a:p>
            <a:pPr lvl="0"/>
            <a:r>
              <a:rPr lang="en-US" err="1"/>
              <a:t>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Amet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5324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1442C8-F3EB-ED6C-8CB2-2FFD29220D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4A1527-A4B3-E063-95F1-87255455E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8468" y="2939181"/>
            <a:ext cx="6125688" cy="1246623"/>
          </a:xfrm>
        </p:spPr>
        <p:txBody>
          <a:bodyPr wrap="square">
            <a:spAutoFit/>
          </a:bodyPr>
          <a:lstStyle>
            <a:lvl1pPr marL="0" indent="0" algn="l">
              <a:buNone/>
              <a:defRPr sz="4167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Cover 2 – Report Headline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4574AB-F34F-C99B-3437-8E7C26346D74}"/>
              </a:ext>
            </a:extLst>
          </p:cNvPr>
          <p:cNvCxnSpPr>
            <a:cxnSpLocks/>
          </p:cNvCxnSpPr>
          <p:nvPr userDrawn="1"/>
        </p:nvCxnSpPr>
        <p:spPr>
          <a:xfrm>
            <a:off x="1098468" y="4265535"/>
            <a:ext cx="6542299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C12009-C675-57DE-4BA3-D9A8D967BBDA}"/>
              </a:ext>
            </a:extLst>
          </p:cNvPr>
          <p:cNvSpPr txBox="1"/>
          <p:nvPr userDrawn="1"/>
        </p:nvSpPr>
        <p:spPr>
          <a:xfrm>
            <a:off x="1098468" y="6138518"/>
            <a:ext cx="5952038" cy="348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833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©2024 HealthEdge Software, Inc. | GuidingCare®, HealthEdge®, HealthRules®, and HealthEdge and Wellframe logos are registered trademarks or trademarks of HealthEdge Software, Inc. All Rights Reserved.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419BE1-B92B-890D-D3DE-31D7C7ED26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8021" y="4492625"/>
            <a:ext cx="6383073" cy="661720"/>
          </a:xfrm>
        </p:spPr>
        <p:txBody>
          <a:bodyPr wrap="square">
            <a:spAutoFit/>
          </a:bodyPr>
          <a:lstStyle>
            <a:lvl1pPr marL="0" indent="0">
              <a:buNone/>
              <a:defRPr sz="1500" b="0" i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2pPr>
            <a:lvl3pPr marL="914363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3pPr>
            <a:lvl4pPr marL="1371545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4pPr>
            <a:lvl5pPr marL="1828727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5pPr>
          </a:lstStyle>
          <a:p>
            <a:pPr lvl="0"/>
            <a:r>
              <a:rPr lang="en-US"/>
              <a:t>Sub-Headline Text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</a:t>
            </a:r>
            <a:endParaRPr lang="en-US"/>
          </a:p>
          <a:p>
            <a:pPr lvl="0"/>
            <a:r>
              <a:rPr lang="en-US" err="1"/>
              <a:t>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Amet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09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64DD3A7-53C6-831D-2242-6BE8C0819A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210843" cy="685799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D4A1527-A4B3-E063-95F1-87255455E7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37065" y="3503083"/>
            <a:ext cx="8388185" cy="669479"/>
          </a:xfrm>
        </p:spPr>
        <p:txBody>
          <a:bodyPr wrap="square">
            <a:spAutoFit/>
          </a:bodyPr>
          <a:lstStyle>
            <a:lvl1pPr marL="0" indent="0" algn="r">
              <a:buNone/>
              <a:defRPr sz="4167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Cover 3 – Report Headline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C4574AB-F34F-C99B-3437-8E7C26346D74}"/>
              </a:ext>
            </a:extLst>
          </p:cNvPr>
          <p:cNvCxnSpPr>
            <a:cxnSpLocks/>
          </p:cNvCxnSpPr>
          <p:nvPr userDrawn="1"/>
        </p:nvCxnSpPr>
        <p:spPr>
          <a:xfrm>
            <a:off x="3453740" y="4265535"/>
            <a:ext cx="799742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AC12009-C675-57DE-4BA3-D9A8D967BBDA}"/>
              </a:ext>
            </a:extLst>
          </p:cNvPr>
          <p:cNvSpPr txBox="1"/>
          <p:nvPr userDrawn="1"/>
        </p:nvSpPr>
        <p:spPr>
          <a:xfrm>
            <a:off x="3788833" y="6146540"/>
            <a:ext cx="7736417" cy="348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833">
                <a:solidFill>
                  <a:schemeClr val="bg1">
                    <a:lumMod val="75000"/>
                  </a:schemeClr>
                </a:solidFill>
                <a:latin typeface="Arial Nova" panose="020B0504020202020204" pitchFamily="34" charset="0"/>
              </a:rPr>
              <a:t>©2024 HealthEdge Software, Inc. | GuidingCare®, HealthEdge®, HealthRules®, and HealthEdge and Wellframe logos are registered trademarks or trademarks of HealthEdge Software, Inc. All Rights Reserved.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CD8B9393-EEC1-AEC5-45BA-96A3F91DFB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42177" y="4479069"/>
            <a:ext cx="6383073" cy="661720"/>
          </a:xfrm>
        </p:spPr>
        <p:txBody>
          <a:bodyPr wrap="square">
            <a:spAutoFit/>
          </a:bodyPr>
          <a:lstStyle>
            <a:lvl1pPr marL="0" indent="0" algn="r">
              <a:buNone/>
              <a:defRPr sz="1500" b="0" i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2pPr>
            <a:lvl3pPr marL="914363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3pPr>
            <a:lvl4pPr marL="1371545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4pPr>
            <a:lvl5pPr marL="1828727" indent="0">
              <a:buNone/>
              <a:defRPr sz="1500">
                <a:solidFill>
                  <a:schemeClr val="bg1">
                    <a:lumMod val="95000"/>
                  </a:schemeClr>
                </a:solidFill>
                <a:latin typeface="Aventa" pitchFamily="2" charset="77"/>
              </a:defRPr>
            </a:lvl5pPr>
          </a:lstStyle>
          <a:p>
            <a:pPr lvl="0"/>
            <a:r>
              <a:rPr lang="en-US"/>
              <a:t>Sub-Headline Text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</a:t>
            </a:r>
            <a:endParaRPr lang="en-US"/>
          </a:p>
          <a:p>
            <a:pPr lvl="0"/>
            <a:r>
              <a:rPr lang="en-US" err="1"/>
              <a:t>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Amet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579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831E70-C001-83BD-FD63-5D74BE0AA3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ECB58F9-0342-57B8-1B31-6CA7687BDB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4546" y="2572987"/>
            <a:ext cx="5290704" cy="669479"/>
          </a:xfrm>
        </p:spPr>
        <p:txBody>
          <a:bodyPr wrap="square">
            <a:spAutoFit/>
          </a:bodyPr>
          <a:lstStyle>
            <a:lvl1pPr marL="0" indent="0" algn="r">
              <a:buNone/>
              <a:defRPr sz="4167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Section 1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65FC6B-1067-3319-4AD4-ACB3DE0AC421}"/>
              </a:ext>
            </a:extLst>
          </p:cNvPr>
          <p:cNvCxnSpPr>
            <a:cxnSpLocks/>
          </p:cNvCxnSpPr>
          <p:nvPr userDrawn="1"/>
        </p:nvCxnSpPr>
        <p:spPr>
          <a:xfrm>
            <a:off x="6593831" y="3426938"/>
            <a:ext cx="4931419" cy="0"/>
          </a:xfrm>
          <a:prstGeom prst="line">
            <a:avLst/>
          </a:prstGeom>
          <a:ln w="19050">
            <a:solidFill>
              <a:srgbClr val="0922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4ED01AF-76FB-CD5B-DE6E-7C4E66E33D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546" y="3651662"/>
            <a:ext cx="5290704" cy="276935"/>
          </a:xfrm>
        </p:spPr>
        <p:txBody>
          <a:bodyPr wrap="square">
            <a:spAutoFit/>
          </a:bodyPr>
          <a:lstStyle>
            <a:lvl1pPr marL="0" indent="0" algn="r">
              <a:buNone/>
              <a:defRPr sz="1333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Sub-Headline Text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</a:t>
            </a:r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795E4AC-2956-E076-7DD5-C33EF40B736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4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 pattern&#10;&#10;Description automatically generated">
            <a:extLst>
              <a:ext uri="{FF2B5EF4-FFF2-40B4-BE49-F238E27FC236}">
                <a16:creationId xmlns:a16="http://schemas.microsoft.com/office/drawing/2014/main" id="{10814A44-5C17-CB67-E66B-C7C3AD35C9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210844" cy="68580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ECB58F9-0342-57B8-1B31-6CA7687BDB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02235" y="2572987"/>
            <a:ext cx="6023015" cy="669479"/>
          </a:xfrm>
        </p:spPr>
        <p:txBody>
          <a:bodyPr wrap="square">
            <a:spAutoFit/>
          </a:bodyPr>
          <a:lstStyle>
            <a:lvl1pPr marL="0" indent="0" algn="r">
              <a:buNone/>
              <a:defRPr sz="4167" b="0" i="0">
                <a:solidFill>
                  <a:schemeClr val="bg1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Section 2 Title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B65FC6B-1067-3319-4AD4-ACB3DE0AC421}"/>
              </a:ext>
            </a:extLst>
          </p:cNvPr>
          <p:cNvCxnSpPr>
            <a:cxnSpLocks/>
          </p:cNvCxnSpPr>
          <p:nvPr userDrawn="1"/>
        </p:nvCxnSpPr>
        <p:spPr>
          <a:xfrm>
            <a:off x="6593831" y="3426938"/>
            <a:ext cx="4931419" cy="0"/>
          </a:xfrm>
          <a:prstGeom prst="line">
            <a:avLst/>
          </a:prstGeom>
          <a:ln w="19050">
            <a:solidFill>
              <a:srgbClr val="147BB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74ED01AF-76FB-CD5B-DE6E-7C4E66E33D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546" y="3651662"/>
            <a:ext cx="5290704" cy="276935"/>
          </a:xfrm>
        </p:spPr>
        <p:txBody>
          <a:bodyPr wrap="square">
            <a:spAutoFit/>
          </a:bodyPr>
          <a:lstStyle>
            <a:lvl1pPr marL="0" indent="0" algn="r">
              <a:buNone/>
              <a:defRPr sz="1333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Sub-Headline Text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40ACAD-0F84-D93E-B0A3-F1D5E0C2023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6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creen 3">
  <p:cSld name="Cover_3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title"/>
          </p:nvPr>
        </p:nvSpPr>
        <p:spPr>
          <a:xfrm>
            <a:off x="925900" y="1428115"/>
            <a:ext cx="4293200" cy="32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33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/>
          <p:nvPr/>
        </p:nvSpPr>
        <p:spPr>
          <a:xfrm>
            <a:off x="618500" y="1428315"/>
            <a:ext cx="111600" cy="3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73" name="Google Shape;7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43334" y="1036977"/>
            <a:ext cx="5079207" cy="5335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F37AB357-0116-F4F1-E69E-2F75C0BFE9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471037-42FE-F565-2106-7EE997C93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036794" cy="6858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5EAD4A-833B-A033-F4AA-026197E35177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30000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824F0FC-3095-02B5-0F67-58AA54E0F9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01143" y="1524001"/>
            <a:ext cx="5290704" cy="856009"/>
          </a:xfrm>
        </p:spPr>
        <p:txBody>
          <a:bodyPr>
            <a:normAutofit/>
          </a:bodyPr>
          <a:lstStyle>
            <a:lvl1pPr marL="0" indent="0" algn="l">
              <a:buNone/>
              <a:defRPr sz="3333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94821A7-A61C-1665-7645-B44FE60D1F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1143" y="2424342"/>
            <a:ext cx="7006544" cy="4399987"/>
          </a:xfrm>
        </p:spPr>
        <p:txBody>
          <a:bodyPr wrap="square">
            <a:spAutoFit/>
          </a:bodyPr>
          <a:lstStyle>
            <a:lvl1pPr marL="428608" indent="-428608">
              <a:lnSpc>
                <a:spcPct val="150000"/>
              </a:lnSpc>
              <a:buClr>
                <a:schemeClr val="accent1"/>
              </a:buClr>
              <a:buFont typeface="+mj-lt"/>
              <a:buAutoNum type="arabicPeriod"/>
              <a:defRPr sz="1667" b="1" i="0">
                <a:solidFill>
                  <a:schemeClr val="accent2"/>
                </a:solidFill>
                <a:latin typeface="Arial Nova" panose="020B0504020202020204" pitchFamily="34" charset="0"/>
              </a:defRPr>
            </a:lvl1pPr>
            <a:lvl2pPr marL="885790" indent="-428608"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latin typeface="Arial Nova Light" panose="020B0304020202020204" pitchFamily="34" charset="0"/>
              </a:defRPr>
            </a:lvl2pPr>
            <a:lvl3pPr marL="1295348" indent="-38098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3pPr>
            <a:lvl4pPr marL="1752530" indent="-38098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4pPr>
            <a:lvl5pPr marL="2209712" indent="-380985">
              <a:buFont typeface="+mj-lt"/>
              <a:buAutoNum type="arabicPeriod"/>
              <a:defRPr b="0" i="0">
                <a:latin typeface="Aventa" pitchFamily="2" charset="77"/>
              </a:defRPr>
            </a:lvl5pPr>
          </a:lstStyle>
          <a:p>
            <a:pPr lvl="0"/>
            <a:r>
              <a:rPr lang="en-US"/>
              <a:t>Action Item Here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  <a:p>
            <a:pPr lvl="0"/>
            <a:r>
              <a:rPr lang="en-US"/>
              <a:t>Action Item Here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  <a:p>
            <a:pPr lvl="0"/>
            <a:r>
              <a:rPr lang="en-US"/>
              <a:t> Action Item Here</a:t>
            </a:r>
          </a:p>
          <a:p>
            <a:pPr lvl="1"/>
            <a:r>
              <a:rPr lang="en-US"/>
              <a:t>Bullet</a:t>
            </a:r>
          </a:p>
          <a:p>
            <a:pPr lvl="2"/>
            <a:r>
              <a:rPr lang="en-US"/>
              <a:t>Bullet</a:t>
            </a:r>
          </a:p>
          <a:p>
            <a:pPr lvl="3"/>
            <a:r>
              <a:rPr lang="en-US"/>
              <a:t>Bullet</a:t>
            </a:r>
          </a:p>
          <a:p>
            <a:pPr lvl="0"/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468175-E49E-94F7-6DDD-EA67F5FB2E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737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1 column) – Line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3C7FE5C-9CA2-D6E1-105A-7F25B4CFE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2" y="1"/>
            <a:ext cx="12210843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2E070F1F-5FB5-B672-10A4-85B41180144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69D93367-CD9F-3E26-3576-ACE8454A36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506195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BA6687A8-6324-2A99-8B0F-F9A3570B28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63291"/>
            <a:ext cx="7506194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D0C7C4E-AF28-265E-C26D-393263572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308830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1BCCBF9-E06B-47D1-F33D-BCA5D39859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863660"/>
            <a:ext cx="7725833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</p:spTree>
    <p:extLst>
      <p:ext uri="{BB962C8B-B14F-4D97-AF65-F5344CB8AC3E}">
        <p14:creationId xmlns:p14="http://schemas.microsoft.com/office/powerpoint/2010/main" val="11065703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ullets (1 column) – Line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3C7FE5C-9CA2-D6E1-105A-7F25B4CFE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2" y="1"/>
            <a:ext cx="12210843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01712F-1D58-8EC4-B5EC-0E2102859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38744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8C497293-6AAA-1373-08CC-3BA08821A4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63291"/>
            <a:ext cx="7725832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8B1B8D5-51E3-2894-EAEF-F2B342820C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308830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95BC23-B905-1BE3-AAE5-A746119625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88946E2-D483-8949-976F-382B126779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9" y="1863660"/>
            <a:ext cx="7725833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ADBDD8BD-1C01-54EE-0A98-48C40F2FF0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1" y="3070826"/>
            <a:ext cx="2840183" cy="2472472"/>
          </a:xfrm>
        </p:spPr>
        <p:txBody>
          <a:bodyPr anchor="t">
            <a:no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D7BF300-AB91-4808-1DA7-A42E63CD0C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07923" y="3070826"/>
            <a:ext cx="2840183" cy="2472472"/>
          </a:xfrm>
        </p:spPr>
        <p:txBody>
          <a:bodyPr anchor="t">
            <a:no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42568630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+ Bullets (1 column) – Line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3C7FE5C-9CA2-D6E1-105A-7F25B4CFE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2" y="1"/>
            <a:ext cx="12210843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01712F-1D58-8EC4-B5EC-0E2102859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38744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8B1B8D5-51E3-2894-EAEF-F2B342820C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1151731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Font typeface="Arial" panose="020B0604020202020204" pitchFamily="34" charset="0"/>
              <a:buNone/>
              <a:defRPr sz="1333"/>
            </a:lvl2pPr>
            <a:lvl3pPr marL="914363" indent="0">
              <a:buFont typeface="Arial" panose="020B0604020202020204" pitchFamily="34" charset="0"/>
              <a:buNone/>
              <a:defRPr sz="1167"/>
            </a:lvl3pPr>
            <a:lvl4pPr marL="1371545" indent="0">
              <a:buFont typeface="Arial" panose="020B0604020202020204" pitchFamily="34" charset="0"/>
              <a:buNone/>
              <a:defRPr sz="1000"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95BC23-B905-1BE3-AAE5-A746119625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144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+ Bullets (1 column) – Line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3C7FE5C-9CA2-D6E1-105A-7F25B4CFE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844" y="1940964"/>
            <a:ext cx="12210843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01712F-1D58-8EC4-B5EC-0E2102859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38744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8B1B8D5-51E3-2894-EAEF-F2B342820C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1151731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Font typeface="Arial" panose="020B0604020202020204" pitchFamily="34" charset="0"/>
              <a:buNone/>
              <a:defRPr sz="1333"/>
            </a:lvl2pPr>
            <a:lvl3pPr marL="914363" indent="0">
              <a:buFont typeface="Arial" panose="020B0604020202020204" pitchFamily="34" charset="0"/>
              <a:buNone/>
              <a:defRPr sz="1167"/>
            </a:lvl3pPr>
            <a:lvl4pPr marL="1371545" indent="0">
              <a:buFont typeface="Arial" panose="020B0604020202020204" pitchFamily="34" charset="0"/>
              <a:buNone/>
              <a:defRPr sz="1000"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95BC23-B905-1BE3-AAE5-A746119625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098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Bullets (1 column) – Line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49E9AEB-9E62-B3EA-F567-7A949001BF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601712F-1D58-8EC4-B5EC-0E21028595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38744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8B1B8D5-51E3-2894-EAEF-F2B342820C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1151731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Font typeface="Arial" panose="020B0604020202020204" pitchFamily="34" charset="0"/>
              <a:buNone/>
              <a:defRPr sz="1333"/>
            </a:lvl2pPr>
            <a:lvl3pPr marL="914363" indent="0">
              <a:buFont typeface="Arial" panose="020B0604020202020204" pitchFamily="34" charset="0"/>
              <a:buNone/>
              <a:defRPr sz="1167"/>
            </a:lvl3pPr>
            <a:lvl4pPr marL="1371545" indent="0">
              <a:buFont typeface="Arial" panose="020B0604020202020204" pitchFamily="34" charset="0"/>
              <a:buNone/>
              <a:defRPr sz="1000"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295BC23-B905-1BE3-AAE5-A7461196257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273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(2 column)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3C7FE5C-9CA2-D6E1-105A-7F25B4CFE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2" y="1"/>
            <a:ext cx="12210843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B4C4BAC-ABF6-F493-A8A3-8506CDC7B11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2E06EC11-AA46-40FB-9F76-E26CA25E5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535883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C2F14B7E-DFA3-303D-7B28-20FFF94525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1" y="1524001"/>
            <a:ext cx="3908961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D62AE87-55EA-F5CB-87CB-498730B815A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65766" y="1524001"/>
            <a:ext cx="3908961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31221602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idebar Left – Line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3C7FE5C-9CA2-D6E1-105A-7F25B4CFE2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2" y="1"/>
            <a:ext cx="12210843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9C60AC-8A05-A114-9F81-9038F16486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036794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D87F13C-1EF0-2B34-D376-56A12870A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221" y="5444331"/>
            <a:ext cx="2538352" cy="1117935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None/>
              <a:defRPr sz="1333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736560-2FD0-0C0F-0F53-863D3041273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E62ED9D3-9370-1868-F8F0-884674122E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337961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A66CDC0-3CEA-0172-5DD6-F45901E1EA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7650" y="1506913"/>
            <a:ext cx="5388429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C8BF516-5621-73CD-98C6-5C3F4B4368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57649" y="2542556"/>
            <a:ext cx="6120740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7B8AEB5-C9B0-ECF9-5B02-11B3EB0E73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57649" y="2107282"/>
            <a:ext cx="6120740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C920DB5-B1AA-0016-A056-050778560E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95540" y="3309098"/>
            <a:ext cx="3908961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1977025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ullets (1 column) – Lines Fading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B9F1DEE-7D70-B2C9-C4E5-5C14538D68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7882247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D5EF0A3-7CF8-11A7-80B2-0B5DEB7427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A8F3634-B893-C95D-601A-A83361BC1E7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7535883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DC69649D-993E-272A-827B-BFCAD3B5B0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63291"/>
            <a:ext cx="7725833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79AF116F-2DCC-FCEE-0AE6-C6070CF8F3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308830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13008CA-90FB-CDC9-687B-7C7712E740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863660"/>
            <a:ext cx="7725833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0B1D4C88-390C-3077-19B5-DD6EB0D126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1" y="3070826"/>
            <a:ext cx="7473483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6784388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ullets (1 column) – Blan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74533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931718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C74687-0EC1-63AE-BB7F-1FDDA51CF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999" y="1263291"/>
            <a:ext cx="11474533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0DCF9AB-5B9C-7625-150E-9F0E1C53F0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308568"/>
            <a:ext cx="9930740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45FCADA-8319-ECF7-7212-C413EB638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9" y="1863398"/>
            <a:ext cx="11474533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4A9B27C-53B7-B78B-99F4-70D7877717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1" y="3070564"/>
            <a:ext cx="4581896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BEC0F4B8-732D-B071-C9F8-F35FEF2929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29845" y="3070826"/>
            <a:ext cx="4581896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2911252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creen 4">
  <p:cSld name="Cover_3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925900" y="1428115"/>
            <a:ext cx="4293200" cy="32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33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/>
          <p:nvPr/>
        </p:nvSpPr>
        <p:spPr>
          <a:xfrm>
            <a:off x="618500" y="1428315"/>
            <a:ext cx="111600" cy="3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78" name="Google Shape;78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6957332" y="972604"/>
            <a:ext cx="5234667" cy="5787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0EECF213-612C-E7A8-8D05-146F79FE42B7}"/>
              </a:ext>
            </a:extLst>
          </p:cNvPr>
          <p:cNvSpPr/>
          <p:nvPr userDrawn="1"/>
        </p:nvSpPr>
        <p:spPr>
          <a:xfrm flipV="1">
            <a:off x="1" y="-2"/>
            <a:ext cx="6275797" cy="863493"/>
          </a:xfrm>
          <a:prstGeom prst="round1Rect">
            <a:avLst>
              <a:gd name="adj" fmla="val 10566"/>
            </a:avLst>
          </a:prstGeom>
          <a:gradFill flip="none" rotWithShape="1">
            <a:gsLst>
              <a:gs pos="74000">
                <a:srgbClr val="055A83"/>
              </a:gs>
              <a:gs pos="2300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i="0">
              <a:latin typeface="Arial Nova Light" panose="020B03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3DE963-03B4-22DB-6BAA-3C3C65B6EA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303194"/>
            <a:ext cx="12192000" cy="550992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BADF2FB-81AF-5130-33DB-2D8879CEAC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EE3587C2-193F-3630-9A46-A1AB3C49A2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5361608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83DEFE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A1FBCC-B7E6-7711-2328-D9D7D8F79F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0999" y="1263291"/>
            <a:ext cx="11474533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C529CBB-8C62-3F2C-7C8D-7F8F5FED85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308830"/>
            <a:ext cx="9930740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AD50E17-BAF8-2ECA-07A8-08886736F0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0999" y="1863660"/>
            <a:ext cx="11474533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4E3BAF69-45DA-93F1-344A-E4246D1297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86685" y="6383235"/>
            <a:ext cx="1788366" cy="37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886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+ Bullets (2 column) – 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99380"/>
          </a:xfrm>
          <a:prstGeom prst="rect">
            <a:avLst/>
          </a:prstGeom>
        </p:spPr>
      </p:pic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4BEDA953-7374-1944-101C-FE191DFE1841}"/>
              </a:ext>
            </a:extLst>
          </p:cNvPr>
          <p:cNvSpPr/>
          <p:nvPr userDrawn="1"/>
        </p:nvSpPr>
        <p:spPr>
          <a:xfrm flipV="1">
            <a:off x="1" y="-1"/>
            <a:ext cx="4872182" cy="1662546"/>
          </a:xfrm>
          <a:prstGeom prst="round1Rect">
            <a:avLst>
              <a:gd name="adj" fmla="val 10566"/>
            </a:avLst>
          </a:prstGeom>
          <a:gradFill flip="none" rotWithShape="1">
            <a:gsLst>
              <a:gs pos="74000">
                <a:srgbClr val="055A83"/>
              </a:gs>
              <a:gs pos="2300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i="0">
              <a:latin typeface="Arial Nova Light" panose="020B03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AE0751-AB70-0BA3-1A9D-3746866C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303194"/>
            <a:ext cx="12192000" cy="550992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7529" y="433062"/>
            <a:ext cx="3922059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83DEFE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C74687-0EC1-63AE-BB7F-1FDDA51CF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528" y="1980464"/>
            <a:ext cx="11228003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0DCF9AB-5B9C-7625-150E-9F0E1C53F0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528" y="3026003"/>
            <a:ext cx="9684212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45FCADA-8319-ECF7-7212-C413EB638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7528" y="2580833"/>
            <a:ext cx="11228003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</p:spTree>
    <p:extLst>
      <p:ext uri="{BB962C8B-B14F-4D97-AF65-F5344CB8AC3E}">
        <p14:creationId xmlns:p14="http://schemas.microsoft.com/office/powerpoint/2010/main" val="2729191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+ Bullets (2 column) – 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99380"/>
          </a:xfrm>
          <a:prstGeom prst="rect">
            <a:avLst/>
          </a:prstGeom>
        </p:spPr>
      </p:pic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1B7A14EB-6143-28DF-2053-158DB9061890}"/>
              </a:ext>
            </a:extLst>
          </p:cNvPr>
          <p:cNvSpPr/>
          <p:nvPr userDrawn="1"/>
        </p:nvSpPr>
        <p:spPr>
          <a:xfrm flipH="1">
            <a:off x="7472654" y="1197462"/>
            <a:ext cx="4719343" cy="5660538"/>
          </a:xfrm>
          <a:prstGeom prst="round1Rect">
            <a:avLst>
              <a:gd name="adj" fmla="val 10566"/>
            </a:avLst>
          </a:prstGeom>
          <a:gradFill flip="none" rotWithShape="1">
            <a:gsLst>
              <a:gs pos="74000">
                <a:srgbClr val="055A83"/>
              </a:gs>
              <a:gs pos="2300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i="0">
              <a:latin typeface="Arial Nova Light" panose="020B0304020202020204" pitchFamily="34" charset="0"/>
            </a:endParaRPr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96822B8C-EB11-55BC-D774-A57A94677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876" t="38617" b="6705"/>
          <a:stretch/>
        </p:blipFill>
        <p:spPr>
          <a:xfrm flipH="1">
            <a:off x="8233014" y="4110952"/>
            <a:ext cx="3958983" cy="274704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74533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931718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C74687-0EC1-63AE-BB7F-1FDDA51CF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63291"/>
            <a:ext cx="6342530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0DCF9AB-5B9C-7625-150E-9F0E1C53F0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308830"/>
            <a:ext cx="6656295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45FCADA-8319-ECF7-7212-C413EB638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863660"/>
            <a:ext cx="6656295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4A9B27C-53B7-B78B-99F4-70D7877717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1" y="3070826"/>
            <a:ext cx="4581896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32069301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+ Bullets (2 column) – 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AE0751-AB70-0BA3-1A9D-3746866C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303194"/>
            <a:ext cx="12192000" cy="550992"/>
          </a:xfrm>
          <a:prstGeom prst="rect">
            <a:avLst/>
          </a:prstGeom>
        </p:spPr>
      </p:pic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99380"/>
          </a:xfrm>
          <a:prstGeom prst="rect">
            <a:avLst/>
          </a:prstGeom>
        </p:spPr>
      </p:pic>
      <p:sp>
        <p:nvSpPr>
          <p:cNvPr id="3" name="Round Single Corner Rectangle 2">
            <a:extLst>
              <a:ext uri="{FF2B5EF4-FFF2-40B4-BE49-F238E27FC236}">
                <a16:creationId xmlns:a16="http://schemas.microsoft.com/office/drawing/2014/main" id="{1B5719FA-B2C3-9BC5-3A0E-C2EB2EB7697E}"/>
              </a:ext>
            </a:extLst>
          </p:cNvPr>
          <p:cNvSpPr/>
          <p:nvPr userDrawn="1"/>
        </p:nvSpPr>
        <p:spPr>
          <a:xfrm flipV="1">
            <a:off x="-1" y="3950092"/>
            <a:ext cx="12192001" cy="2907908"/>
          </a:xfrm>
          <a:prstGeom prst="round1Rect">
            <a:avLst>
              <a:gd name="adj" fmla="val 10566"/>
            </a:avLst>
          </a:prstGeom>
          <a:gradFill flip="none" rotWithShape="1">
            <a:gsLst>
              <a:gs pos="74000">
                <a:srgbClr val="055A83"/>
              </a:gs>
              <a:gs pos="2300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i="0">
              <a:latin typeface="Arial Nova Light" panose="020B0304020202020204" pitchFamily="34" charset="0"/>
            </a:endParaRPr>
          </a:p>
        </p:txBody>
      </p:sp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34BC65E2-AD70-1F11-785D-760D049132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8876" t="38617" b="3552"/>
          <a:stretch/>
        </p:blipFill>
        <p:spPr>
          <a:xfrm>
            <a:off x="-1" y="3945348"/>
            <a:ext cx="3958983" cy="2905451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74533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931718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C74687-0EC1-63AE-BB7F-1FDDA51CF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263291"/>
            <a:ext cx="6342530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D0DCF9AB-5B9C-7625-150E-9F0E1C53F0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2308830"/>
            <a:ext cx="6656295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145FCADA-8319-ECF7-7212-C413EB638A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863660"/>
            <a:ext cx="6656295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</p:spTree>
    <p:extLst>
      <p:ext uri="{BB962C8B-B14F-4D97-AF65-F5344CB8AC3E}">
        <p14:creationId xmlns:p14="http://schemas.microsoft.com/office/powerpoint/2010/main" val="18930986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+ Bullets (2 column) – 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780996C3-8F2D-1FD2-AB9D-9F9E1E9DB6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993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74533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3D9C142-6C86-D41B-08C7-00119ACB5C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B6F51CA-3B80-36E9-BAB4-859A52353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931718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DC74687-0EC1-63AE-BB7F-1FDDA51CF5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1020335"/>
            <a:ext cx="6342530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2" name="Round Single Corner Rectangle 1">
            <a:extLst>
              <a:ext uri="{FF2B5EF4-FFF2-40B4-BE49-F238E27FC236}">
                <a16:creationId xmlns:a16="http://schemas.microsoft.com/office/drawing/2014/main" id="{A99E0883-C023-A2AE-9542-F7E56B7BFFDD}"/>
              </a:ext>
            </a:extLst>
          </p:cNvPr>
          <p:cNvSpPr/>
          <p:nvPr userDrawn="1"/>
        </p:nvSpPr>
        <p:spPr>
          <a:xfrm>
            <a:off x="0" y="2004455"/>
            <a:ext cx="4389438" cy="4853545"/>
          </a:xfrm>
          <a:prstGeom prst="round1Rect">
            <a:avLst>
              <a:gd name="adj" fmla="val 10566"/>
            </a:avLst>
          </a:prstGeom>
          <a:gradFill flip="none" rotWithShape="1">
            <a:gsLst>
              <a:gs pos="74000">
                <a:srgbClr val="055A83"/>
              </a:gs>
              <a:gs pos="2300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 b="0" i="0">
              <a:latin typeface="Arial Nova Light" panose="020B0304020202020204" pitchFamily="34" charset="0"/>
            </a:endParaRPr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DD649D21-6149-8256-2554-C10DB9BFA7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8876" t="38617" b="6705"/>
          <a:stretch/>
        </p:blipFill>
        <p:spPr>
          <a:xfrm>
            <a:off x="98962" y="4049655"/>
            <a:ext cx="3958983" cy="2747047"/>
          </a:xfrm>
          <a:prstGeom prst="rect">
            <a:avLst/>
          </a:prstGeom>
        </p:spPr>
      </p:pic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3088BA4-2458-1E37-A7DB-B145A581DC8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2433577"/>
            <a:ext cx="3577983" cy="2231252"/>
          </a:xfrm>
        </p:spPr>
        <p:txBody>
          <a:bodyPr wrap="square" anchor="t">
            <a:spAutoFit/>
          </a:bodyPr>
          <a:lstStyle>
            <a:lvl1pPr marL="238115" indent="-238115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solidFill>
                  <a:schemeClr val="bg1"/>
                </a:solidFill>
                <a:latin typeface="Arial Nova" panose="020B05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solidFill>
                  <a:schemeClr val="bg1"/>
                </a:solidFill>
                <a:latin typeface="Arial Nova" panose="020B05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83AA028-5865-3AAA-83D5-A5BA97F714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57304" y="2467166"/>
            <a:ext cx="6195452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B7DC17D-BF9A-A2B1-6486-5EE0102338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7304" y="2021996"/>
            <a:ext cx="6747708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</p:spTree>
    <p:extLst>
      <p:ext uri="{BB962C8B-B14F-4D97-AF65-F5344CB8AC3E}">
        <p14:creationId xmlns:p14="http://schemas.microsoft.com/office/powerpoint/2010/main" val="35843462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9AD3F2D-DD38-87AD-981B-10F882387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9C60AC-8A05-A114-9F81-9038F16486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3036794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524013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ED87F13C-1EF0-2B34-D376-56A12870A5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221" y="5030937"/>
            <a:ext cx="2538352" cy="147732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None/>
              <a:defRPr sz="15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42D46-EED5-D1AC-86C5-1A3E248F84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A3A5A8F4-50B4-1F68-EDAB-7060EC7ED8F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999" y="176423"/>
            <a:ext cx="9366663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2E7B5AF2-79EE-ACF0-169E-64F025812C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26922" y="1263291"/>
            <a:ext cx="8278091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8F2C8CC-F9CC-744B-9B52-711E7CA6C4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26923" y="2308830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1889E56-5B3A-BFB2-C965-5B29DE73153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6922" y="1863660"/>
            <a:ext cx="8278091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ACBB49D-F398-D952-4BE3-5A97591D04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0624" y="3228897"/>
            <a:ext cx="2840183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13739796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8426533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96C1C60-01E2-8926-793B-031A24FD2A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55206" y="0"/>
            <a:ext cx="3036794" cy="6858000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8178C05-E348-042A-A9A5-53D688D862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463960" y="5007429"/>
            <a:ext cx="2538352" cy="1326081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25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D8ACA3-C920-4758-C432-FB2D85C775B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9944FC16-959C-71B4-5C09-632E26D95B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999" y="176423"/>
            <a:ext cx="8426533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A86F4326-6B5D-352F-0A54-1450B05532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405" y="1253395"/>
            <a:ext cx="8299126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1863D86-78D4-84DD-D8CF-16A258F220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406" y="2298934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2668229-7F05-C8C6-AB59-914A586BC6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5" y="1853764"/>
            <a:ext cx="8299126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205A377D-96F0-949A-FB5E-B092291046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351" y="3070826"/>
            <a:ext cx="2840183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3205442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32B3D9E-6AC2-BDFE-3C03-9403ABA3D7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E9894A-F94B-673E-62F2-A64E8802CB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14843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533800-D7D3-D182-B63D-74EE5907FD95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54740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D8ACA3-C920-4758-C432-FB2D85C775B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796F6E2-8513-DE93-A380-0E6578010E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1" y="1264894"/>
            <a:ext cx="4893469" cy="78483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0509463-0929-9911-D5B6-11422580D2C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1000" y="2533386"/>
            <a:ext cx="4904053" cy="3562614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Add picture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E01ECB2-9EA7-1E48-747A-EEAA5F94E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176423"/>
            <a:ext cx="9238012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248E1DF-6B50-A7DF-E3CA-F7CC41487C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5442" y="1403117"/>
            <a:ext cx="5210298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971662E-8603-F7BB-8513-A13B6E86E8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5442" y="2446865"/>
            <a:ext cx="5210298" cy="78483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D45B4B5E-0CC1-AE16-E2F9-970C77D331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5442" y="2003486"/>
            <a:ext cx="5210298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7FFDDA10-D827-8E12-5971-C6CC1D6290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8829" y="3507361"/>
            <a:ext cx="2840183" cy="2231252"/>
          </a:xfrm>
        </p:spPr>
        <p:txBody>
          <a:bodyPr wrap="square" anchor="t">
            <a:spAutoFit/>
          </a:bodyPr>
          <a:lstStyle>
            <a:lvl1pPr marL="238115" indent="-238115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1611497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32B3D9E-6AC2-BDFE-3C03-9403ABA3D7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E9894A-F94B-673E-62F2-A64E8802CB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14843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D8ACA3-C920-4758-C432-FB2D85C775B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796F6E2-8513-DE93-A380-0E6578010E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1264894"/>
            <a:ext cx="4893469" cy="78483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chemeClr val="bg1">
                    <a:lumMod val="95000"/>
                  </a:schemeClr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0509463-0929-9911-D5B6-11422580D2C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81000" y="2533386"/>
            <a:ext cx="4904053" cy="3562614"/>
          </a:xfrm>
        </p:spPr>
        <p:txBody>
          <a:bodyPr>
            <a:normAutofit/>
          </a:bodyPr>
          <a:lstStyle>
            <a:lvl1pPr marL="0" indent="0">
              <a:buNone/>
              <a:defRPr sz="125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Add picture here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DE01ECB2-9EA7-1E48-747A-EEAA5F94ED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999" y="421881"/>
            <a:ext cx="9396351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F392B97A-E3A0-4EDD-3AC0-93ACA72A65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5442" y="1403117"/>
            <a:ext cx="5210298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39ECE70-CC08-751B-A8F2-A3FFC4BEF0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5442" y="2446865"/>
            <a:ext cx="5210298" cy="784830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9553A1E-D664-96CF-5FB4-7B63074B77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25442" y="2003486"/>
            <a:ext cx="5210298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A6142EA5-08B9-B1FF-B644-AE52BD4791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78832" y="3469592"/>
            <a:ext cx="2840183" cy="2231252"/>
          </a:xfrm>
        </p:spPr>
        <p:txBody>
          <a:bodyPr wrap="square" anchor="t">
            <a:spAutoFit/>
          </a:bodyPr>
          <a:lstStyle>
            <a:lvl1pPr marL="238115" indent="-238115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742920" indent="-285739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200102" indent="-285739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27137130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ullets – Blan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DB3CDC6-DD81-3247-E694-E7FFFC345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CDDD24-2D35-85F7-3914-789C744A854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5B6991E-5740-3A26-E35E-521370B10E3A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54740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2440D15-8ED2-8AD4-6FBB-85C67DFE65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999" y="176423"/>
            <a:ext cx="9544793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BABDE1E-A4C7-7FF7-5215-FC9B2ABC0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406" y="1253395"/>
            <a:ext cx="11327334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310576C-FDAC-4F77-A28F-CEFFD4D7C8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406" y="2298934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4A29228-FE95-7AA1-A233-345FB1EB32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6" y="1853764"/>
            <a:ext cx="11327334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43C79CA-FDBF-2DB7-FB09-7512EE75C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351" y="3070826"/>
            <a:ext cx="2840183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</p:spTree>
    <p:extLst>
      <p:ext uri="{BB962C8B-B14F-4D97-AF65-F5344CB8AC3E}">
        <p14:creationId xmlns:p14="http://schemas.microsoft.com/office/powerpoint/2010/main" val="343075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ition screen 4 1">
  <p:cSld name="Cover_3_1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925900" y="1428115"/>
            <a:ext cx="4293200" cy="32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733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/>
          <p:nvPr/>
        </p:nvSpPr>
        <p:spPr>
          <a:xfrm>
            <a:off x="618500" y="1428315"/>
            <a:ext cx="111600" cy="3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ullets – 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DB3CDC6-DD81-3247-E694-E7FFFC345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5B6991E-5740-3A26-E35E-521370B10E3A}"/>
              </a:ext>
            </a:extLst>
          </p:cNvPr>
          <p:cNvCxnSpPr>
            <a:cxnSpLocks/>
          </p:cNvCxnSpPr>
          <p:nvPr userDrawn="1"/>
        </p:nvCxnSpPr>
        <p:spPr>
          <a:xfrm>
            <a:off x="381000" y="762000"/>
            <a:ext cx="11454740" cy="0"/>
          </a:xfrm>
          <a:prstGeom prst="line">
            <a:avLst/>
          </a:prstGeom>
          <a:ln w="19050">
            <a:solidFill>
              <a:srgbClr val="0093C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2440D15-8ED2-8AD4-6FBB-85C67DFE65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0999" y="176423"/>
            <a:ext cx="9544793" cy="43858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500" b="0" i="0">
                <a:solidFill>
                  <a:srgbClr val="0193C7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This is the header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BABDE1E-A4C7-7FF7-5215-FC9B2ABC0A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8406" y="1253395"/>
            <a:ext cx="11327334" cy="38081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2083" b="1" i="0">
                <a:solidFill>
                  <a:srgbClr val="0A2240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310576C-FDAC-4F77-A28F-CEFFD4D7C8A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8406" y="2298934"/>
            <a:ext cx="7725833" cy="553998"/>
          </a:xfr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Body Copy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do </a:t>
            </a:r>
            <a:r>
              <a:rPr lang="en-US" err="1"/>
              <a:t>eiusmod</a:t>
            </a:r>
            <a:r>
              <a:rPr lang="en-US"/>
              <a:t> </a:t>
            </a:r>
            <a:r>
              <a:rPr lang="en-US" err="1"/>
              <a:t>tempor</a:t>
            </a:r>
            <a:r>
              <a:rPr lang="en-US"/>
              <a:t> </a:t>
            </a:r>
            <a:r>
              <a:rPr lang="en-US" err="1"/>
              <a:t>incididunt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labore et dolore magna </a:t>
            </a:r>
            <a:r>
              <a:rPr lang="en-US" err="1"/>
              <a:t>aliqua</a:t>
            </a:r>
            <a:r>
              <a:rPr lang="en-US"/>
              <a:t>. 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4A29228-FE95-7AA1-A233-345FB1EB32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6" y="1853764"/>
            <a:ext cx="11327334" cy="323230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67" b="1" i="0">
                <a:solidFill>
                  <a:schemeClr val="accent1"/>
                </a:solidFill>
                <a:latin typeface="Arial Nova" panose="020B0504020202020204" pitchFamily="34" charset="0"/>
              </a:defRPr>
            </a:lvl1pPr>
            <a:lvl2pPr marL="457182" indent="0">
              <a:buNone/>
              <a:defRPr/>
            </a:lvl2pPr>
            <a:lvl3pPr marL="914363" indent="0">
              <a:buNone/>
              <a:defRPr/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Subheading Text 2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43C79CA-FDBF-2DB7-FB09-7512EE75C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33351" y="3070826"/>
            <a:ext cx="2840183" cy="2231252"/>
          </a:xfrm>
        </p:spPr>
        <p:txBody>
          <a:bodyPr wrap="square" anchor="t">
            <a:spAutoFit/>
          </a:bodyPr>
          <a:lstStyle>
            <a:lvl1pPr marL="285739" indent="-285739">
              <a:lnSpc>
                <a:spcPct val="10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  <a:defRPr sz="1500" b="0" i="0">
                <a:solidFill>
                  <a:srgbClr val="0A2240"/>
                </a:solidFill>
                <a:latin typeface="Arial Nova Light" panose="020B0304020202020204" pitchFamily="34" charset="0"/>
              </a:defRPr>
            </a:lvl1pPr>
            <a:lvl2pPr marL="695297" indent="-238115">
              <a:buClr>
                <a:schemeClr val="accent1"/>
              </a:buClr>
              <a:buFont typeface="System Font Regular"/>
              <a:buChar char="–"/>
              <a:defRPr sz="1333" b="0" i="0">
                <a:latin typeface="Arial Nova Light" panose="020B0304020202020204" pitchFamily="34" charset="0"/>
              </a:defRPr>
            </a:lvl2pPr>
            <a:lvl3pPr marL="1152479" indent="-238115">
              <a:buClr>
                <a:schemeClr val="accent1"/>
              </a:buClr>
              <a:buFont typeface="Arial" panose="020B0604020202020204" pitchFamily="34" charset="0"/>
              <a:buChar char="•"/>
              <a:defRPr sz="1167" b="0" i="0">
                <a:latin typeface="Arial Nova Light" panose="020B0304020202020204" pitchFamily="34" charset="0"/>
              </a:defRPr>
            </a:lvl3pPr>
            <a:lvl4pPr marL="1371545" indent="0">
              <a:buNone/>
              <a:defRPr/>
            </a:lvl4pPr>
            <a:lvl5pPr marL="1828727" indent="0">
              <a:buNone/>
              <a:defRPr/>
            </a:lvl5pPr>
          </a:lstStyle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  <a:p>
            <a:pPr lvl="0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1"/>
            <a:r>
              <a:rPr lang="en-US"/>
              <a:t>Bullet Text</a:t>
            </a:r>
          </a:p>
          <a:p>
            <a:pPr lvl="2"/>
            <a:r>
              <a:rPr lang="en-US"/>
              <a:t>Bullet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84410-9014-4B2D-CD85-A20396C4E9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310413"/>
            <a:ext cx="12192000" cy="550992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A00104-A985-BE20-FE61-4E291BFF72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293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DB3CDC6-DD81-3247-E694-E7FFFC345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CDDD24-2D35-85F7-3914-789C744A854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rgbClr val="0193C7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210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+ Bottom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DB3CDC6-DD81-3247-E694-E7FFFC3459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33C1940-3235-9117-3F0F-715D1A13A8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6303194"/>
            <a:ext cx="12192000" cy="550992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20B128A-4024-16C2-2A00-F8271343D74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658889" y="6492875"/>
            <a:ext cx="533111" cy="365125"/>
          </a:xfrm>
        </p:spPr>
        <p:txBody>
          <a:bodyPr/>
          <a:lstStyle>
            <a:lvl1pPr algn="ctr">
              <a:defRPr sz="917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448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5612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F64DD3A7-53C6-831D-2242-6BE8C0819A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22" y="1"/>
            <a:ext cx="12210843" cy="6857999"/>
          </a:xfrm>
          <a:prstGeom prst="rect">
            <a:avLst/>
          </a:prstGeom>
        </p:spPr>
      </p:pic>
      <p:pic>
        <p:nvPicPr>
          <p:cNvPr id="5" name="Graphic 4" descr="Marker outline">
            <a:extLst>
              <a:ext uri="{FF2B5EF4-FFF2-40B4-BE49-F238E27FC236}">
                <a16:creationId xmlns:a16="http://schemas.microsoft.com/office/drawing/2014/main" id="{E9A0A35E-DD96-923E-9518-6C31F72FBA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4320" y="3093849"/>
            <a:ext cx="352425" cy="352425"/>
          </a:xfrm>
          <a:prstGeom prst="rect">
            <a:avLst/>
          </a:prstGeom>
        </p:spPr>
      </p:pic>
      <p:pic>
        <p:nvPicPr>
          <p:cNvPr id="6" name="Graphic 5" descr="Receiver outline">
            <a:extLst>
              <a:ext uri="{FF2B5EF4-FFF2-40B4-BE49-F238E27FC236}">
                <a16:creationId xmlns:a16="http://schemas.microsoft.com/office/drawing/2014/main" id="{7EF127C4-F589-3911-6D74-F0F7BEBD16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38615" y="3640739"/>
            <a:ext cx="249296" cy="249296"/>
          </a:xfrm>
          <a:prstGeom prst="rect">
            <a:avLst/>
          </a:prstGeom>
        </p:spPr>
      </p:pic>
      <p:pic>
        <p:nvPicPr>
          <p:cNvPr id="7" name="Graphic 6" descr="Fax outline">
            <a:extLst>
              <a:ext uri="{FF2B5EF4-FFF2-40B4-BE49-F238E27FC236}">
                <a16:creationId xmlns:a16="http://schemas.microsoft.com/office/drawing/2014/main" id="{EC65E364-F513-BDAC-4836-4910BF14361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38615" y="4131095"/>
            <a:ext cx="249296" cy="249296"/>
          </a:xfrm>
          <a:prstGeom prst="rect">
            <a:avLst/>
          </a:prstGeom>
        </p:spPr>
      </p:pic>
      <p:pic>
        <p:nvPicPr>
          <p:cNvPr id="8" name="Graphic 7" descr="Envelope outline">
            <a:extLst>
              <a:ext uri="{FF2B5EF4-FFF2-40B4-BE49-F238E27FC236}">
                <a16:creationId xmlns:a16="http://schemas.microsoft.com/office/drawing/2014/main" id="{3F7C3DE3-64AC-E89A-BA2E-AD470CC96CC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15254" y="4594812"/>
            <a:ext cx="303271" cy="3032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37BA3B-6152-1F1D-623E-728806B15E26}"/>
              </a:ext>
            </a:extLst>
          </p:cNvPr>
          <p:cNvSpPr txBox="1"/>
          <p:nvPr userDrawn="1"/>
        </p:nvSpPr>
        <p:spPr>
          <a:xfrm>
            <a:off x="8051999" y="2933007"/>
            <a:ext cx="3526445" cy="2556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250000"/>
              </a:lnSpc>
            </a:pPr>
            <a:r>
              <a:rPr lang="en-US" sz="1292" b="0" i="0">
                <a:solidFill>
                  <a:schemeClr val="bg1"/>
                </a:solidFill>
                <a:latin typeface="Arial Nova" panose="020B0504020202020204" pitchFamily="34" charset="0"/>
              </a:rPr>
              <a:t>30 Corporate Drive, Burlington, MA 01803</a:t>
            </a:r>
          </a:p>
          <a:p>
            <a:pPr algn="l">
              <a:lnSpc>
                <a:spcPct val="250000"/>
              </a:lnSpc>
            </a:pPr>
            <a:r>
              <a:rPr lang="en-US" sz="1292" b="0" i="0">
                <a:solidFill>
                  <a:schemeClr val="bg1"/>
                </a:solidFill>
                <a:latin typeface="Arial Nova" panose="020B0504020202020204" pitchFamily="34" charset="0"/>
              </a:rPr>
              <a:t>781-285-1300</a:t>
            </a:r>
          </a:p>
          <a:p>
            <a:pPr algn="l">
              <a:lnSpc>
                <a:spcPct val="250000"/>
              </a:lnSpc>
            </a:pPr>
            <a:r>
              <a:rPr lang="en-US" sz="1292" b="0" i="0">
                <a:solidFill>
                  <a:schemeClr val="bg1"/>
                </a:solidFill>
                <a:latin typeface="Arial Nova" panose="020B0504020202020204" pitchFamily="34" charset="0"/>
              </a:rPr>
              <a:t>781-419-6183</a:t>
            </a:r>
          </a:p>
          <a:p>
            <a:pPr algn="l">
              <a:lnSpc>
                <a:spcPct val="250000"/>
              </a:lnSpc>
            </a:pPr>
            <a:r>
              <a:rPr lang="en-US" sz="1292" b="0" i="0" err="1">
                <a:solidFill>
                  <a:schemeClr val="bg1"/>
                </a:solidFill>
                <a:latin typeface="Arial Nova" panose="020B0504020202020204" pitchFamily="34" charset="0"/>
              </a:rPr>
              <a:t>info@healthedge.com</a:t>
            </a:r>
            <a:endParaRPr lang="en-US" sz="1292" b="0" i="0">
              <a:solidFill>
                <a:schemeClr val="bg1"/>
              </a:solidFill>
              <a:latin typeface="Arial Nova" panose="020B0504020202020204" pitchFamily="34" charset="0"/>
            </a:endParaRPr>
          </a:p>
          <a:p>
            <a:pPr algn="l">
              <a:lnSpc>
                <a:spcPct val="250000"/>
              </a:lnSpc>
            </a:pPr>
            <a:r>
              <a:rPr lang="en-US" sz="1292" b="0" i="0" err="1">
                <a:solidFill>
                  <a:schemeClr val="bg1"/>
                </a:solidFill>
                <a:latin typeface="Arial Nova" panose="020B0504020202020204" pitchFamily="34" charset="0"/>
              </a:rPr>
              <a:t>healthedge.com</a:t>
            </a:r>
            <a:endParaRPr lang="en-US" sz="1292" b="0" i="0">
              <a:solidFill>
                <a:schemeClr val="bg1"/>
              </a:solidFill>
              <a:latin typeface="Arial Nova" panose="020B0504020202020204" pitchFamily="34" charset="0"/>
            </a:endParaRPr>
          </a:p>
        </p:txBody>
      </p:sp>
      <p:pic>
        <p:nvPicPr>
          <p:cNvPr id="14" name="Graphic 13" descr="Web design outline">
            <a:extLst>
              <a:ext uri="{FF2B5EF4-FFF2-40B4-BE49-F238E27FC236}">
                <a16:creationId xmlns:a16="http://schemas.microsoft.com/office/drawing/2014/main" id="{A09C4F48-71FC-4508-4B04-7442303DED6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627235" y="5112513"/>
            <a:ext cx="299670" cy="299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653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>
            <a:spLocks noGrp="1"/>
          </p:cNvSpPr>
          <p:nvPr>
            <p:ph type="title"/>
          </p:nvPr>
        </p:nvSpPr>
        <p:spPr>
          <a:xfrm>
            <a:off x="426718" y="609038"/>
            <a:ext cx="11362800" cy="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7"/>
          <p:cNvSpPr txBox="1">
            <a:spLocks noGrp="1"/>
          </p:cNvSpPr>
          <p:nvPr>
            <p:ph type="body" idx="1"/>
          </p:nvPr>
        </p:nvSpPr>
        <p:spPr>
          <a:xfrm>
            <a:off x="426718" y="1766209"/>
            <a:ext cx="11362800" cy="42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76" marR="0" lvl="0" indent="-304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51" marR="0" lvl="1" indent="-423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27" marR="0" lvl="2" indent="-423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02" marR="0" lvl="3" indent="-423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878" marR="0" lvl="4" indent="-42331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rgbClr val="31383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454" marR="0" lvl="5" indent="-304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29" marR="0" lvl="6" indent="-304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05" marR="0" lvl="7" indent="-304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181" marR="0" lvl="8" indent="-304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199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426717" y="609037"/>
            <a:ext cx="11362800" cy="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6" name="Google Shape;86;p20"/>
          <p:cNvSpPr/>
          <p:nvPr/>
        </p:nvSpPr>
        <p:spPr>
          <a:xfrm>
            <a:off x="3183" y="6726263"/>
            <a:ext cx="12192000" cy="1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351" b="0" i="0" u="none" strike="noStrike" cap="none">
              <a:solidFill>
                <a:srgbClr val="00AAD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>
            <a:spLocks noGrp="1"/>
          </p:cNvSpPr>
          <p:nvPr>
            <p:ph type="title"/>
          </p:nvPr>
        </p:nvSpPr>
        <p:spPr>
          <a:xfrm>
            <a:off x="426717" y="609037"/>
            <a:ext cx="11362800" cy="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idx="1"/>
          </p:nvPr>
        </p:nvSpPr>
        <p:spPr>
          <a:xfrm>
            <a:off x="426717" y="1766209"/>
            <a:ext cx="11362800" cy="42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406390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406390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406390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40639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1" name="Google Shape;91;p21"/>
          <p:cNvSpPr/>
          <p:nvPr/>
        </p:nvSpPr>
        <p:spPr>
          <a:xfrm>
            <a:off x="3183" y="6726263"/>
            <a:ext cx="12192000" cy="1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351" b="0" i="0" u="none" strike="noStrike" cap="none">
              <a:solidFill>
                <a:srgbClr val="00AAD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Stat">
  <p:cSld name="Large Sta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2"/>
          <p:cNvSpPr txBox="1">
            <a:spLocks noGrp="1"/>
          </p:cNvSpPr>
          <p:nvPr>
            <p:ph type="title"/>
          </p:nvPr>
        </p:nvSpPr>
        <p:spPr>
          <a:xfrm>
            <a:off x="426717" y="609037"/>
            <a:ext cx="11362800" cy="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426733" y="1766167"/>
            <a:ext cx="11338400" cy="3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219170" marR="0" lvl="1" indent="-304792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6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828754" marR="0" lvl="2" indent="-304792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6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2438339" marR="0" lvl="3" indent="-304792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6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3047924" marR="0" lvl="4" indent="-304792" algn="l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6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3657509" marR="0" lvl="5" indent="-304792" algn="l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4267093" marR="0" lvl="6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4876678" marR="0" lvl="7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5486263" marR="0" lvl="8" indent="-30479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7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" name="Google Shape;96;p22"/>
          <p:cNvSpPr/>
          <p:nvPr/>
        </p:nvSpPr>
        <p:spPr>
          <a:xfrm>
            <a:off x="3183" y="6726263"/>
            <a:ext cx="12192000" cy="1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351" b="0" i="0" u="none" strike="noStrike" cap="none">
              <a:solidFill>
                <a:srgbClr val="00AAD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slideLayout" Target="../slideLayouts/slideLayout6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31" Type="http://schemas.openxmlformats.org/officeDocument/2006/relationships/slideLayout" Target="../slideLayouts/slideLayout65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 descr="A picture containing logo&#10;&#10;Description automatically generated"/>
          <p:cNvPicPr preferRelativeResize="0"/>
          <p:nvPr/>
        </p:nvPicPr>
        <p:blipFill rotWithShape="1">
          <a:blip r:embed="rId36">
            <a:alphaModFix amt="40000"/>
          </a:blip>
          <a:srcRect/>
          <a:stretch/>
        </p:blipFill>
        <p:spPr>
          <a:xfrm>
            <a:off x="102098" y="6426468"/>
            <a:ext cx="1051196" cy="2512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426717" y="609037"/>
            <a:ext cx="11362800" cy="7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0905500" y="6486111"/>
            <a:ext cx="1142400" cy="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rgbClr val="CCCCCC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730" r:id="rId2"/>
    <p:sldLayoutId id="2147483731" r:id="rId3"/>
    <p:sldLayoutId id="2147483736" r:id="rId4"/>
    <p:sldLayoutId id="2147483737" r:id="rId5"/>
    <p:sldLayoutId id="2147483664" r:id="rId6"/>
    <p:sldLayoutId id="2147483665" r:id="rId7"/>
    <p:sldLayoutId id="2147483666" r:id="rId8"/>
    <p:sldLayoutId id="2147483734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733" r:id="rId15"/>
    <p:sldLayoutId id="2147483735" r:id="rId16"/>
    <p:sldLayoutId id="2147483738" r:id="rId17"/>
    <p:sldLayoutId id="2147483742" r:id="rId18"/>
    <p:sldLayoutId id="2147483743" r:id="rId19"/>
    <p:sldLayoutId id="2147483744" r:id="rId20"/>
    <p:sldLayoutId id="2147483745" r:id="rId21"/>
    <p:sldLayoutId id="2147483751" r:id="rId22"/>
    <p:sldLayoutId id="2147483752" r:id="rId23"/>
    <p:sldLayoutId id="2147483753" r:id="rId24"/>
    <p:sldLayoutId id="2147483755" r:id="rId25"/>
    <p:sldLayoutId id="2147483760" r:id="rId26"/>
    <p:sldLayoutId id="2147483757" r:id="rId27"/>
    <p:sldLayoutId id="2147483754" r:id="rId28"/>
    <p:sldLayoutId id="2147483739" r:id="rId29"/>
    <p:sldLayoutId id="2147483688" r:id="rId30"/>
    <p:sldLayoutId id="2147483756" r:id="rId31"/>
    <p:sldLayoutId id="2147483758" r:id="rId32"/>
    <p:sldLayoutId id="2147483716" r:id="rId33"/>
    <p:sldLayoutId id="2147483729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B02C034B-6FBB-EB40-8F5D-65592CF4473C}" type="datetime1">
              <a:rPr lang="en-US" smtClean="0"/>
              <a:pPr/>
              <a:t>7/25/2025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fld id="{C0D0E87D-399F-EB4E-BCA3-C2811CAA7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1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7" r:id="rId2"/>
    <p:sldLayoutId id="2147483673" r:id="rId3"/>
    <p:sldLayoutId id="2147483667" r:id="rId4"/>
    <p:sldLayoutId id="2147483674" r:id="rId5"/>
    <p:sldLayoutId id="2147483662" r:id="rId6"/>
    <p:sldLayoutId id="2147483663" r:id="rId7"/>
    <p:sldLayoutId id="2147483675" r:id="rId8"/>
    <p:sldLayoutId id="2147483687" r:id="rId9"/>
    <p:sldLayoutId id="2147483700" r:id="rId10"/>
    <p:sldLayoutId id="2147483699" r:id="rId11"/>
    <p:sldLayoutId id="2147483676" r:id="rId12"/>
    <p:sldLayoutId id="2147483677" r:id="rId13"/>
    <p:sldLayoutId id="2147483678" r:id="rId14"/>
    <p:sldLayoutId id="2147483679" r:id="rId15"/>
    <p:sldLayoutId id="2147483696" r:id="rId16"/>
    <p:sldLayoutId id="2147483692" r:id="rId17"/>
    <p:sldLayoutId id="2147483693" r:id="rId18"/>
    <p:sldLayoutId id="2147483694" r:id="rId19"/>
    <p:sldLayoutId id="2147483695" r:id="rId20"/>
    <p:sldLayoutId id="2147483680" r:id="rId21"/>
    <p:sldLayoutId id="2147483681" r:id="rId22"/>
    <p:sldLayoutId id="2147483682" r:id="rId23"/>
    <p:sldLayoutId id="2147483686" r:id="rId24"/>
    <p:sldLayoutId id="2147483683" r:id="rId25"/>
    <p:sldLayoutId id="2147483689" r:id="rId26"/>
    <p:sldLayoutId id="2147483685" r:id="rId27"/>
    <p:sldLayoutId id="2147483690" r:id="rId28"/>
    <p:sldLayoutId id="2147483698" r:id="rId29"/>
    <p:sldLayoutId id="2147483684" r:id="rId30"/>
    <p:sldLayoutId id="2147483703" r:id="rId31"/>
  </p:sldLayoutIdLst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3000" b="0" i="0" kern="1200">
          <a:solidFill>
            <a:schemeClr val="accent1"/>
          </a:solidFill>
          <a:latin typeface="Arial Nova Light" panose="020B0304020202020204" pitchFamily="34" charset="0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500" b="1" i="0" kern="1200">
          <a:solidFill>
            <a:schemeClr val="tx1"/>
          </a:solidFill>
          <a:latin typeface="Arial Nova" panose="020F0502020204030204" pitchFamily="34" charset="0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edgetrial.sharepoint.com/:w:/r/sites/WF_Digital_Adoption/_layouts/15/Doc.aspx?sourcedoc=%7B07C7DDA5-2B7F-4385-9A9F-01BFB6A4D286%7D&amp;file=Champions%20Program%20Plan.docx&amp;action=default&amp;mobileredirect=tru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24BDF2C-2709-BFA0-5146-E5242260BB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80820" y="3567662"/>
            <a:ext cx="9686684" cy="1139075"/>
          </a:xfr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Lea</a:t>
            </a:r>
            <a:r>
              <a:rPr lang="en-US" sz="4000"/>
              <a:t>dership</a:t>
            </a:r>
            <a:r>
              <a:rPr lang="en-US" sz="4000">
                <a:solidFill>
                  <a:srgbClr val="FFFFFF"/>
                </a:solidFill>
                <a:latin typeface="Arial Nova Light"/>
              </a:rPr>
              <a:t>     Creating A Champions Program</a:t>
            </a:r>
          </a:p>
          <a:p>
            <a:pPr algn="r"/>
            <a:r>
              <a:rPr lang="en-US" sz="2400">
                <a:solidFill>
                  <a:srgbClr val="FFFFFF"/>
                </a:solidFill>
                <a:latin typeface="Arial Nova Light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13584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DFB60-F39C-FBB8-C88F-6A91E23AC6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4533EF-BE25-ACEE-2924-0D14620049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8525" y="157008"/>
            <a:ext cx="8091323" cy="535531"/>
          </a:xfrm>
        </p:spPr>
        <p:txBody>
          <a:bodyPr/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accent1"/>
                </a:solidFill>
                <a:latin typeface="Arial Nova Light"/>
              </a:rPr>
              <a:t>Champions Program - Essential for Adoption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65891-AEBB-C578-BAAA-F654E0434BF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defPPr>
              <a:defRPr lang="en-US"/>
            </a:defPPr>
            <a:lvl1pPr marL="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7475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495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2424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989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7373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84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2322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39797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D0E87D-399F-EB4E-BCA3-C2811CAA764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2C005BC-AC8B-7680-5CC1-F4A7010F8D4C}"/>
              </a:ext>
            </a:extLst>
          </p:cNvPr>
          <p:cNvSpPr txBox="1">
            <a:spLocks/>
          </p:cNvSpPr>
          <p:nvPr/>
        </p:nvSpPr>
        <p:spPr>
          <a:xfrm>
            <a:off x="381001" y="1188791"/>
            <a:ext cx="8664716" cy="5488426"/>
          </a:xfrm>
          <a:prstGeom prst="rect">
            <a:avLst/>
          </a:prstGeom>
        </p:spPr>
        <p:txBody>
          <a:bodyPr vert="horz" wrap="square" lIns="76200" tIns="38100" rIns="76200" bIns="38100" rtlCol="0" anchor="t">
            <a:spAutoFit/>
          </a:bodyPr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>
                <a:latin typeface="Arial Nova Light"/>
              </a:rPr>
              <a:t>Why?</a:t>
            </a:r>
            <a:r>
              <a:rPr lang="en-US" sz="2000">
                <a:latin typeface="Arial Nova Light"/>
              </a:rPr>
              <a:t> </a:t>
            </a:r>
          </a:p>
          <a:p>
            <a:r>
              <a:rPr lang="en-US" sz="2000">
                <a:latin typeface="Arial Nova Light"/>
              </a:rPr>
              <a:t>Learning via co-workers is among the most effective method in a professional environment. Champions will also provide your adoption program valuable insight about what is and isn't working regarding digital care management.</a:t>
            </a:r>
          </a:p>
          <a:p>
            <a:endParaRPr lang="en-US" sz="2000">
              <a:latin typeface="Arial Nova Light"/>
            </a:endParaRPr>
          </a:p>
          <a:p>
            <a:pPr marL="237490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 b="1">
                <a:latin typeface="Arial Nova Light"/>
              </a:rPr>
              <a:t>How will Champions Support Digital Care Management?</a:t>
            </a:r>
          </a:p>
          <a:p>
            <a:pPr marL="617855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 Nova Light"/>
              </a:rPr>
              <a:t>Create a ground swell of enthusiasm that grows adoption of improved ways of working.</a:t>
            </a:r>
          </a:p>
          <a:p>
            <a:pPr marL="617855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 Nova Light"/>
              </a:rPr>
              <a:t>Build a circle of influence among their team.</a:t>
            </a:r>
          </a:p>
          <a:p>
            <a:pPr marL="617855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 Nova Light"/>
              </a:rPr>
              <a:t>Bring new ways of working to life across the teams.</a:t>
            </a:r>
          </a:p>
          <a:p>
            <a:pPr marL="617855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 Nova Light"/>
              </a:rPr>
              <a:t>Identify business challenges and possible solutions quickly.</a:t>
            </a:r>
          </a:p>
          <a:p>
            <a:pPr marL="617855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 Nova Light"/>
              </a:rPr>
              <a:t>Provide feedback to the clinical leaders.</a:t>
            </a: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742315" lvl="1" indent="-285115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742315" lvl="1" indent="-285115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742315" lvl="1" indent="-285115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94864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664DC3-EABA-6F31-999F-ED9E1D16C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097568-0C04-D52C-DCB6-51F54EC5CD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27950"/>
            <a:ext cx="7387442" cy="535531"/>
          </a:xfrm>
        </p:spPr>
        <p:txBody>
          <a:bodyPr/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accent1"/>
                </a:solidFill>
                <a:latin typeface="Arial Nova Light"/>
              </a:rPr>
              <a:t>Identifying Champions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73D74-C21A-CF8D-6B36-5BA11BCF796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defPPr>
              <a:defRPr lang="en-US"/>
            </a:defPPr>
            <a:lvl1pPr marL="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7475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495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2424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989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7373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84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2322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39797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D0E87D-399F-EB4E-BCA3-C2811CAA764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5F7577C3-E8B6-DE30-9EE8-1BCD351F293D}"/>
              </a:ext>
            </a:extLst>
          </p:cNvPr>
          <p:cNvSpPr txBox="1">
            <a:spLocks/>
          </p:cNvSpPr>
          <p:nvPr/>
        </p:nvSpPr>
        <p:spPr>
          <a:xfrm>
            <a:off x="381001" y="1080746"/>
            <a:ext cx="8664716" cy="6380978"/>
          </a:xfrm>
          <a:prstGeom prst="rect">
            <a:avLst/>
          </a:prstGeom>
        </p:spPr>
        <p:txBody>
          <a:bodyPr vert="horz" wrap="square" lIns="76200" tIns="38100" rIns="76200" bIns="38100" rtlCol="0" anchor="t">
            <a:spAutoFit/>
          </a:bodyPr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7490" indent="-237490">
              <a:buFont typeface="Arial" panose="020B0604020202020204" pitchFamily="34" charset="0"/>
              <a:buChar char="•"/>
            </a:pPr>
            <a:r>
              <a:rPr lang="en-US" sz="2000" b="1">
                <a:latin typeface="Arial Nova Light"/>
              </a:rPr>
              <a:t>What to look for in choosing champions?</a:t>
            </a: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 Nova Light"/>
              </a:rPr>
              <a:t>Passionate and enthusiastic</a:t>
            </a: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 Nova Light"/>
              </a:rPr>
              <a:t>Excited to share their knowledge</a:t>
            </a: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 Nova Light"/>
              </a:rPr>
              <a:t>Often helping others</a:t>
            </a: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 Nova Light"/>
              </a:rPr>
              <a:t>Keen to trying new things</a:t>
            </a:r>
          </a:p>
          <a:p>
            <a:pPr marL="457200" lvl="1">
              <a:lnSpc>
                <a:spcPct val="114999"/>
              </a:lnSpc>
            </a:pPr>
            <a:endParaRPr lang="en-US" sz="2000">
              <a:latin typeface="Arial Nova Light"/>
            </a:endParaRPr>
          </a:p>
          <a:p>
            <a:pPr marL="237490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 b="1">
                <a:latin typeface="Arial Nova Light"/>
              </a:rPr>
              <a:t>How to reward champions? </a:t>
            </a: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 Nova Light"/>
              </a:rPr>
              <a:t>Allow successful membership in the Champion Program to contribute to employees' performance review.</a:t>
            </a: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 Nova Light"/>
              </a:rPr>
              <a:t>Acknowledge your most successful Champions with rewards of Office swag and employee perks.</a:t>
            </a: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r>
              <a:rPr lang="en-US" sz="2000">
                <a:latin typeface="Arial Nova Light"/>
              </a:rPr>
              <a:t>Engage your Champions with ongoing training and content that they can pass along to other employees.</a:t>
            </a:r>
          </a:p>
          <a:p>
            <a:pPr marL="237490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>
              <a:latin typeface="Arial Nova Light"/>
            </a:endParaRP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742315" lvl="1" indent="-285115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742315" lvl="1" indent="-285115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742315" lvl="1" indent="-285115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157449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710E4-99FA-88D9-8E6A-138D48D15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04CEC4-B6DB-EDD7-DCB9-FA96446D37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27950"/>
            <a:ext cx="7387442" cy="535531"/>
          </a:xfrm>
        </p:spPr>
        <p:txBody>
          <a:bodyPr/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accent1"/>
                </a:solidFill>
                <a:latin typeface="Arial Nova Light"/>
              </a:rPr>
              <a:t>Steps to Begin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57E230-9111-EBDB-CB53-D53AE972C90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defPPr>
              <a:defRPr lang="en-US"/>
            </a:defPPr>
            <a:lvl1pPr marL="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7475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495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2424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989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7373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84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2322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39797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D0E87D-399F-EB4E-BCA3-C2811CAA764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9995F2AC-BCC2-629B-8265-0596ECF044C1}"/>
              </a:ext>
            </a:extLst>
          </p:cNvPr>
          <p:cNvSpPr txBox="1">
            <a:spLocks/>
          </p:cNvSpPr>
          <p:nvPr/>
        </p:nvSpPr>
        <p:spPr>
          <a:xfrm>
            <a:off x="381001" y="1086434"/>
            <a:ext cx="6907567" cy="6888809"/>
          </a:xfrm>
          <a:prstGeom prst="rect">
            <a:avLst/>
          </a:prstGeom>
        </p:spPr>
        <p:txBody>
          <a:bodyPr vert="horz" wrap="square" lIns="76200" tIns="38100" rIns="76200" bIns="38100" rtlCol="0" anchor="t">
            <a:spAutoFit/>
          </a:bodyPr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sz="2000">
                <a:latin typeface="Arial Nova Light"/>
              </a:rPr>
              <a:t>Identify and assemble the team.</a:t>
            </a:r>
          </a:p>
          <a:p>
            <a:pPr marL="457200" indent="-457200">
              <a:buAutoNum type="arabicPeriod"/>
            </a:pPr>
            <a:r>
              <a:rPr lang="en-US" sz="2000">
                <a:latin typeface="Arial Nova Light"/>
              </a:rPr>
              <a:t>Create goals of the Champions Program.</a:t>
            </a:r>
          </a:p>
          <a:p>
            <a:pPr marL="457200" indent="-457200">
              <a:buAutoNum type="arabicPeriod"/>
            </a:pPr>
            <a:r>
              <a:rPr lang="en-US" sz="2000">
                <a:latin typeface="Arial Nova Light"/>
              </a:rPr>
              <a:t>Successful Champions Programs have a Leader.</a:t>
            </a:r>
          </a:p>
          <a:p>
            <a:pPr marL="457200" indent="-457200">
              <a:buAutoNum type="arabicPeriod"/>
            </a:pPr>
            <a:r>
              <a:rPr lang="en-US" sz="2000">
                <a:latin typeface="Arial Nova Light"/>
              </a:rPr>
              <a:t>Monthly meetings at a minimum are important part of creating positive culture in the community and fostering growth.</a:t>
            </a:r>
          </a:p>
          <a:p>
            <a:pPr marL="457200" indent="-457200">
              <a:buAutoNum type="arabicPeriod"/>
            </a:pPr>
            <a:r>
              <a:rPr lang="en-US" sz="2000">
                <a:latin typeface="Arial Nova Light"/>
              </a:rPr>
              <a:t>Create a chat-based workspace in Teams for ideas in between monthly meetings.</a:t>
            </a:r>
          </a:p>
          <a:p>
            <a:pPr marL="457200" indent="-457200">
              <a:buAutoNum type="arabicPeriod"/>
            </a:pPr>
            <a:r>
              <a:rPr lang="en-US" sz="2000">
                <a:latin typeface="Arial Nova Light"/>
              </a:rPr>
              <a:t>Champions like to have their voice heard and feel as if they are part of creating something (if unable to implement ideas use a "parking lot" approach to revisit later.</a:t>
            </a:r>
          </a:p>
          <a:p>
            <a:pPr marL="457200" indent="-457200">
              <a:buAutoNum type="arabicPeriod"/>
            </a:pPr>
            <a:r>
              <a:rPr lang="en-US" sz="2000">
                <a:latin typeface="Arial Nova Light"/>
              </a:rPr>
              <a:t>Start small and grow. </a:t>
            </a: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>
              <a:latin typeface="Arial Nova Light"/>
            </a:endParaRPr>
          </a:p>
          <a:p>
            <a:pPr marL="457200" lvl="1">
              <a:lnSpc>
                <a:spcPct val="114999"/>
              </a:lnSpc>
            </a:pPr>
            <a:endParaRPr lang="en-US" sz="2000">
              <a:latin typeface="Arial Nova Light"/>
            </a:endParaRPr>
          </a:p>
          <a:p>
            <a:pPr marL="237490" indent="-237490">
              <a:lnSpc>
                <a:spcPct val="114999"/>
              </a:lnSpc>
              <a:buAutoNum type="arabicPeriod"/>
            </a:pPr>
            <a:endParaRPr lang="en-US" sz="2000" b="1">
              <a:latin typeface="Arial Nova Light"/>
            </a:endParaRPr>
          </a:p>
          <a:p>
            <a:pPr marL="237490" indent="-237490">
              <a:lnSpc>
                <a:spcPct val="114999"/>
              </a:lnSpc>
              <a:buAutoNum type="arabicPeriod"/>
            </a:pPr>
            <a:endParaRPr lang="en-US" sz="2000">
              <a:latin typeface="Arial Nova Light"/>
            </a:endParaRP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742315" lvl="1" indent="-285115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742315" lvl="1" indent="-285115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742315" lvl="1" indent="-285115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571401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C4CF2-5380-FA2B-7363-44C95D7D51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808F13-C06B-2104-649D-F0DEB31CC5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27950"/>
            <a:ext cx="7387442" cy="535531"/>
          </a:xfrm>
        </p:spPr>
        <p:txBody>
          <a:bodyPr/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>
                <a:solidFill>
                  <a:schemeClr val="accent1"/>
                </a:solidFill>
                <a:latin typeface="Arial Nova Light"/>
              </a:rPr>
              <a:t>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81879-6AAC-A73F-AFD8-C957ADDF5F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defPPr>
              <a:defRPr lang="en-US"/>
            </a:defPPr>
            <a:lvl1pPr marL="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7475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495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2424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989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7373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84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2322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39797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D0E87D-399F-EB4E-BCA3-C2811CAA764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405EAB9-9D32-334C-4FCF-56CFC0860725}"/>
              </a:ext>
            </a:extLst>
          </p:cNvPr>
          <p:cNvSpPr txBox="1">
            <a:spLocks/>
          </p:cNvSpPr>
          <p:nvPr/>
        </p:nvSpPr>
        <p:spPr>
          <a:xfrm>
            <a:off x="381001" y="1138095"/>
            <a:ext cx="6907567" cy="5903924"/>
          </a:xfrm>
          <a:prstGeom prst="rect">
            <a:avLst/>
          </a:prstGeom>
        </p:spPr>
        <p:txBody>
          <a:bodyPr vert="horz" wrap="square" lIns="76200" tIns="38100" rIns="76200" bIns="38100" rtlCol="0" anchor="t">
            <a:spAutoFit/>
          </a:bodyPr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US" sz="2000">
                <a:latin typeface="Arial Nova Light"/>
              </a:rPr>
              <a:t>What team members have you identified?</a:t>
            </a:r>
          </a:p>
          <a:p>
            <a:pPr marL="457200" indent="-457200">
              <a:buFontTx/>
              <a:buAutoNum type="arabicPeriod"/>
            </a:pPr>
            <a:r>
              <a:rPr lang="en-US" sz="2000">
                <a:latin typeface="Arial Nova Light"/>
              </a:rPr>
              <a:t>Let's identify three goals for the Champions Program.</a:t>
            </a:r>
          </a:p>
          <a:p>
            <a:pPr marL="457200" indent="-457200">
              <a:buAutoNum type="arabicPeriod"/>
            </a:pPr>
            <a:r>
              <a:rPr lang="en-US" sz="2000">
                <a:latin typeface="Arial Nova Light"/>
              </a:rPr>
              <a:t>Who will lead the Champions Program?</a:t>
            </a:r>
          </a:p>
          <a:p>
            <a:pPr marL="457200" indent="-457200">
              <a:buAutoNum type="arabicPeriod"/>
            </a:pPr>
            <a:r>
              <a:rPr lang="en-US" sz="2000">
                <a:latin typeface="Arial Nova Light"/>
              </a:rPr>
              <a:t>Who can commit to creating the Teams workspace for the Champions Program and setting up the monthly meetings?</a:t>
            </a:r>
          </a:p>
          <a:p>
            <a:pPr marL="457200" indent="-457200">
              <a:buAutoNum type="arabicPeriod"/>
            </a:pPr>
            <a:r>
              <a:rPr lang="en-US" sz="2000">
                <a:latin typeface="Arial Nova Light"/>
              </a:rPr>
              <a:t>Fill out the </a:t>
            </a:r>
            <a:r>
              <a:rPr lang="en-US" sz="2400" u="sng">
                <a:latin typeface="Aptos"/>
                <a:hlinkClick r:id="rId3"/>
              </a:rPr>
              <a:t>Champions Program Plan</a:t>
            </a:r>
            <a:r>
              <a:rPr lang="en-US" sz="2400">
                <a:solidFill>
                  <a:srgbClr val="000000"/>
                </a:solidFill>
                <a:latin typeface="Aptos"/>
              </a:rPr>
              <a:t> </a:t>
            </a:r>
            <a:br>
              <a:rPr lang="en-US" sz="2000">
                <a:latin typeface="Arial Nova Light"/>
              </a:rPr>
            </a:br>
            <a:endParaRPr lang="en-US" sz="2000">
              <a:latin typeface="Arial Nova Light"/>
            </a:endParaRPr>
          </a:p>
          <a:p>
            <a:pPr marL="457200" indent="-457200">
              <a:buFontTx/>
              <a:buAutoNum type="arabicPeriod"/>
            </a:pPr>
            <a:endParaRPr lang="en-US" sz="2000">
              <a:latin typeface="Arial Nova Light"/>
            </a:endParaRP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>
              <a:latin typeface="Arial Nova Light"/>
            </a:endParaRPr>
          </a:p>
          <a:p>
            <a:pPr marL="457200" lvl="1">
              <a:lnSpc>
                <a:spcPct val="114999"/>
              </a:lnSpc>
            </a:pPr>
            <a:endParaRPr lang="en-US" sz="2000">
              <a:latin typeface="Arial Nova Light"/>
            </a:endParaRPr>
          </a:p>
          <a:p>
            <a:pPr marL="237490" indent="-237490">
              <a:lnSpc>
                <a:spcPct val="114999"/>
              </a:lnSpc>
              <a:buFontTx/>
              <a:buAutoNum type="arabicPeriod"/>
            </a:pPr>
            <a:endParaRPr lang="en-US" sz="2000" b="1">
              <a:latin typeface="Arial Nova Light"/>
            </a:endParaRPr>
          </a:p>
          <a:p>
            <a:pPr marL="237490" indent="-237490">
              <a:lnSpc>
                <a:spcPct val="114999"/>
              </a:lnSpc>
              <a:buFontTx/>
              <a:buAutoNum type="arabicPeriod"/>
            </a:pPr>
            <a:endParaRPr lang="en-US" sz="2000">
              <a:latin typeface="Arial Nova Light"/>
            </a:endParaRPr>
          </a:p>
          <a:p>
            <a:pPr marL="694690" lvl="1" indent="-237490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742315" lvl="1" indent="-285115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742315" lvl="1" indent="-285115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  <a:p>
            <a:pPr marL="742315" lvl="1" indent="-285115">
              <a:lnSpc>
                <a:spcPct val="114999"/>
              </a:lnSpc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418866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052AB1-677F-82FE-B809-BAB791067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E5419E-A3B2-77DA-BF05-867EE2C473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69259" y="2499245"/>
            <a:ext cx="5018807" cy="5486400"/>
          </a:xfr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solidFill>
                  <a:schemeClr val="bg1"/>
                </a:solidFill>
                <a:latin typeface="Arial Nova Light"/>
              </a:rPr>
              <a:t>Next Steps</a:t>
            </a:r>
            <a:endParaRPr lang="en-US" sz="5400">
              <a:solidFill>
                <a:schemeClr val="bg1"/>
              </a:solidFill>
              <a:latin typeface="Arial Nova Light"/>
              <a:cs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8D199-B2D6-7B46-637E-8F30E34A2C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>
            <a:defPPr>
              <a:defRPr lang="en-US"/>
            </a:defPPr>
            <a:lvl1pPr marL="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0985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1970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295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93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4924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85909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66893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47878" algn="l" defTabSz="380985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B6CE2-1BA4-C30A-BE4B-042EAFA07D2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defPPr>
              <a:defRPr lang="en-US"/>
            </a:defPPr>
            <a:lvl1pPr marL="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17475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4950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52424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989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87373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4848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2322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39797" algn="l" defTabSz="317475" rtl="0" eaLnBrk="1" latinLnBrk="0" hangingPunct="1">
              <a:defRPr sz="1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D0E87D-399F-EB4E-BCA3-C2811CAA76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74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8">
      <a:dk1>
        <a:srgbClr val="1F2327"/>
      </a:dk1>
      <a:lt1>
        <a:srgbClr val="F2F5F7"/>
      </a:lt1>
      <a:dk2>
        <a:srgbClr val="595959"/>
      </a:dk2>
      <a:lt2>
        <a:srgbClr val="D9E3E7"/>
      </a:lt2>
      <a:accent1>
        <a:srgbClr val="0080A3"/>
      </a:accent1>
      <a:accent2>
        <a:srgbClr val="19566A"/>
      </a:accent2>
      <a:accent3>
        <a:srgbClr val="976FC1"/>
      </a:accent3>
      <a:accent4>
        <a:srgbClr val="00AAD5"/>
      </a:accent4>
      <a:accent5>
        <a:srgbClr val="09BFB1"/>
      </a:accent5>
      <a:accent6>
        <a:srgbClr val="CC61AD"/>
      </a:accent6>
      <a:hlink>
        <a:srgbClr val="00AAD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3">
      <a:dk1>
        <a:srgbClr val="09213F"/>
      </a:dk1>
      <a:lt1>
        <a:srgbClr val="FFFFFF"/>
      </a:lt1>
      <a:dk2>
        <a:srgbClr val="44546A"/>
      </a:dk2>
      <a:lt2>
        <a:srgbClr val="E7E6E6"/>
      </a:lt2>
      <a:accent1>
        <a:srgbClr val="0192C6"/>
      </a:accent1>
      <a:accent2>
        <a:srgbClr val="09213F"/>
      </a:accent2>
      <a:accent3>
        <a:srgbClr val="BBBDBF"/>
      </a:accent3>
      <a:accent4>
        <a:srgbClr val="F3793B"/>
      </a:accent4>
      <a:accent5>
        <a:srgbClr val="611059"/>
      </a:accent5>
      <a:accent6>
        <a:srgbClr val="2C6C69"/>
      </a:accent6>
      <a:hlink>
        <a:srgbClr val="0563C1"/>
      </a:hlink>
      <a:folHlink>
        <a:srgbClr val="954F72"/>
      </a:folHlink>
    </a:clrScheme>
    <a:fontScheme name="Aventa Master Slides">
      <a:majorFont>
        <a:latin typeface="Aventa"/>
        <a:ea typeface=""/>
        <a:cs typeface=""/>
      </a:majorFont>
      <a:minorFont>
        <a:latin typeface="Avent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Edge PPT Template_Mar 2024" id="{45436E9B-61FD-0642-A39D-1C6B8DB0664C}" vid="{8DAED0BD-FC38-554A-AAD0-87BC743D568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321be7-ab53-4d06-a2af-46791cc3c01c">SWUF73QZKTWT-542845596-3263</_dlc_DocId>
    <_dlc_DocIdUrl xmlns="2e321be7-ab53-4d06-a2af-46791cc3c01c">
      <Url>https://healthedgetrial.sharepoint.com/sites/WF_Digital_Adoption/_layouts/15/DocIdRedir.aspx?ID=SWUF73QZKTWT-542845596-3263</Url>
      <Description>SWUF73QZKTWT-542845596-3263</Description>
    </_dlc_DocIdUrl>
    <MigrationWizIdVersion xmlns="6dec0d7a-18f1-42ea-acf0-9d32704dd91d" xsi:nil="true"/>
    <MigrationWizId xmlns="6dec0d7a-18f1-42ea-acf0-9d32704dd91d" xsi:nil="true"/>
    <lcf76f155ced4ddcb4097134ff3c332f xmlns="6dec0d7a-18f1-42ea-acf0-9d32704dd91d">
      <Terms xmlns="http://schemas.microsoft.com/office/infopath/2007/PartnerControls"/>
    </lcf76f155ced4ddcb4097134ff3c332f>
    <MigrationWizIdPermissions xmlns="6dec0d7a-18f1-42ea-acf0-9d32704dd91d" xsi:nil="true"/>
    <TaxCatchAll xmlns="2e321be7-ab53-4d06-a2af-46791cc3c01c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837DE1626F5B49B0A32D7419EC33C2" ma:contentTypeVersion="17" ma:contentTypeDescription="Create a new document." ma:contentTypeScope="" ma:versionID="244b4cc4ccbe7be212958d446db7b8f8">
  <xsd:schema xmlns:xsd="http://www.w3.org/2001/XMLSchema" xmlns:xs="http://www.w3.org/2001/XMLSchema" xmlns:p="http://schemas.microsoft.com/office/2006/metadata/properties" xmlns:ns2="2e321be7-ab53-4d06-a2af-46791cc3c01c" xmlns:ns3="6dec0d7a-18f1-42ea-acf0-9d32704dd91d" targetNamespace="http://schemas.microsoft.com/office/2006/metadata/properties" ma:root="true" ma:fieldsID="e0d27df00eb3704d4e87c032030ac5a1" ns2:_="" ns3:_="">
    <xsd:import namespace="2e321be7-ab53-4d06-a2af-46791cc3c01c"/>
    <xsd:import namespace="6dec0d7a-18f1-42ea-acf0-9d32704dd91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igrationWizId" minOccurs="0"/>
                <xsd:element ref="ns3:MigrationWizIdPermissions" minOccurs="0"/>
                <xsd:element ref="ns3:MigrationWizIdVersion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321be7-ab53-4d06-a2af-46791cc3c01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4bf2767-a93c-4aef-83a2-6349ff71d8ef}" ma:internalName="TaxCatchAll" ma:showField="CatchAllData" ma:web="2e321be7-ab53-4d06-a2af-46791cc3c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ec0d7a-18f1-42ea-acf0-9d32704dd91d" elementFormDefault="qualified">
    <xsd:import namespace="http://schemas.microsoft.com/office/2006/documentManagement/types"/>
    <xsd:import namespace="http://schemas.microsoft.com/office/infopath/2007/PartnerControls"/>
    <xsd:element name="MigrationWizId" ma:index="11" nillable="true" ma:displayName="MigrationWizId" ma:internalName="MigrationWizId">
      <xsd:simpleType>
        <xsd:restriction base="dms:Text"/>
      </xsd:simpleType>
    </xsd:element>
    <xsd:element name="MigrationWizIdPermissions" ma:index="12" nillable="true" ma:displayName="MigrationWizIdPermissions" ma:internalName="MigrationWizIdPermissions">
      <xsd:simpleType>
        <xsd:restriction base="dms:Text"/>
      </xsd:simpleType>
    </xsd:element>
    <xsd:element name="MigrationWizIdVersion" ma:index="13" nillable="true" ma:displayName="MigrationWizIdVersion" ma:internalName="MigrationWizIdVersion">
      <xsd:simpleType>
        <xsd:restriction base="dms:Text"/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c6ceea2-5bcf-4d11-a2ea-07cf4affa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FE3AA5-AFA0-4D8D-8810-9F22419F935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731EB76-3004-4A6E-86AA-35E30B9EE8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40CDF4-A0E9-44C4-BEBF-D3984C5A0303}">
  <ds:schemaRefs>
    <ds:schemaRef ds:uri="2e321be7-ab53-4d06-a2af-46791cc3c01c"/>
    <ds:schemaRef ds:uri="6dec0d7a-18f1-42ea-acf0-9d32704dd91d"/>
    <ds:schemaRef ds:uri="http://schemas.microsoft.com/office/2006/metadata/properties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DBE50E97-8147-4093-9FDB-1EB4A2464480}">
  <ds:schemaRefs>
    <ds:schemaRef ds:uri="2e321be7-ab53-4d06-a2af-46791cc3c01c"/>
    <ds:schemaRef ds:uri="6dec0d7a-18f1-42ea-acf0-9d32704dd9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</Slides>
  <Notes>5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2024-03-04T21:53:05Z</dcterms:created>
  <dcterms:modified xsi:type="dcterms:W3CDTF">2025-07-25T18:41:14Z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0x01010039837DE1626F5B49B0A32D7419EC33C2</vt:lpwstr>
  </property>
  <property fmtid="{D5CDD505-2E9C-101B-9397-08002B2CF9AE}" pid="3" name="_dlc_DocIdItemGuid">
    <vt:lpwstr>c7a7977b-60c6-4989-bf50-bfc9f301a58d</vt:lpwstr>
  </property>
  <property fmtid="{D5CDD505-2E9C-101B-9397-08002B2CF9AE}" pid="4" name="MediaServiceImageTags">
    <vt:lpwstr/>
  </property>
</Properties>
</file>