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5"/>
    <p:sldMasterId id="2147483839" r:id="rId6"/>
    <p:sldMasterId id="2147483983" r:id="rId7"/>
    <p:sldMasterId id="2147484098" r:id="rId8"/>
    <p:sldMasterId id="2147484022" r:id="rId9"/>
  </p:sldMasterIdLst>
  <p:notesMasterIdLst>
    <p:notesMasterId r:id="rId47"/>
  </p:notesMasterIdLst>
  <p:sldIdLst>
    <p:sldId id="296" r:id="rId10"/>
    <p:sldId id="326" r:id="rId11"/>
    <p:sldId id="257" r:id="rId12"/>
    <p:sldId id="2147479047" r:id="rId13"/>
    <p:sldId id="2147479044" r:id="rId14"/>
    <p:sldId id="310" r:id="rId15"/>
    <p:sldId id="360" r:id="rId16"/>
    <p:sldId id="2147479016" r:id="rId17"/>
    <p:sldId id="302" r:id="rId18"/>
    <p:sldId id="2147479048" r:id="rId19"/>
    <p:sldId id="300" r:id="rId20"/>
    <p:sldId id="2147479045" r:id="rId21"/>
    <p:sldId id="304" r:id="rId22"/>
    <p:sldId id="2147479006" r:id="rId23"/>
    <p:sldId id="2147479046" r:id="rId24"/>
    <p:sldId id="306" r:id="rId25"/>
    <p:sldId id="2147479042" r:id="rId26"/>
    <p:sldId id="2147471500" r:id="rId27"/>
    <p:sldId id="2147471502" r:id="rId28"/>
    <p:sldId id="2147471503" r:id="rId29"/>
    <p:sldId id="2147479050" r:id="rId30"/>
    <p:sldId id="2147479058" r:id="rId31"/>
    <p:sldId id="454" r:id="rId32"/>
    <p:sldId id="2147479052" r:id="rId33"/>
    <p:sldId id="2147479051" r:id="rId34"/>
    <p:sldId id="331" r:id="rId35"/>
    <p:sldId id="2147479056" r:id="rId36"/>
    <p:sldId id="335" r:id="rId37"/>
    <p:sldId id="348" r:id="rId38"/>
    <p:sldId id="340" r:id="rId39"/>
    <p:sldId id="2147479057" r:id="rId40"/>
    <p:sldId id="339" r:id="rId41"/>
    <p:sldId id="2147479053" r:id="rId42"/>
    <p:sldId id="2147479049" r:id="rId43"/>
    <p:sldId id="2147479055" r:id="rId44"/>
    <p:sldId id="2147479054" r:id="rId45"/>
    <p:sldId id="357" r:id="rId46"/>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BA742C-DEBA-5443-A402-64AD9596A7A9}">
          <p14:sldIdLst>
            <p14:sldId id="296"/>
            <p14:sldId id="326"/>
            <p14:sldId id="257"/>
            <p14:sldId id="2147479047"/>
            <p14:sldId id="2147479044"/>
            <p14:sldId id="310"/>
            <p14:sldId id="360"/>
            <p14:sldId id="2147479016"/>
            <p14:sldId id="302"/>
            <p14:sldId id="2147479048"/>
            <p14:sldId id="300"/>
            <p14:sldId id="2147479045"/>
            <p14:sldId id="304"/>
            <p14:sldId id="2147479006"/>
            <p14:sldId id="2147479046"/>
            <p14:sldId id="306"/>
            <p14:sldId id="2147479042"/>
            <p14:sldId id="2147471500"/>
            <p14:sldId id="2147471502"/>
            <p14:sldId id="2147471503"/>
            <p14:sldId id="2147479050"/>
            <p14:sldId id="2147479058"/>
            <p14:sldId id="454"/>
            <p14:sldId id="2147479052"/>
            <p14:sldId id="2147479051"/>
            <p14:sldId id="331"/>
            <p14:sldId id="2147479056"/>
            <p14:sldId id="335"/>
            <p14:sldId id="348"/>
            <p14:sldId id="340"/>
            <p14:sldId id="2147479057"/>
            <p14:sldId id="339"/>
            <p14:sldId id="2147479053"/>
            <p14:sldId id="2147479049"/>
            <p14:sldId id="2147479055"/>
            <p14:sldId id="2147479054"/>
            <p14:sldId id="357"/>
          </p14:sldIdLst>
        </p14:section>
      </p14:sectionLst>
    </p:ext>
    <p:ext uri="{EFAFB233-063F-42B5-8137-9DF3F51BA10A}">
      <p15:sldGuideLst xmlns:p15="http://schemas.microsoft.com/office/powerpoint/2012/main">
        <p15:guide id="1" pos="4608" userDrawn="1">
          <p15:clr>
            <a:srgbClr val="A4A3A4"/>
          </p15:clr>
        </p15:guide>
        <p15:guide id="2" pos="576" userDrawn="1">
          <p15:clr>
            <a:srgbClr val="A4A3A4"/>
          </p15:clr>
        </p15:guide>
        <p15:guide id="3" pos="8640" userDrawn="1">
          <p15:clr>
            <a:srgbClr val="A4A3A4"/>
          </p15:clr>
        </p15:guide>
        <p15:guide id="4" pos="8928" userDrawn="1">
          <p15:clr>
            <a:srgbClr val="A4A3A4"/>
          </p15:clr>
        </p15:guide>
        <p15:guide id="5" orient="horz" pos="5040" userDrawn="1">
          <p15:clr>
            <a:srgbClr val="A4A3A4"/>
          </p15:clr>
        </p15:guide>
        <p15:guide id="6" pos="1152" userDrawn="1">
          <p15:clr>
            <a:srgbClr val="A4A3A4"/>
          </p15:clr>
        </p15:guide>
        <p15:guide id="7" pos="1728" userDrawn="1">
          <p15:clr>
            <a:srgbClr val="A4A3A4"/>
          </p15:clr>
        </p15:guide>
        <p15:guide id="8" pos="2304" userDrawn="1">
          <p15:clr>
            <a:srgbClr val="A4A3A4"/>
          </p15:clr>
        </p15:guide>
        <p15:guide id="9" pos="2880" userDrawn="1">
          <p15:clr>
            <a:srgbClr val="A4A3A4"/>
          </p15:clr>
        </p15:guide>
        <p15:guide id="10" pos="3456" userDrawn="1">
          <p15:clr>
            <a:srgbClr val="A4A3A4"/>
          </p15:clr>
        </p15:guide>
        <p15:guide id="11" pos="4032" userDrawn="1">
          <p15:clr>
            <a:srgbClr val="A4A3A4"/>
          </p15:clr>
        </p15:guide>
        <p15:guide id="12" pos="288" userDrawn="1">
          <p15:clr>
            <a:srgbClr val="A4A3A4"/>
          </p15:clr>
        </p15:guide>
        <p15:guide id="13" orient="horz" pos="28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904D1C-CFDB-E54E-27C3-F72C3FF213C2}" name="Liz Parmalee" initials="LP" userId="S::lparmalee@healthedge.com::5ed6dd28-a3d7-4042-9c4e-57b0285def4a" providerId="AD"/>
  <p188:author id="{C1C56553-C7E5-4465-5DD1-07D421088ED9}" name="Sandhya Gardner" initials="SG" userId="S::sgardner@healthedge.com::2d1a8f1b-2f24-4d84-8ac7-6134824ff373" providerId="AD"/>
  <p188:author id="{284B7286-E5EF-F21F-942A-9BC30AC5F1FA}" name="Norine Howard" initials="NH" userId="S::nhoward@healthedge.com::f5838e31-e938-45e5-90c2-2b00bf6dc3d1" providerId="AD"/>
  <p188:author id="{58E9C0C6-5FC2-3228-CA46-2D029BFB23B6}" name="Alyssa Alsheimer" initials="AA" userId="S::aalsheimer@healthedge.com::82f8ba7a-6327-4a87-a42a-c0da5121da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6EB"/>
    <a:srgbClr val="0193C7"/>
    <a:srgbClr val="0192C7"/>
    <a:srgbClr val="83DEFE"/>
    <a:srgbClr val="0A2240"/>
    <a:srgbClr val="147BB7"/>
    <a:srgbClr val="092240"/>
    <a:srgbClr val="0093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1012CC-2593-862E-540C-4AA4DBEE7BB2}" v="1439" dt="2025-08-06T21:14:38.033"/>
    <p1510:client id="{5663AF09-2DB6-FCC3-F832-99E2D5003D86}" v="141" dt="2025-08-06T15:43:08.621"/>
    <p1510:client id="{9EA02BD8-E5A9-D04A-2233-951812809B66}" v="2313" dt="2025-08-05T23:45:26.575"/>
    <p1510:client id="{EAB02729-B79B-A0A2-F75C-4FFB9AE29BA4}" v="1625" dt="2025-08-05T21:04:29.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4608"/>
        <p:guide pos="576"/>
        <p:guide pos="8640"/>
        <p:guide pos="8928"/>
        <p:guide orient="horz" pos="5040"/>
        <p:guide pos="1152"/>
        <p:guide pos="1728"/>
        <p:guide pos="2304"/>
        <p:guide pos="2880"/>
        <p:guide pos="3456"/>
        <p:guide pos="4032"/>
        <p:guide pos="288"/>
        <p:guide orient="horz" pos="288"/>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4.xml" Id="rId13" /><Relationship Type="http://schemas.openxmlformats.org/officeDocument/2006/relationships/slide" Target="slides/slide9.xml" Id="rId18" /><Relationship Type="http://schemas.openxmlformats.org/officeDocument/2006/relationships/slide" Target="slides/slide17.xml" Id="rId26" /><Relationship Type="http://schemas.openxmlformats.org/officeDocument/2006/relationships/slide" Target="slides/slide30.xml" Id="rId39" /><Relationship Type="http://schemas.openxmlformats.org/officeDocument/2006/relationships/slide" Target="slides/slide12.xml" Id="rId21" /><Relationship Type="http://schemas.openxmlformats.org/officeDocument/2006/relationships/slide" Target="slides/slide25.xml" Id="rId34" /><Relationship Type="http://schemas.openxmlformats.org/officeDocument/2006/relationships/slide" Target="slides/slide33.xml" Id="rId42" /><Relationship Type="http://schemas.openxmlformats.org/officeDocument/2006/relationships/notesMaster" Target="notesMasters/notesMaster1.xml" Id="rId47" /><Relationship Type="http://schemas.openxmlformats.org/officeDocument/2006/relationships/theme" Target="theme/theme1.xml" Id="rId50" /><Relationship Type="http://schemas.openxmlformats.org/officeDocument/2006/relationships/slideMaster" Target="slideMasters/slideMaster3.xml" Id="rId7" /><Relationship Type="http://schemas.openxmlformats.org/officeDocument/2006/relationships/customXml" Target="../customXml/item2.xml" Id="rId2" /><Relationship Type="http://schemas.openxmlformats.org/officeDocument/2006/relationships/slide" Target="slides/slide7.xml" Id="rId16" /><Relationship Type="http://schemas.openxmlformats.org/officeDocument/2006/relationships/slide" Target="slides/slide20.xml" Id="rId29" /><Relationship Type="http://schemas.openxmlformats.org/officeDocument/2006/relationships/slide" Target="slides/slide2.xml" Id="rId11" /><Relationship Type="http://schemas.openxmlformats.org/officeDocument/2006/relationships/slide" Target="slides/slide15.xml" Id="rId24" /><Relationship Type="http://schemas.openxmlformats.org/officeDocument/2006/relationships/slide" Target="slides/slide23.xml" Id="rId32" /><Relationship Type="http://schemas.openxmlformats.org/officeDocument/2006/relationships/slide" Target="slides/slide28.xml" Id="rId37" /><Relationship Type="http://schemas.openxmlformats.org/officeDocument/2006/relationships/slide" Target="slides/slide31.xml" Id="rId40" /><Relationship Type="http://schemas.openxmlformats.org/officeDocument/2006/relationships/slide" Target="slides/slide36.xml" Id="rId45" /><Relationship Type="http://schemas.microsoft.com/office/2015/10/relationships/revisionInfo" Target="revisionInfo.xml" Id="rId53" /><Relationship Type="http://schemas.openxmlformats.org/officeDocument/2006/relationships/slideMaster" Target="slideMasters/slideMaster1.xml" Id="rId5" /><Relationship Type="http://schemas.openxmlformats.org/officeDocument/2006/relationships/slide" Target="slides/slide1.xml" Id="rId10" /><Relationship Type="http://schemas.openxmlformats.org/officeDocument/2006/relationships/slide" Target="slides/slide10.xml" Id="rId19" /><Relationship Type="http://schemas.openxmlformats.org/officeDocument/2006/relationships/slide" Target="slides/slide22.xml" Id="rId31" /><Relationship Type="http://schemas.openxmlformats.org/officeDocument/2006/relationships/slide" Target="slides/slide35.xml" Id="rId44" /><Relationship Type="http://schemas.openxmlformats.org/officeDocument/2006/relationships/customXml" Target="../customXml/item4.xml" Id="rId4" /><Relationship Type="http://schemas.openxmlformats.org/officeDocument/2006/relationships/slideMaster" Target="slideMasters/slideMaster5.xml" Id="rId9" /><Relationship Type="http://schemas.openxmlformats.org/officeDocument/2006/relationships/slide" Target="slides/slide5.xml" Id="rId14" /><Relationship Type="http://schemas.openxmlformats.org/officeDocument/2006/relationships/slide" Target="slides/slide13.xml" Id="rId22" /><Relationship Type="http://schemas.openxmlformats.org/officeDocument/2006/relationships/slide" Target="slides/slide18.xml" Id="rId27" /><Relationship Type="http://schemas.openxmlformats.org/officeDocument/2006/relationships/slide" Target="slides/slide21.xml" Id="rId30" /><Relationship Type="http://schemas.openxmlformats.org/officeDocument/2006/relationships/slide" Target="slides/slide26.xml" Id="rId35" /><Relationship Type="http://schemas.openxmlformats.org/officeDocument/2006/relationships/slide" Target="slides/slide34.xml" Id="rId43" /><Relationship Type="http://schemas.openxmlformats.org/officeDocument/2006/relationships/presProps" Target="presProps.xml" Id="rId48" /><Relationship Type="http://schemas.openxmlformats.org/officeDocument/2006/relationships/slideMaster" Target="slideMasters/slideMaster4.xml" Id="rId8" /><Relationship Type="http://schemas.openxmlformats.org/officeDocument/2006/relationships/tableStyles" Target="tableStyles.xml" Id="rId51" /><Relationship Type="http://schemas.openxmlformats.org/officeDocument/2006/relationships/customXml" Target="../customXml/item3.xml" Id="rId3" /><Relationship Type="http://schemas.openxmlformats.org/officeDocument/2006/relationships/slide" Target="slides/slide3.xml" Id="rId12" /><Relationship Type="http://schemas.openxmlformats.org/officeDocument/2006/relationships/slide" Target="slides/slide8.xml" Id="rId17" /><Relationship Type="http://schemas.openxmlformats.org/officeDocument/2006/relationships/slide" Target="slides/slide16.xml" Id="rId25" /><Relationship Type="http://schemas.openxmlformats.org/officeDocument/2006/relationships/slide" Target="slides/slide24.xml" Id="rId33" /><Relationship Type="http://schemas.openxmlformats.org/officeDocument/2006/relationships/slide" Target="slides/slide29.xml" Id="rId38" /><Relationship Type="http://schemas.openxmlformats.org/officeDocument/2006/relationships/slide" Target="slides/slide37.xml" Id="rId46" /><Relationship Type="http://schemas.openxmlformats.org/officeDocument/2006/relationships/slide" Target="slides/slide11.xml" Id="rId20" /><Relationship Type="http://schemas.openxmlformats.org/officeDocument/2006/relationships/slide" Target="slides/slide32.xml" Id="rId41" /><Relationship Type="http://schemas.microsoft.com/office/2018/10/relationships/authors" Target="authors.xml" Id="rId54" /><Relationship Type="http://schemas.openxmlformats.org/officeDocument/2006/relationships/customXml" Target="../customXml/item1.xml" Id="rId1" /><Relationship Type="http://schemas.openxmlformats.org/officeDocument/2006/relationships/slideMaster" Target="slideMasters/slideMaster2.xml" Id="rId6" /><Relationship Type="http://schemas.openxmlformats.org/officeDocument/2006/relationships/slide" Target="slides/slide6.xml" Id="rId15" /><Relationship Type="http://schemas.openxmlformats.org/officeDocument/2006/relationships/slide" Target="slides/slide14.xml" Id="rId23" /><Relationship Type="http://schemas.openxmlformats.org/officeDocument/2006/relationships/slide" Target="slides/slide19.xml" Id="rId28" /><Relationship Type="http://schemas.openxmlformats.org/officeDocument/2006/relationships/slide" Target="slides/slide27.xml" Id="rId36" /><Relationship Type="http://schemas.openxmlformats.org/officeDocument/2006/relationships/viewProps" Target="viewProps.xml" Id="rId49" /></Relationships>
</file>

<file path=ppt/charts/_rels/chart1.xml.rels><?xml version="1.0" encoding="UTF-8" standalone="yes"?>
<Relationships xmlns="http://schemas.openxmlformats.org/package/2006/relationships"><Relationship Id="rId3" Type="http://schemas.openxmlformats.org/officeDocument/2006/relationships/oleObject" Target="https://healthedgetrial-my.sharepoint.com/personal/lsilberklang_healthedge_com/Documents/Abandonment%20Rate%20Data%20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healthedgetrial-my.sharepoint.com/personal/lsilberklang_healthedge_com/Documents/Abandonment%20Rate%20Data%20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3"/>
          <c:order val="0"/>
          <c:tx>
            <c:strRef>
              <c:f>'[Abandonment Rate Data 2023.xlsx]Sheet2'!$E$1</c:f>
              <c:strCache>
                <c:ptCount val="1"/>
                <c:pt idx="0">
                  <c:v>Abandonment Rate</c:v>
                </c:pt>
              </c:strCache>
            </c:strRef>
          </c:tx>
          <c:spPr>
            <a:solidFill>
              <a:srgbClr val="F4B0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'[Abandonment Rate Data 2023.xlsx]Sheet2'!$A$4:$A$11</c:f>
              <c:strCache>
                <c:ptCount val="8"/>
                <c:pt idx="0">
                  <c:v>Wellness Only</c:v>
                </c:pt>
                <c:pt idx="1">
                  <c:v>Welcome</c:v>
                </c:pt>
                <c:pt idx="2">
                  <c:v>Behavioral Health</c:v>
                </c:pt>
                <c:pt idx="3">
                  <c:v>Oncology</c:v>
                </c:pt>
                <c:pt idx="4">
                  <c:v>TOC</c:v>
                </c:pt>
                <c:pt idx="5">
                  <c:v>Chronic Disease</c:v>
                </c:pt>
                <c:pt idx="6">
                  <c:v>Lifestyle</c:v>
                </c:pt>
                <c:pt idx="7">
                  <c:v>Maternal Health</c:v>
                </c:pt>
              </c:strCache>
            </c:strRef>
          </c:cat>
          <c:val>
            <c:numRef>
              <c:f>'[Abandonment Rate Data 2023.xlsx]Sheet2'!$E$4:$E$11</c:f>
              <c:numCache>
                <c:formatCode>0%</c:formatCode>
                <c:ptCount val="8"/>
                <c:pt idx="0">
                  <c:v>0.45158632056036258</c:v>
                </c:pt>
                <c:pt idx="1">
                  <c:v>0.41075527380041532</c:v>
                </c:pt>
                <c:pt idx="2">
                  <c:v>0.26926805622879302</c:v>
                </c:pt>
                <c:pt idx="3">
                  <c:v>0.25140291806958476</c:v>
                </c:pt>
                <c:pt idx="4">
                  <c:v>0.28830579850988014</c:v>
                </c:pt>
                <c:pt idx="5">
                  <c:v>0.26983447488584472</c:v>
                </c:pt>
                <c:pt idx="6">
                  <c:v>0.25884114733325653</c:v>
                </c:pt>
                <c:pt idx="7">
                  <c:v>0.17189051198411573</c:v>
                </c:pt>
              </c:numCache>
            </c:numRef>
          </c:val>
          <c:extLst>
            <c:ext xmlns:c16="http://schemas.microsoft.com/office/drawing/2014/chart" uri="{C3380CC4-5D6E-409C-BE32-E72D297353CC}">
              <c16:uniqueId val="{00000000-4D71-4D62-BECF-15C0B15BB978}"/>
            </c:ext>
          </c:extLst>
        </c:ser>
        <c:dLbls>
          <c:showLegendKey val="0"/>
          <c:showVal val="0"/>
          <c:showCatName val="0"/>
          <c:showSerName val="0"/>
          <c:showPercent val="0"/>
          <c:showBubbleSize val="0"/>
        </c:dLbls>
        <c:gapWidth val="219"/>
        <c:overlap val="-27"/>
        <c:axId val="780838920"/>
        <c:axId val="649068552"/>
      </c:barChart>
      <c:catAx>
        <c:axId val="7808389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Enrollment Primary Care Area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068552"/>
        <c:crosses val="autoZero"/>
        <c:auto val="1"/>
        <c:lblAlgn val="ctr"/>
        <c:lblOffset val="100"/>
        <c:noMultiLvlLbl val="0"/>
      </c:catAx>
      <c:valAx>
        <c:axId val="649068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838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High Engagement Success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4"/>
          <c:order val="0"/>
          <c:spPr>
            <a:solidFill>
              <a:srgbClr val="A9D0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'[Abandonment Rate Data 2023.xlsx]Sheet2'!$A$4:$A$11</c:f>
              <c:strCache>
                <c:ptCount val="8"/>
                <c:pt idx="0">
                  <c:v>Wellness Only</c:v>
                </c:pt>
                <c:pt idx="1">
                  <c:v>Welcome</c:v>
                </c:pt>
                <c:pt idx="2">
                  <c:v>Behavioral Health</c:v>
                </c:pt>
                <c:pt idx="3">
                  <c:v>Oncology</c:v>
                </c:pt>
                <c:pt idx="4">
                  <c:v>TOC</c:v>
                </c:pt>
                <c:pt idx="5">
                  <c:v>Chronic Disease</c:v>
                </c:pt>
                <c:pt idx="6">
                  <c:v>Lifestyle</c:v>
                </c:pt>
                <c:pt idx="7">
                  <c:v>Maternal Health</c:v>
                </c:pt>
              </c:strCache>
            </c:strRef>
          </c:cat>
          <c:val>
            <c:numRef>
              <c:f>'[Abandonment Rate Data 2023.xlsx]Sheet2'!$F$4:$F$11</c:f>
              <c:numCache>
                <c:formatCode>0%</c:formatCode>
                <c:ptCount val="8"/>
                <c:pt idx="0">
                  <c:v>0.1880764476561757</c:v>
                </c:pt>
                <c:pt idx="1">
                  <c:v>0.22778445731773964</c:v>
                </c:pt>
                <c:pt idx="2">
                  <c:v>0.37130392632089193</c:v>
                </c:pt>
                <c:pt idx="3">
                  <c:v>0.34680134680134678</c:v>
                </c:pt>
                <c:pt idx="4">
                  <c:v>0.33236151603498543</c:v>
                </c:pt>
                <c:pt idx="5">
                  <c:v>0.41837899543378998</c:v>
                </c:pt>
                <c:pt idx="6">
                  <c:v>0.42299274277157012</c:v>
                </c:pt>
                <c:pt idx="7">
                  <c:v>0.50531839455396399</c:v>
                </c:pt>
              </c:numCache>
            </c:numRef>
          </c:val>
          <c:extLst>
            <c:ext xmlns:c16="http://schemas.microsoft.com/office/drawing/2014/chart" uri="{C3380CC4-5D6E-409C-BE32-E72D297353CC}">
              <c16:uniqueId val="{00000000-1050-4DCF-A959-5E11C8C7CE4B}"/>
            </c:ext>
          </c:extLst>
        </c:ser>
        <c:dLbls>
          <c:showLegendKey val="0"/>
          <c:showVal val="0"/>
          <c:showCatName val="0"/>
          <c:showSerName val="0"/>
          <c:showPercent val="0"/>
          <c:showBubbleSize val="0"/>
        </c:dLbls>
        <c:gapWidth val="219"/>
        <c:overlap val="-27"/>
        <c:axId val="780838920"/>
        <c:axId val="649068552"/>
      </c:barChart>
      <c:catAx>
        <c:axId val="7808389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Enrollment Primary Care Area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068552"/>
        <c:crosses val="autoZero"/>
        <c:auto val="1"/>
        <c:lblAlgn val="ctr"/>
        <c:lblOffset val="100"/>
        <c:noMultiLvlLbl val="0"/>
      </c:catAx>
      <c:valAx>
        <c:axId val="649068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838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83FCF-F177-0E43-80F8-C92F483B9A41}" type="datetimeFigureOut">
              <a:rPr lang="en-US" smtClean="0"/>
              <a:t>8/6/2025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1D06A-9C08-E94A-8610-26FEB0571B61}" type="slidenum">
              <a:rPr lang="en-US" smtClean="0"/>
              <a:t>‹#›</a:t>
            </a:fld>
            <a:endParaRPr lang="en-US"/>
          </a:p>
        </p:txBody>
      </p:sp>
    </p:spTree>
    <p:extLst>
      <p:ext uri="{BB962C8B-B14F-4D97-AF65-F5344CB8AC3E}">
        <p14:creationId xmlns:p14="http://schemas.microsoft.com/office/powerpoint/2010/main" val="3194815340"/>
      </p:ext>
    </p:extLst>
  </p:cSld>
  <p:clrMap bg1="lt1" tx1="dk1" bg2="lt2" tx2="dk2" accent1="accent1" accent2="accent2" accent3="accent3" accent4="accent4" accent5="accent5" accent6="accent6" hlink="hlink" folHlink="folHlink"/>
  <p:notesStyle>
    <a:lvl1pPr marL="0" algn="l" defTabSz="1097236" rtl="0" eaLnBrk="1" latinLnBrk="0" hangingPunct="1">
      <a:defRPr sz="1440" kern="1200">
        <a:solidFill>
          <a:schemeClr val="tx1"/>
        </a:solidFill>
        <a:latin typeface="+mn-lt"/>
        <a:ea typeface="+mn-ea"/>
        <a:cs typeface="+mn-cs"/>
      </a:defRPr>
    </a:lvl1pPr>
    <a:lvl2pPr marL="548618" algn="l" defTabSz="1097236" rtl="0" eaLnBrk="1" latinLnBrk="0" hangingPunct="1">
      <a:defRPr sz="1440" kern="1200">
        <a:solidFill>
          <a:schemeClr val="tx1"/>
        </a:solidFill>
        <a:latin typeface="+mn-lt"/>
        <a:ea typeface="+mn-ea"/>
        <a:cs typeface="+mn-cs"/>
      </a:defRPr>
    </a:lvl2pPr>
    <a:lvl3pPr marL="1097236" algn="l" defTabSz="1097236" rtl="0" eaLnBrk="1" latinLnBrk="0" hangingPunct="1">
      <a:defRPr sz="1440" kern="1200">
        <a:solidFill>
          <a:schemeClr val="tx1"/>
        </a:solidFill>
        <a:latin typeface="+mn-lt"/>
        <a:ea typeface="+mn-ea"/>
        <a:cs typeface="+mn-cs"/>
      </a:defRPr>
    </a:lvl3pPr>
    <a:lvl4pPr marL="1645854" algn="l" defTabSz="1097236" rtl="0" eaLnBrk="1" latinLnBrk="0" hangingPunct="1">
      <a:defRPr sz="1440" kern="1200">
        <a:solidFill>
          <a:schemeClr val="tx1"/>
        </a:solidFill>
        <a:latin typeface="+mn-lt"/>
        <a:ea typeface="+mn-ea"/>
        <a:cs typeface="+mn-cs"/>
      </a:defRPr>
    </a:lvl4pPr>
    <a:lvl5pPr marL="2194472" algn="l" defTabSz="1097236" rtl="0" eaLnBrk="1" latinLnBrk="0" hangingPunct="1">
      <a:defRPr sz="1440" kern="1200">
        <a:solidFill>
          <a:schemeClr val="tx1"/>
        </a:solidFill>
        <a:latin typeface="+mn-lt"/>
        <a:ea typeface="+mn-ea"/>
        <a:cs typeface="+mn-cs"/>
      </a:defRPr>
    </a:lvl5pPr>
    <a:lvl6pPr marL="2743091" algn="l" defTabSz="1097236" rtl="0" eaLnBrk="1" latinLnBrk="0" hangingPunct="1">
      <a:defRPr sz="1440" kern="1200">
        <a:solidFill>
          <a:schemeClr val="tx1"/>
        </a:solidFill>
        <a:latin typeface="+mn-lt"/>
        <a:ea typeface="+mn-ea"/>
        <a:cs typeface="+mn-cs"/>
      </a:defRPr>
    </a:lvl6pPr>
    <a:lvl7pPr marL="3291708" algn="l" defTabSz="1097236" rtl="0" eaLnBrk="1" latinLnBrk="0" hangingPunct="1">
      <a:defRPr sz="1440" kern="1200">
        <a:solidFill>
          <a:schemeClr val="tx1"/>
        </a:solidFill>
        <a:latin typeface="+mn-lt"/>
        <a:ea typeface="+mn-ea"/>
        <a:cs typeface="+mn-cs"/>
      </a:defRPr>
    </a:lvl7pPr>
    <a:lvl8pPr marL="3840326" algn="l" defTabSz="1097236" rtl="0" eaLnBrk="1" latinLnBrk="0" hangingPunct="1">
      <a:defRPr sz="1440" kern="1200">
        <a:solidFill>
          <a:schemeClr val="tx1"/>
        </a:solidFill>
        <a:latin typeface="+mn-lt"/>
        <a:ea typeface="+mn-ea"/>
        <a:cs typeface="+mn-cs"/>
      </a:defRPr>
    </a:lvl8pPr>
    <a:lvl9pPr marL="4388945" algn="l" defTabSz="1097236"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313eb0520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313eb0520a_0_5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Invite: </a:t>
            </a:r>
            <a:r>
              <a:rPr lang="en" sz="1050">
                <a:solidFill>
                  <a:srgbClr val="262D33"/>
                </a:solidFill>
                <a:latin typeface="Arial"/>
                <a:ea typeface="Arial"/>
                <a:cs typeface="Arial"/>
                <a:sym typeface="Arial"/>
              </a:rPr>
              <a:t>Provide members with a personalized value story for digital care management. </a:t>
            </a:r>
            <a:endParaRPr sz="1050">
              <a:solidFill>
                <a:srgbClr val="262D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Onboard:</a:t>
            </a:r>
            <a:r>
              <a:rPr lang="en" sz="1050">
                <a:solidFill>
                  <a:srgbClr val="262D33"/>
                </a:solidFill>
                <a:latin typeface="Arial"/>
                <a:ea typeface="Arial"/>
                <a:cs typeface="Arial"/>
                <a:sym typeface="Arial"/>
              </a:rPr>
              <a:t> Facilitate timely member onboarding, including downloading the app and setting up their account.</a:t>
            </a:r>
            <a:endParaRPr sz="1050">
              <a:solidFill>
                <a:srgbClr val="262D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Activate: </a:t>
            </a:r>
            <a:r>
              <a:rPr lang="en" sz="1050">
                <a:solidFill>
                  <a:srgbClr val="262D33"/>
                </a:solidFill>
                <a:latin typeface="Arial"/>
                <a:ea typeface="Arial"/>
                <a:cs typeface="Arial"/>
                <a:sym typeface="Arial"/>
              </a:rPr>
              <a:t>Welcome the member and personalize their profile using app features and care programs to drive member engagement and retention. </a:t>
            </a:r>
            <a:endParaRPr sz="1050">
              <a:solidFill>
                <a:srgbClr val="262D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Engage:</a:t>
            </a:r>
            <a:r>
              <a:rPr lang="en" sz="1050">
                <a:solidFill>
                  <a:srgbClr val="262D33"/>
                </a:solidFill>
                <a:latin typeface="Arial"/>
                <a:ea typeface="Arial"/>
                <a:cs typeface="Arial"/>
                <a:sym typeface="Arial"/>
              </a:rPr>
              <a:t> Continue to engage your members regularly. Address their needs through messaging, reviewing insights and updating care plan as needed.</a:t>
            </a:r>
            <a:endParaRPr sz="1050">
              <a:solidFill>
                <a:srgbClr val="262D33"/>
              </a:solidFill>
              <a:latin typeface="Arial"/>
              <a:ea typeface="Arial"/>
              <a:cs typeface="Arial"/>
              <a:sym typeface="Arial"/>
            </a:endParaRPr>
          </a:p>
          <a:p>
            <a:pPr marL="0" lvl="0" indent="0" algn="l" rtl="0">
              <a:lnSpc>
                <a:spcPct val="115000"/>
              </a:lnSpc>
              <a:spcBef>
                <a:spcPts val="1100"/>
              </a:spcBef>
              <a:spcAft>
                <a:spcPts val="1100"/>
              </a:spcAft>
              <a:buClr>
                <a:schemeClr val="dk1"/>
              </a:buClr>
              <a:buSzPts val="1100"/>
              <a:buFont typeface="Arial"/>
              <a:buNone/>
            </a:pPr>
            <a:r>
              <a:rPr lang="en" sz="1050" b="1">
                <a:solidFill>
                  <a:srgbClr val="262D33"/>
                </a:solidFill>
                <a:latin typeface="Arial"/>
                <a:ea typeface="Arial"/>
                <a:cs typeface="Arial"/>
                <a:sym typeface="Arial"/>
              </a:rPr>
              <a:t>Optimize: </a:t>
            </a:r>
            <a:r>
              <a:rPr lang="en" sz="1050">
                <a:solidFill>
                  <a:srgbClr val="262D33"/>
                </a:solidFill>
                <a:latin typeface="Arial"/>
                <a:ea typeface="Arial"/>
                <a:cs typeface="Arial"/>
                <a:sym typeface="Arial"/>
              </a:rPr>
              <a:t>Track and manage your overall caseload activity and engagement using the app efficiency features.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25;g23978d871ef_1_0:notes">
            <a:extLst>
              <a:ext uri="{FF2B5EF4-FFF2-40B4-BE49-F238E27FC236}">
                <a16:creationId xmlns:a16="http://schemas.microsoft.com/office/drawing/2014/main" id="{6DD652FC-57A7-A9DB-634E-29B408B73545}"/>
              </a:ext>
            </a:extLst>
          </p:cNvPr>
          <p:cNvSpPr>
            <a:spLocks noGrp="1" noRot="1" noChangeAspect="1"/>
          </p:cNvSpPr>
          <p:nvPr>
            <p:ph type="sldImg"/>
          </p:nvPr>
        </p:nvSpPr>
        <p:spPr/>
      </p:sp>
      <p:sp>
        <p:nvSpPr>
          <p:cNvPr id="3" name="Google Shape;1626;g23978d871ef_1_0:notes">
            <a:extLst>
              <a:ext uri="{FF2B5EF4-FFF2-40B4-BE49-F238E27FC236}">
                <a16:creationId xmlns:a16="http://schemas.microsoft.com/office/drawing/2014/main" id="{933D62DA-2E9A-13FF-CE17-5B1C894AD16E}"/>
              </a:ext>
            </a:extLst>
          </p:cNvPr>
          <p:cNvSpPr txBox="1">
            <a:spLocks noGrp="1"/>
          </p:cNvSpPr>
          <p:nvPr>
            <p:ph type="body" sz="quarter" idx="1"/>
          </p:nvPr>
        </p:nvSpPr>
        <p:spPr>
          <a:xfrm>
            <a:off x="685800" y="4400550"/>
            <a:ext cx="5486400" cy="3600596"/>
          </a:xfrm>
        </p:spPr>
        <p:txBody>
          <a:bodyPr lIns="91421" tIns="45701" rIns="91421" bIns="45701"/>
          <a:lstStyle/>
          <a:p>
            <a:pPr lvl="0"/>
            <a:r>
              <a:rPr lang="en-US" b="1"/>
              <a:t>https://docs.google.com/spreadsheets/d/11BiTPuMW-Gl_TEjFNCqpxHPA8-nLeQ5Q/edit#gid=952704090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25c3628501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8" name="Google Shape;1468;g25c3628501f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100"/>
              </a:spcBef>
              <a:spcAft>
                <a:spcPts val="1100"/>
              </a:spcAft>
              <a:buClr>
                <a:schemeClr val="dk1"/>
              </a:buClr>
              <a:buSzPts val="1100"/>
              <a:buFont typeface="Arial"/>
              <a:buNone/>
            </a:pPr>
            <a:r>
              <a:rPr lang="en-US">
                <a:solidFill>
                  <a:schemeClr val="dk1"/>
                </a:solidFill>
              </a:rPr>
              <a:t>Norine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B4E1E-F9A5-814F-A0CA-A5B169D0DE6B}" type="slidenum">
              <a:rPr lang="en-US" smtClean="0"/>
              <a:t>33</a:t>
            </a:fld>
            <a:endParaRPr lang="en-US"/>
          </a:p>
        </p:txBody>
      </p:sp>
    </p:spTree>
    <p:extLst>
      <p:ext uri="{BB962C8B-B14F-4D97-AF65-F5344CB8AC3E}">
        <p14:creationId xmlns:p14="http://schemas.microsoft.com/office/powerpoint/2010/main" val="1979324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042acc400d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2042acc400d_1_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f451cdc234_0_14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f451cdc234_0_14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585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1901C58F-B2D3-60CC-C9FF-84662B5E75E7}"/>
            </a:ext>
          </a:extLst>
        </p:cNvPr>
        <p:cNvGrpSpPr/>
        <p:nvPr/>
      </p:nvGrpSpPr>
      <p:grpSpPr>
        <a:xfrm>
          <a:off x="0" y="0"/>
          <a:ext cx="0" cy="0"/>
          <a:chOff x="0" y="0"/>
          <a:chExt cx="0" cy="0"/>
        </a:xfrm>
      </p:grpSpPr>
      <p:sp>
        <p:nvSpPr>
          <p:cNvPr id="225" name="Google Shape;225;g161b159c002_0_1287:notes">
            <a:extLst>
              <a:ext uri="{FF2B5EF4-FFF2-40B4-BE49-F238E27FC236}">
                <a16:creationId xmlns:a16="http://schemas.microsoft.com/office/drawing/2014/main" id="{D964F49D-5195-AD19-3A69-025D3934399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a:extLst>
              <a:ext uri="{FF2B5EF4-FFF2-40B4-BE49-F238E27FC236}">
                <a16:creationId xmlns:a16="http://schemas.microsoft.com/office/drawing/2014/main" id="{870871EE-66D1-E5FA-27DA-682444E0687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806403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f451cdc234_0_1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Supplemental program education &amp; monitoring program CAD and HTN </a:t>
            </a:r>
            <a:endParaRPr/>
          </a:p>
        </p:txBody>
      </p:sp>
      <p:sp>
        <p:nvSpPr>
          <p:cNvPr id="1323" name="Google Shape;1323;gf451cdc234_0_1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9186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282;gf451cdc234_0_1442:notes">
            <a:extLst>
              <a:ext uri="{FF2B5EF4-FFF2-40B4-BE49-F238E27FC236}">
                <a16:creationId xmlns:a16="http://schemas.microsoft.com/office/drawing/2014/main" id="{8862F309-D880-82A8-1AF6-2FE2D8AFF560}"/>
              </a:ext>
            </a:extLst>
          </p:cNvPr>
          <p:cNvSpPr>
            <a:spLocks noGrp="1" noRot="1" noChangeAspect="1"/>
          </p:cNvSpPr>
          <p:nvPr>
            <p:ph type="sldImg"/>
          </p:nvPr>
        </p:nvSpPr>
        <p:spPr/>
      </p:sp>
      <p:sp>
        <p:nvSpPr>
          <p:cNvPr id="3" name="Google Shape;1283;gf451cdc234_0_1442:notes">
            <a:extLst>
              <a:ext uri="{FF2B5EF4-FFF2-40B4-BE49-F238E27FC236}">
                <a16:creationId xmlns:a16="http://schemas.microsoft.com/office/drawing/2014/main" id="{1FA12FDF-5DB9-CC11-C9EF-B9D6168B7177}"/>
              </a:ext>
            </a:extLst>
          </p:cNvPr>
          <p:cNvSpPr txBox="1">
            <a:spLocks noGrp="1"/>
          </p:cNvSpPr>
          <p:nvPr>
            <p:ph type="body" sz="quarter" idx="1"/>
          </p:nvPr>
        </p:nvSpPr>
        <p:spPr>
          <a:xfrm>
            <a:off x="685800" y="4400550"/>
            <a:ext cx="5486400" cy="3600596"/>
          </a:xfrm>
        </p:spPr>
        <p:txBody>
          <a:bodyPr lIns="91421" tIns="91421" rIns="91421" bIns="91421"/>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DA77F2D0-7189-6E6E-8A49-936E63D70023}"/>
            </a:ext>
          </a:extLst>
        </p:cNvPr>
        <p:cNvGrpSpPr/>
        <p:nvPr/>
      </p:nvGrpSpPr>
      <p:grpSpPr>
        <a:xfrm>
          <a:off x="0" y="0"/>
          <a:ext cx="0" cy="0"/>
          <a:chOff x="0" y="0"/>
          <a:chExt cx="0" cy="0"/>
        </a:xfrm>
      </p:grpSpPr>
      <p:sp>
        <p:nvSpPr>
          <p:cNvPr id="225" name="Google Shape;225;g161b159c002_0_1287:notes">
            <a:extLst>
              <a:ext uri="{FF2B5EF4-FFF2-40B4-BE49-F238E27FC236}">
                <a16:creationId xmlns:a16="http://schemas.microsoft.com/office/drawing/2014/main" id="{7654F086-AA23-89EA-B195-BE462C5ABD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a:extLst>
              <a:ext uri="{FF2B5EF4-FFF2-40B4-BE49-F238E27FC236}">
                <a16:creationId xmlns:a16="http://schemas.microsoft.com/office/drawing/2014/main" id="{F2348FC2-B690-3FF0-0625-6687925DF94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3664131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426;g1fb1850e77c_0_354:notes">
            <a:extLst>
              <a:ext uri="{FF2B5EF4-FFF2-40B4-BE49-F238E27FC236}">
                <a16:creationId xmlns:a16="http://schemas.microsoft.com/office/drawing/2014/main" id="{B14B0FC6-1897-3464-E6FB-9FEB606C94C3}"/>
              </a:ext>
            </a:extLst>
          </p:cNvPr>
          <p:cNvSpPr>
            <a:spLocks noGrp="1" noRot="1" noChangeAspect="1"/>
          </p:cNvSpPr>
          <p:nvPr>
            <p:ph type="sldImg"/>
          </p:nvPr>
        </p:nvSpPr>
        <p:spPr>
          <a:xfrm>
            <a:off x="381000" y="685800"/>
            <a:ext cx="6096000" cy="3429000"/>
          </a:xfrm>
          <a:ln w="12701" cap="flat">
            <a:solidFill>
              <a:srgbClr val="000000"/>
            </a:solidFill>
            <a:prstDash val="solid"/>
            <a:round/>
          </a:ln>
        </p:spPr>
      </p:sp>
      <p:sp>
        <p:nvSpPr>
          <p:cNvPr id="3" name="Google Shape;1427;g1fb1850e77c_0_354:notes">
            <a:extLst>
              <a:ext uri="{FF2B5EF4-FFF2-40B4-BE49-F238E27FC236}">
                <a16:creationId xmlns:a16="http://schemas.microsoft.com/office/drawing/2014/main" id="{B1D4C0D1-1D15-08C7-C814-0BB89D0B0A8E}"/>
              </a:ext>
            </a:extLst>
          </p:cNvPr>
          <p:cNvSpPr txBox="1">
            <a:spLocks noGrp="1"/>
          </p:cNvSpPr>
          <p:nvPr>
            <p:ph type="body" sz="quarter" idx="1"/>
          </p:nvPr>
        </p:nvSpPr>
        <p:spPr>
          <a:xfrm>
            <a:off x="685800" y="4343400"/>
            <a:ext cx="5486400" cy="4114800"/>
          </a:xfrm>
        </p:spPr>
        <p:txBody>
          <a:bodyPr lIns="91421" tIns="45701" rIns="91421" bIns="45701"/>
          <a:lstStyle/>
          <a:p>
            <a:pPr lvl="0"/>
            <a:r>
              <a:rPr lang="en-US"/>
              <a:t>Example of this engagement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03;gf451cdc234_0_1460:notes">
            <a:extLst>
              <a:ext uri="{FF2B5EF4-FFF2-40B4-BE49-F238E27FC236}">
                <a16:creationId xmlns:a16="http://schemas.microsoft.com/office/drawing/2014/main" id="{CC1722FD-1378-28F9-1E07-7D531C17B29E}"/>
              </a:ext>
            </a:extLst>
          </p:cNvPr>
          <p:cNvSpPr txBox="1">
            <a:spLocks noGrp="1"/>
          </p:cNvSpPr>
          <p:nvPr>
            <p:ph type="body" sz="quarter" idx="1"/>
          </p:nvPr>
        </p:nvSpPr>
        <p:spPr>
          <a:xfrm>
            <a:off x="685800" y="4400550"/>
            <a:ext cx="5486400" cy="3600596"/>
          </a:xfrm>
        </p:spPr>
        <p:txBody>
          <a:bodyPr lIns="91421" tIns="91421" rIns="91421" bIns="91421"/>
          <a:lstStyle/>
          <a:p>
            <a:endParaRPr lang="en-US"/>
          </a:p>
        </p:txBody>
      </p:sp>
      <p:sp>
        <p:nvSpPr>
          <p:cNvPr id="3" name="Google Shape;1304;gf451cdc234_0_1460:notes">
            <a:extLst>
              <a:ext uri="{FF2B5EF4-FFF2-40B4-BE49-F238E27FC236}">
                <a16:creationId xmlns:a16="http://schemas.microsoft.com/office/drawing/2014/main" id="{926F88C8-419C-C296-62BA-E566268BBC62}"/>
              </a:ext>
            </a:extLst>
          </p:cNvPr>
          <p:cNvSpPr>
            <a:spLocks noGrp="1" noRot="1" noChangeAspect="1"/>
          </p:cNvSpPr>
          <p:nvPr>
            <p:ph type="sldImg"/>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13B8E6B7-307A-3626-1878-68FEB395D3B8}"/>
            </a:ext>
          </a:extLst>
        </p:cNvPr>
        <p:cNvGrpSpPr/>
        <p:nvPr/>
      </p:nvGrpSpPr>
      <p:grpSpPr>
        <a:xfrm>
          <a:off x="0" y="0"/>
          <a:ext cx="0" cy="0"/>
          <a:chOff x="0" y="0"/>
          <a:chExt cx="0" cy="0"/>
        </a:xfrm>
      </p:grpSpPr>
      <p:sp>
        <p:nvSpPr>
          <p:cNvPr id="225" name="Google Shape;225;g161b159c002_0_1287:notes">
            <a:extLst>
              <a:ext uri="{FF2B5EF4-FFF2-40B4-BE49-F238E27FC236}">
                <a16:creationId xmlns:a16="http://schemas.microsoft.com/office/drawing/2014/main" id="{BB80A084-6224-0D53-8F0D-D0CB151DAA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a:extLst>
              <a:ext uri="{FF2B5EF4-FFF2-40B4-BE49-F238E27FC236}">
                <a16:creationId xmlns:a16="http://schemas.microsoft.com/office/drawing/2014/main" id="{7CEB327B-3821-84BE-EFC4-759E241B229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2879963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28;gf451cdc234_0_1481:notes">
            <a:extLst>
              <a:ext uri="{FF2B5EF4-FFF2-40B4-BE49-F238E27FC236}">
                <a16:creationId xmlns:a16="http://schemas.microsoft.com/office/drawing/2014/main" id="{F3766D15-AB3D-6F60-85FB-232EB649EEBE}"/>
              </a:ext>
            </a:extLst>
          </p:cNvPr>
          <p:cNvSpPr txBox="1">
            <a:spLocks noGrp="1"/>
          </p:cNvSpPr>
          <p:nvPr>
            <p:ph type="body" sz="quarter" idx="1"/>
          </p:nvPr>
        </p:nvSpPr>
        <p:spPr>
          <a:xfrm>
            <a:off x="685800" y="4400550"/>
            <a:ext cx="5486400" cy="3600596"/>
          </a:xfrm>
        </p:spPr>
        <p:txBody>
          <a:bodyPr lIns="91421" tIns="91421" rIns="91421" bIns="91421"/>
          <a:lstStyle/>
          <a:p>
            <a:pPr lvl="0"/>
            <a:r>
              <a:rPr lang="en-US"/>
              <a:t>Instructions- Plan of Care, Post discharge transition of care content</a:t>
            </a:r>
          </a:p>
          <a:p>
            <a:pPr lvl="0"/>
            <a:endParaRPr lang="en-US"/>
          </a:p>
          <a:p>
            <a:pPr lvl="0"/>
            <a:r>
              <a:rPr lang="en-US"/>
              <a:t>Mention the pre-admission content </a:t>
            </a:r>
          </a:p>
        </p:txBody>
      </p:sp>
      <p:sp>
        <p:nvSpPr>
          <p:cNvPr id="3" name="Google Shape;1329;gf451cdc234_0_1481:notes">
            <a:extLst>
              <a:ext uri="{FF2B5EF4-FFF2-40B4-BE49-F238E27FC236}">
                <a16:creationId xmlns:a16="http://schemas.microsoft.com/office/drawing/2014/main" id="{72012DF9-7308-0004-1711-1FBAEC2E368C}"/>
              </a:ext>
            </a:extLst>
          </p:cNvPr>
          <p:cNvSpPr>
            <a:spLocks noGrp="1" noRot="1" noChangeAspect="1"/>
          </p:cNvSpPr>
          <p:nvPr>
            <p:ph type="sldImg"/>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5D325F69-CCD5-B424-DAB8-54DE09D3A682}"/>
            </a:ext>
          </a:extLst>
        </p:cNvPr>
        <p:cNvGrpSpPr/>
        <p:nvPr/>
      </p:nvGrpSpPr>
      <p:grpSpPr>
        <a:xfrm>
          <a:off x="0" y="0"/>
          <a:ext cx="0" cy="0"/>
          <a:chOff x="0" y="0"/>
          <a:chExt cx="0" cy="0"/>
        </a:xfrm>
      </p:grpSpPr>
      <p:sp>
        <p:nvSpPr>
          <p:cNvPr id="225" name="Google Shape;225;g161b159c002_0_1287:notes">
            <a:extLst>
              <a:ext uri="{FF2B5EF4-FFF2-40B4-BE49-F238E27FC236}">
                <a16:creationId xmlns:a16="http://schemas.microsoft.com/office/drawing/2014/main" id="{74291933-782B-06A9-3B47-D08684183F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a:extLst>
              <a:ext uri="{FF2B5EF4-FFF2-40B4-BE49-F238E27FC236}">
                <a16:creationId xmlns:a16="http://schemas.microsoft.com/office/drawing/2014/main" id="{855512AD-E769-E7C9-554F-A4DAF016DAEB}"/>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1802956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20ee58a849_0_20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20ee58a849_0_203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Checklist will have items for Care Programs, supplemental education resources, reminders, and more – creating a personalized educational experience via the </a:t>
            </a:r>
            <a:r>
              <a:rPr lang="en-US" err="1"/>
              <a:t>Wellframe</a:t>
            </a:r>
            <a:r>
              <a:rPr lang="en-US"/>
              <a:t> app</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4c11415e59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24c11415e59_0_2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201013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3665" lvl="0" indent="0" algn="l">
              <a:spcBef>
                <a:spcPts val="0"/>
              </a:spcBef>
              <a:spcAft>
                <a:spcPts val="0"/>
              </a:spcAft>
              <a:buNone/>
            </a:pPr>
            <a:r>
              <a:rPr lang="en-US" sz="1400" dirty="0"/>
              <a:t>Newest bundle Healthspan includes: 4 programs ranging from 13-21 days in length</a:t>
            </a:r>
            <a:endParaRPr lang="en-US" sz="1400" dirty="0">
              <a:ea typeface="Calibri"/>
              <a:cs typeface="Calibri"/>
            </a:endParaRPr>
          </a:p>
          <a:p>
            <a:pPr marL="457200" lvl="0" indent="-304800" algn="l" rtl="0">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Your Health Across Your Life: How to Feel Better Longer</a:t>
            </a:r>
            <a:endParaRPr lang="en-US" sz="1200" dirty="0">
              <a:solidFill>
                <a:schemeClr val="dk1"/>
              </a:solidFill>
              <a:latin typeface="Roboto"/>
              <a:ea typeface="Roboto"/>
              <a:cs typeface="Roboto"/>
            </a:endParaRPr>
          </a:p>
          <a:p>
            <a:pPr marL="457200" lvl="0" indent="-304800" algn="l" rtl="0">
              <a:lnSpc>
                <a:spcPct val="150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Preventive Care: Why Regular Appointments Add Up</a:t>
            </a:r>
            <a:endParaRPr lang="en-US" sz="1200" dirty="0">
              <a:solidFill>
                <a:schemeClr val="dk1"/>
              </a:solidFill>
              <a:latin typeface="Roboto"/>
              <a:ea typeface="Roboto"/>
              <a:cs typeface="Roboto"/>
            </a:endParaRPr>
          </a:p>
          <a:p>
            <a:pPr marL="457200" lvl="0" indent="-304800" algn="l" rtl="0">
              <a:lnSpc>
                <a:spcPct val="150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Making Habits Stick: The Foundation of Good Health</a:t>
            </a:r>
            <a:endParaRPr lang="en-US" sz="1200" dirty="0">
              <a:solidFill>
                <a:schemeClr val="dk1"/>
              </a:solidFill>
              <a:latin typeface="Roboto"/>
              <a:ea typeface="Roboto"/>
              <a:cs typeface="Roboto"/>
            </a:endParaRPr>
          </a:p>
          <a:p>
            <a:pPr marL="457200" lvl="0" indent="-304800" algn="l" rtl="0">
              <a:lnSpc>
                <a:spcPct val="150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Helping Yourself and Others in a Medical Emergency</a:t>
            </a:r>
            <a:endParaRPr lang="en-US" sz="1200" dirty="0">
              <a:solidFill>
                <a:schemeClr val="dk1"/>
              </a:solidFill>
              <a:latin typeface="Roboto"/>
              <a:ea typeface="Roboto"/>
              <a:cs typeface="Roboto"/>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81D06A-9C08-E94A-8610-26FEB0571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3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57f170131b_0_16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57f170131b_0_16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577;g2397ce4261b_0_1814:notes">
            <a:extLst>
              <a:ext uri="{FF2B5EF4-FFF2-40B4-BE49-F238E27FC236}">
                <a16:creationId xmlns:a16="http://schemas.microsoft.com/office/drawing/2014/main" id="{1EA77F38-F8A9-5FB1-0DC8-54DD09B99F55}"/>
              </a:ext>
            </a:extLst>
          </p:cNvPr>
          <p:cNvSpPr>
            <a:spLocks noGrp="1" noRot="1" noChangeAspect="1"/>
          </p:cNvSpPr>
          <p:nvPr>
            <p:ph type="sldImg"/>
          </p:nvPr>
        </p:nvSpPr>
        <p:spPr/>
      </p:sp>
      <p:sp>
        <p:nvSpPr>
          <p:cNvPr id="3" name="Google Shape;1578;g2397ce4261b_0_1814:notes">
            <a:extLst>
              <a:ext uri="{FF2B5EF4-FFF2-40B4-BE49-F238E27FC236}">
                <a16:creationId xmlns:a16="http://schemas.microsoft.com/office/drawing/2014/main" id="{FE413CD1-68F2-976C-A1AD-43C3A31F125D}"/>
              </a:ext>
            </a:extLst>
          </p:cNvPr>
          <p:cNvSpPr txBox="1">
            <a:spLocks noGrp="1"/>
          </p:cNvSpPr>
          <p:nvPr>
            <p:ph type="body" sz="quarter" idx="1"/>
          </p:nvPr>
        </p:nvSpPr>
        <p:spPr>
          <a:xfrm>
            <a:off x="685800" y="4400550"/>
            <a:ext cx="5486400" cy="3600596"/>
          </a:xfrm>
        </p:spPr>
        <p:txBody>
          <a:bodyPr lIns="91421" tIns="45701" rIns="91421" bIns="45701"/>
          <a:lstStyle/>
          <a:p>
            <a:pPr lvl="0"/>
            <a:r>
              <a:rPr lang="en-US" b="1"/>
              <a:t>https://docs.google.com/spreadsheets/d/11BiTPuMW-Gl_TEjFNCqpxHPA8-nLeQ5Q/edit#gid=952704090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25c3628501f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25c3628501f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Norine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Best practice call outs - Norine and best practice work group - with Sherry</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B0570-120C-66F5-DC67-F68F4E2FC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753BA-8C41-6BC7-D88C-09B02C9CF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069ED-EA0D-A02A-FB8D-912FDA1753C8}"/>
              </a:ext>
            </a:extLst>
          </p:cNvPr>
          <p:cNvSpPr>
            <a:spLocks noGrp="1"/>
          </p:cNvSpPr>
          <p:nvPr>
            <p:ph type="body" idx="1"/>
          </p:nvPr>
        </p:nvSpPr>
        <p:spPr/>
        <p:txBody>
          <a:bodyPr/>
          <a:lstStyle/>
          <a:p>
            <a:pPr marL="0" lvl="0" indent="0" algn="l" rtl="0">
              <a:spcBef>
                <a:spcPts val="0"/>
              </a:spcBef>
              <a:spcAft>
                <a:spcPts val="0"/>
              </a:spcAft>
              <a:buNone/>
            </a:pPr>
            <a:r>
              <a:rPr lang="en-US"/>
              <a:t>Newest bundle </a:t>
            </a:r>
            <a:r>
              <a:rPr lang="en-US" err="1"/>
              <a:t>Healthspan</a:t>
            </a:r>
            <a:r>
              <a:rPr lang="en-US"/>
              <a:t> includes: 4 programs ranging from 13-21 days in length</a:t>
            </a:r>
          </a:p>
          <a:p>
            <a:pPr marL="457200" lvl="0" indent="-304800" algn="l" rtl="0">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Your Health Across Your Life: How to Feel Better Longer</a:t>
            </a:r>
          </a:p>
          <a:p>
            <a:pPr marL="457200" lvl="0" indent="-304800" algn="l" rtl="0">
              <a:lnSpc>
                <a:spcPct val="150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Preventive Care: Why Regular Appointments Add Up</a:t>
            </a:r>
          </a:p>
          <a:p>
            <a:pPr marL="457200" lvl="0" indent="-304800" algn="l" rtl="0">
              <a:lnSpc>
                <a:spcPct val="150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Making Habits Stick: The Foundation of Good Health</a:t>
            </a:r>
          </a:p>
          <a:p>
            <a:pPr marL="457200" lvl="0" indent="-304800" algn="l" rtl="0">
              <a:lnSpc>
                <a:spcPct val="150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Helping Yourself and Others in a Medical Emergency</a:t>
            </a:r>
          </a:p>
          <a:p>
            <a:endParaRPr lang="en-US"/>
          </a:p>
        </p:txBody>
      </p:sp>
      <p:sp>
        <p:nvSpPr>
          <p:cNvPr id="4" name="Slide Number Placeholder 3">
            <a:extLst>
              <a:ext uri="{FF2B5EF4-FFF2-40B4-BE49-F238E27FC236}">
                <a16:creationId xmlns:a16="http://schemas.microsoft.com/office/drawing/2014/main" id="{15E489E4-269C-5855-FED9-B57C93344A6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81D06A-9C08-E94A-8610-26FEB0571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611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42.svg"/><Relationship Id="rId4" Type="http://schemas.openxmlformats.org/officeDocument/2006/relationships/image" Target="../media/image17.svg"/><Relationship Id="rId9" Type="http://schemas.openxmlformats.org/officeDocument/2006/relationships/image" Target="../media/image22.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1875"/>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8" y="4203700"/>
            <a:ext cx="10065822" cy="787400"/>
          </a:xfrm>
        </p:spPr>
        <p:txBody>
          <a:bodyPr>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8"/>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HealthEdge Software, Inc. | GuidingCare®, HealthEdge®, HealthRules®, </a:t>
            </a:r>
            <a:r>
              <a:rPr lang="en-US" sz="1000" err="1">
                <a:solidFill>
                  <a:schemeClr val="bg1">
                    <a:lumMod val="75000"/>
                  </a:schemeClr>
                </a:solidFill>
                <a:latin typeface="Arial Nova" panose="020B0504020202020204" pitchFamily="34" charset="0"/>
              </a:rPr>
              <a:t>Wellframe</a:t>
            </a:r>
            <a:r>
              <a:rPr lang="en-US" sz="1000" baseline="30000" err="1">
                <a:solidFill>
                  <a:schemeClr val="bg1">
                    <a:lumMod val="75000"/>
                  </a:schemeClr>
                </a:solidFill>
                <a:latin typeface="Arial Nova" panose="020B0504020202020204" pitchFamily="34" charset="0"/>
              </a:rPr>
              <a:t>TM</a:t>
            </a:r>
            <a:r>
              <a:rPr lang="en-US" sz="1000">
                <a:solidFill>
                  <a:schemeClr val="bg1">
                    <a:lumMod val="75000"/>
                  </a:schemeClr>
                </a:solidFill>
                <a:latin typeface="Arial Nova" panose="020B0504020202020204" pitchFamily="34" charset="0"/>
              </a:rPr>
              <a:t>, HealthEdge </a:t>
            </a:r>
            <a:r>
              <a:rPr lang="en-US" sz="1000" err="1">
                <a:solidFill>
                  <a:schemeClr val="bg1">
                    <a:lumMod val="75000"/>
                  </a:schemeClr>
                </a:solidFill>
                <a:latin typeface="Arial Nova" panose="020B0504020202020204" pitchFamily="34" charset="0"/>
              </a:rPr>
              <a:t>Source</a:t>
            </a:r>
            <a:r>
              <a:rPr lang="en-US" sz="1000" baseline="30000" err="1">
                <a:solidFill>
                  <a:schemeClr val="bg1">
                    <a:lumMod val="75000"/>
                  </a:schemeClr>
                </a:solidFill>
                <a:latin typeface="Arial Nova" panose="020B0504020202020204" pitchFamily="34" charset="0"/>
              </a:rPr>
              <a:t>TM</a:t>
            </a:r>
            <a:r>
              <a:rPr lang="en-US" sz="1000">
                <a:solidFill>
                  <a:schemeClr val="bg1">
                    <a:lumMod val="75000"/>
                  </a:schemeClr>
                </a:solidFill>
                <a:latin typeface="Arial Nova" panose="020B0504020202020204" pitchFamily="34" charset="0"/>
              </a:rPr>
              <a:t> and HealthEdge and Wellframe logos are registered trademarks or trademarks of HealthEdge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5664530" y="5391150"/>
            <a:ext cx="8165769" cy="744819"/>
          </a:xfrm>
        </p:spPr>
        <p:txBody>
          <a:bodyPr wrap="square">
            <a:spAutoFit/>
          </a:bodyPr>
          <a:lstStyle>
            <a:lvl1pPr marL="0" indent="0" algn="r">
              <a:buNone/>
              <a:defRPr sz="180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788532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457200" y="220940"/>
            <a:ext cx="904306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760021" y="1828801"/>
            <a:ext cx="4690753"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6198919" y="1828801"/>
            <a:ext cx="4690753"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1221602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147"/>
        <p:cNvGrpSpPr/>
        <p:nvPr/>
      </p:nvGrpSpPr>
      <p:grpSpPr>
        <a:xfrm>
          <a:off x="0" y="0"/>
          <a:ext cx="0" cy="0"/>
          <a:chOff x="0" y="0"/>
          <a:chExt cx="0" cy="0"/>
        </a:xfrm>
      </p:grpSpPr>
      <p:sp>
        <p:nvSpPr>
          <p:cNvPr id="148" name="Google Shape;148;p32"/>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49" name="Google Shape;149;p32"/>
          <p:cNvPicPr preferRelativeResize="0"/>
          <p:nvPr/>
        </p:nvPicPr>
        <p:blipFill>
          <a:blip r:embed="rId2">
            <a:alphaModFix/>
          </a:blip>
          <a:stretch>
            <a:fillRect/>
          </a:stretch>
        </p:blipFill>
        <p:spPr>
          <a:xfrm>
            <a:off x="243840" y="1628249"/>
            <a:ext cx="14129674" cy="5686990"/>
          </a:xfrm>
          <a:prstGeom prst="rect">
            <a:avLst/>
          </a:prstGeom>
          <a:noFill/>
          <a:ln>
            <a:noFill/>
          </a:ln>
        </p:spPr>
      </p:pic>
      <p:sp>
        <p:nvSpPr>
          <p:cNvPr id="150" name="Google Shape;150;p32"/>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51" name="Google Shape;151;p32"/>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152"/>
        <p:cNvGrpSpPr/>
        <p:nvPr/>
      </p:nvGrpSpPr>
      <p:grpSpPr>
        <a:xfrm>
          <a:off x="0" y="0"/>
          <a:ext cx="0" cy="0"/>
          <a:chOff x="0" y="0"/>
          <a:chExt cx="0" cy="0"/>
        </a:xfrm>
      </p:grpSpPr>
      <p:sp>
        <p:nvSpPr>
          <p:cNvPr id="153" name="Google Shape;153;p33"/>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p33"/>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55" name="Google Shape;155;p33"/>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56" name="Google Shape;156;p33"/>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57" name="Google Shape;157;p33"/>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Font typeface="Roboto"/>
              <a:buChar char="■"/>
              <a:defRPr sz="1920">
                <a:latin typeface="Roboto"/>
                <a:ea typeface="Roboto"/>
                <a:cs typeface="Roboto"/>
                <a:sym typeface="Roboto"/>
              </a:defRPr>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58" name="Google Shape;158;p33"/>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59" name="Google Shape;159;p33"/>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60" name="Google Shape;160;p33"/>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61" name="Google Shape;161;p33"/>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62" name="Google Shape;162;p33"/>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163"/>
        <p:cNvGrpSpPr/>
        <p:nvPr/>
      </p:nvGrpSpPr>
      <p:grpSpPr>
        <a:xfrm>
          <a:off x="0" y="0"/>
          <a:ext cx="0" cy="0"/>
          <a:chOff x="0" y="0"/>
          <a:chExt cx="0" cy="0"/>
        </a:xfrm>
      </p:grpSpPr>
      <p:sp>
        <p:nvSpPr>
          <p:cNvPr id="164" name="Google Shape;164;p34"/>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34"/>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66" name="Google Shape;166;p34"/>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67" name="Google Shape;167;p34"/>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68" name="Google Shape;168;p34"/>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69" name="Google Shape;169;p34"/>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70" name="Google Shape;170;p34"/>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71" name="Google Shape;171;p34"/>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72" name="Google Shape;172;p34"/>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73" name="Google Shape;173;p34"/>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74" name="Google Shape;174;p3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75" name="Google Shape;175;p34"/>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p35"/>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79" name="Google Shape;179;p35"/>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80" name="Google Shape;180;p35"/>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81" name="Google Shape;181;p35"/>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82" name="Google Shape;182;p35"/>
          <p:cNvSpPr/>
          <p:nvPr/>
        </p:nvSpPr>
        <p:spPr>
          <a:xfrm>
            <a:off x="7262880" y="396180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5</a:t>
            </a:r>
            <a:endParaRPr sz="2560">
              <a:solidFill>
                <a:srgbClr val="6A7179"/>
              </a:solidFill>
              <a:latin typeface="Roboto Light"/>
              <a:ea typeface="Roboto Light"/>
              <a:cs typeface="Roboto Light"/>
              <a:sym typeface="Roboto Light"/>
            </a:endParaRPr>
          </a:p>
        </p:txBody>
      </p:sp>
      <p:sp>
        <p:nvSpPr>
          <p:cNvPr id="183" name="Google Shape;183;p35"/>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4" name="Google Shape;184;p35"/>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5" name="Google Shape;185;p35"/>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6" name="Google Shape;186;p35"/>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7" name="Google Shape;187;p35"/>
          <p:cNvSpPr txBox="1">
            <a:spLocks noGrp="1"/>
          </p:cNvSpPr>
          <p:nvPr>
            <p:ph type="body" idx="5"/>
          </p:nvPr>
        </p:nvSpPr>
        <p:spPr>
          <a:xfrm>
            <a:off x="7998000" y="4043750"/>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188" name="Google Shape;188;p35"/>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89" name="Google Shape;189;p3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90" name="Google Shape;190;p35"/>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91"/>
        <p:cNvGrpSpPr/>
        <p:nvPr/>
      </p:nvGrpSpPr>
      <p:grpSpPr>
        <a:xfrm>
          <a:off x="0" y="0"/>
          <a:ext cx="0" cy="0"/>
          <a:chOff x="0" y="0"/>
          <a:chExt cx="0" cy="0"/>
        </a:xfrm>
      </p:grpSpPr>
      <p:sp>
        <p:nvSpPr>
          <p:cNvPr id="192" name="Google Shape;192;p36"/>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6"/>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94" name="Google Shape;194;p36"/>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95" name="Google Shape;195;p36"/>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96" name="Google Shape;196;p36"/>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97" name="Google Shape;197;p36"/>
          <p:cNvSpPr/>
          <p:nvPr/>
        </p:nvSpPr>
        <p:spPr>
          <a:xfrm>
            <a:off x="7262880" y="396180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5</a:t>
            </a:r>
            <a:endParaRPr sz="2560">
              <a:solidFill>
                <a:srgbClr val="6A7179"/>
              </a:solidFill>
              <a:latin typeface="Roboto Light"/>
              <a:ea typeface="Roboto Light"/>
              <a:cs typeface="Roboto Light"/>
              <a:sym typeface="Roboto Light"/>
            </a:endParaRPr>
          </a:p>
        </p:txBody>
      </p:sp>
      <p:sp>
        <p:nvSpPr>
          <p:cNvPr id="198" name="Google Shape;198;p36"/>
          <p:cNvSpPr/>
          <p:nvPr/>
        </p:nvSpPr>
        <p:spPr>
          <a:xfrm>
            <a:off x="726288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6</a:t>
            </a:r>
            <a:endParaRPr sz="2560">
              <a:solidFill>
                <a:srgbClr val="6A7179"/>
              </a:solidFill>
              <a:latin typeface="Roboto Light"/>
              <a:ea typeface="Roboto Light"/>
              <a:cs typeface="Roboto Light"/>
              <a:sym typeface="Roboto Light"/>
            </a:endParaRPr>
          </a:p>
        </p:txBody>
      </p:sp>
      <p:sp>
        <p:nvSpPr>
          <p:cNvPr id="199" name="Google Shape;199;p36"/>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Font typeface="Roboto"/>
              <a:buChar char="■"/>
              <a:defRPr sz="1920">
                <a:latin typeface="Roboto"/>
                <a:ea typeface="Roboto"/>
                <a:cs typeface="Roboto"/>
                <a:sym typeface="Roboto"/>
              </a:defRPr>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0" name="Google Shape;200;p36"/>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1" name="Google Shape;201;p36"/>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Char char="●"/>
              <a:defRPr sz="2240">
                <a:solidFill>
                  <a:schemeClr val="dk1"/>
                </a:solidFill>
              </a:defRPr>
            </a:lvl1pPr>
            <a:lvl2pPr marL="1463040" lvl="1" indent="-487680" rtl="0">
              <a:spcBef>
                <a:spcPts val="0"/>
              </a:spcBef>
              <a:spcAft>
                <a:spcPts val="0"/>
              </a:spcAft>
              <a:buSzPts val="1200"/>
              <a:buChar char="○"/>
              <a:defRPr sz="1920"/>
            </a:lvl2pPr>
            <a:lvl3pPr marL="2194560" lvl="2" indent="-487680" rtl="0">
              <a:spcBef>
                <a:spcPts val="0"/>
              </a:spcBef>
              <a:spcAft>
                <a:spcPts val="0"/>
              </a:spcAft>
              <a:buSzPts val="1200"/>
              <a:buChar char="■"/>
              <a:defRPr sz="1920"/>
            </a:lvl3pPr>
            <a:lvl4pPr marL="2926080" lvl="3" indent="-487680" rtl="0">
              <a:spcBef>
                <a:spcPts val="0"/>
              </a:spcBef>
              <a:spcAft>
                <a:spcPts val="0"/>
              </a:spcAft>
              <a:buSzPts val="1200"/>
              <a:buChar char="●"/>
              <a:defRPr sz="1920"/>
            </a:lvl4pPr>
            <a:lvl5pPr marL="3657600" lvl="4" indent="-487680" rtl="0">
              <a:spcBef>
                <a:spcPts val="0"/>
              </a:spcBef>
              <a:spcAft>
                <a:spcPts val="0"/>
              </a:spcAft>
              <a:buSzPts val="1200"/>
              <a:buChar char="○"/>
              <a:defRPr sz="1920"/>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2" name="Google Shape;202;p36"/>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3" name="Google Shape;203;p36"/>
          <p:cNvSpPr txBox="1">
            <a:spLocks noGrp="1"/>
          </p:cNvSpPr>
          <p:nvPr>
            <p:ph type="body" idx="5"/>
          </p:nvPr>
        </p:nvSpPr>
        <p:spPr>
          <a:xfrm>
            <a:off x="7998000" y="4043750"/>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4" name="Google Shape;204;p36"/>
          <p:cNvSpPr txBox="1">
            <a:spLocks noGrp="1"/>
          </p:cNvSpPr>
          <p:nvPr>
            <p:ph type="body" idx="6"/>
          </p:nvPr>
        </p:nvSpPr>
        <p:spPr>
          <a:xfrm>
            <a:off x="7998000" y="5647920"/>
            <a:ext cx="6399840" cy="629760"/>
          </a:xfrm>
          <a:prstGeom prst="rect">
            <a:avLst/>
          </a:prstGeom>
          <a:noFill/>
          <a:ln>
            <a:noFill/>
          </a:ln>
        </p:spPr>
        <p:txBody>
          <a:bodyPr spcFirstLastPara="1" wrap="square" lIns="91425" tIns="91425" rIns="91425" bIns="91425" anchor="ctr" anchorCtr="0">
            <a:noAutofit/>
          </a:bodyPr>
          <a:lstStyle>
            <a:lvl1pPr marL="731520" lvl="0" indent="-508000"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40" lvl="1" indent="-487680" rtl="0">
              <a:spcBef>
                <a:spcPts val="0"/>
              </a:spcBef>
              <a:spcAft>
                <a:spcPts val="0"/>
              </a:spcAft>
              <a:buSzPts val="1200"/>
              <a:buFont typeface="Roboto"/>
              <a:buChar char="○"/>
              <a:defRPr sz="1920">
                <a:latin typeface="Roboto"/>
                <a:ea typeface="Roboto"/>
                <a:cs typeface="Roboto"/>
                <a:sym typeface="Roboto"/>
              </a:defRPr>
            </a:lvl2pPr>
            <a:lvl3pPr marL="2194560" lvl="2" indent="-487680" rtl="0">
              <a:spcBef>
                <a:spcPts val="0"/>
              </a:spcBef>
              <a:spcAft>
                <a:spcPts val="0"/>
              </a:spcAft>
              <a:buSzPts val="1200"/>
              <a:buFont typeface="Roboto"/>
              <a:buChar char="■"/>
              <a:defRPr sz="1920">
                <a:latin typeface="Roboto"/>
                <a:ea typeface="Roboto"/>
                <a:cs typeface="Roboto"/>
                <a:sym typeface="Roboto"/>
              </a:defRPr>
            </a:lvl3pPr>
            <a:lvl4pPr marL="2926080" lvl="3" indent="-487680" rtl="0">
              <a:spcBef>
                <a:spcPts val="0"/>
              </a:spcBef>
              <a:spcAft>
                <a:spcPts val="0"/>
              </a:spcAft>
              <a:buSzPts val="1200"/>
              <a:buFont typeface="Roboto"/>
              <a:buChar char="●"/>
              <a:defRPr sz="1920">
                <a:latin typeface="Roboto"/>
                <a:ea typeface="Roboto"/>
                <a:cs typeface="Roboto"/>
                <a:sym typeface="Roboto"/>
              </a:defRPr>
            </a:lvl4pPr>
            <a:lvl5pPr marL="3657600" lvl="4" indent="-487680" rtl="0">
              <a:spcBef>
                <a:spcPts val="0"/>
              </a:spcBef>
              <a:spcAft>
                <a:spcPts val="0"/>
              </a:spcAft>
              <a:buSzPts val="1200"/>
              <a:buFont typeface="Roboto"/>
              <a:buChar char="○"/>
              <a:defRPr sz="1920">
                <a:latin typeface="Roboto"/>
                <a:ea typeface="Roboto"/>
                <a:cs typeface="Roboto"/>
                <a:sym typeface="Roboto"/>
              </a:defRPr>
            </a:lvl5pPr>
            <a:lvl6pPr marL="4389120" lvl="5" indent="-487680" rtl="0">
              <a:spcBef>
                <a:spcPts val="0"/>
              </a:spcBef>
              <a:spcAft>
                <a:spcPts val="0"/>
              </a:spcAft>
              <a:buSzPts val="1200"/>
              <a:buChar char="■"/>
              <a:defRPr sz="1920"/>
            </a:lvl6pPr>
            <a:lvl7pPr marL="5120640" lvl="6" indent="-487680" rtl="0">
              <a:spcBef>
                <a:spcPts val="0"/>
              </a:spcBef>
              <a:spcAft>
                <a:spcPts val="0"/>
              </a:spcAft>
              <a:buSzPts val="1200"/>
              <a:buChar char="●"/>
              <a:defRPr sz="1920"/>
            </a:lvl7pPr>
            <a:lvl8pPr marL="5852160" lvl="7" indent="-487680" rtl="0">
              <a:spcBef>
                <a:spcPts val="0"/>
              </a:spcBef>
              <a:spcAft>
                <a:spcPts val="0"/>
              </a:spcAft>
              <a:buSzPts val="1200"/>
              <a:buChar char="○"/>
              <a:defRPr sz="1920"/>
            </a:lvl8pPr>
            <a:lvl9pPr marL="6583680" lvl="8" indent="-487680" rtl="0">
              <a:spcBef>
                <a:spcPts val="0"/>
              </a:spcBef>
              <a:spcAft>
                <a:spcPts val="0"/>
              </a:spcAft>
              <a:buSzPts val="1200"/>
              <a:buChar char="■"/>
              <a:defRPr sz="1920"/>
            </a:lvl9pPr>
          </a:lstStyle>
          <a:p>
            <a:endParaRPr/>
          </a:p>
        </p:txBody>
      </p:sp>
      <p:sp>
        <p:nvSpPr>
          <p:cNvPr id="205" name="Google Shape;205;p36"/>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206" name="Google Shape;206;p3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07" name="Google Shape;207;p36"/>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208"/>
        <p:cNvGrpSpPr/>
        <p:nvPr/>
      </p:nvGrpSpPr>
      <p:grpSpPr>
        <a:xfrm>
          <a:off x="0" y="0"/>
          <a:ext cx="0" cy="0"/>
          <a:chOff x="0" y="0"/>
          <a:chExt cx="0" cy="0"/>
        </a:xfrm>
      </p:grpSpPr>
      <p:sp>
        <p:nvSpPr>
          <p:cNvPr id="209" name="Google Shape;209;p37"/>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0" name="Google Shape;210;p37"/>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t"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2pPr>
            <a:lvl3pPr marL="2194560" lvl="2"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3pPr>
            <a:lvl4pPr marL="2926080" lvl="3" indent="-487680" rtl="0">
              <a:spcBef>
                <a:spcPts val="1600"/>
              </a:spcBef>
              <a:spcAft>
                <a:spcPts val="0"/>
              </a:spcAft>
              <a:buSzPts val="1200"/>
              <a:buFont typeface="Roboto"/>
              <a:buChar char="●"/>
              <a:defRPr sz="1920">
                <a:latin typeface="Roboto"/>
                <a:ea typeface="Roboto"/>
                <a:cs typeface="Roboto"/>
                <a:sym typeface="Roboto"/>
              </a:defRPr>
            </a:lvl4pPr>
            <a:lvl5pPr marL="3657600" lvl="4" indent="-508000" rtl="0">
              <a:spcBef>
                <a:spcPts val="0"/>
              </a:spcBef>
              <a:spcAft>
                <a:spcPts val="0"/>
              </a:spcAft>
              <a:buSzPts val="1400"/>
              <a:buFont typeface="Roboto"/>
              <a:buChar char="○"/>
              <a:defRPr>
                <a:latin typeface="Roboto"/>
                <a:ea typeface="Roboto"/>
                <a:cs typeface="Roboto"/>
                <a:sym typeface="Roboto"/>
              </a:defRPr>
            </a:lvl5pPr>
            <a:lvl6pPr marL="4389120" lvl="5" indent="-508000" rtl="0">
              <a:spcBef>
                <a:spcPts val="0"/>
              </a:spcBef>
              <a:spcAft>
                <a:spcPts val="0"/>
              </a:spcAft>
              <a:buSzPts val="1400"/>
              <a:buChar char="■"/>
              <a:defRPr/>
            </a:lvl6pPr>
            <a:lvl7pPr marL="5120640" lvl="6" indent="-508000" rtl="0">
              <a:spcBef>
                <a:spcPts val="0"/>
              </a:spcBef>
              <a:spcAft>
                <a:spcPts val="0"/>
              </a:spcAft>
              <a:buSzPts val="1400"/>
              <a:buChar char="●"/>
              <a:defRPr/>
            </a:lvl7pPr>
            <a:lvl8pPr marL="5852160" lvl="7" indent="-508000" rtl="0">
              <a:spcBef>
                <a:spcPts val="0"/>
              </a:spcBef>
              <a:spcAft>
                <a:spcPts val="0"/>
              </a:spcAft>
              <a:buSzPts val="1400"/>
              <a:buChar char="○"/>
              <a:defRPr/>
            </a:lvl8pPr>
            <a:lvl9pPr marL="6583680" lvl="8" indent="-508000" rtl="0">
              <a:spcBef>
                <a:spcPts val="0"/>
              </a:spcBef>
              <a:spcAft>
                <a:spcPts val="0"/>
              </a:spcAft>
              <a:buSzPts val="1400"/>
              <a:buChar char="■"/>
              <a:defRPr/>
            </a:lvl9pPr>
          </a:lstStyle>
          <a:p>
            <a:endParaRPr/>
          </a:p>
        </p:txBody>
      </p:sp>
      <p:sp>
        <p:nvSpPr>
          <p:cNvPr id="211" name="Google Shape;211;p37"/>
          <p:cNvSpPr/>
          <p:nvPr/>
        </p:nvSpPr>
        <p:spPr>
          <a:xfrm>
            <a:off x="0" y="7210200"/>
            <a:ext cx="14630400" cy="1019520"/>
          </a:xfrm>
          <a:prstGeom prst="rect">
            <a:avLst/>
          </a:prstGeom>
          <a:solidFill>
            <a:srgbClr val="D9E3E7"/>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grpSp>
        <p:nvGrpSpPr>
          <p:cNvPr id="212" name="Google Shape;212;p37"/>
          <p:cNvGrpSpPr/>
          <p:nvPr/>
        </p:nvGrpSpPr>
        <p:grpSpPr>
          <a:xfrm>
            <a:off x="720760" y="5417237"/>
            <a:ext cx="5370480" cy="2812365"/>
            <a:chOff x="1257656" y="7649272"/>
            <a:chExt cx="9196027" cy="4815692"/>
          </a:xfrm>
        </p:grpSpPr>
        <p:pic>
          <p:nvPicPr>
            <p:cNvPr id="213" name="Google Shape;213;p37"/>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214" name="Google Shape;214;p37"/>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215" name="Google Shape;215;p37"/>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216" name="Google Shape;216;p37"/>
          <p:cNvPicPr preferRelativeResize="0"/>
          <p:nvPr/>
        </p:nvPicPr>
        <p:blipFill rotWithShape="1">
          <a:blip r:embed="rId5">
            <a:alphaModFix/>
          </a:blip>
          <a:srcRect l="-3480" t="-1111" r="3480" b="40347"/>
          <a:stretch/>
        </p:blipFill>
        <p:spPr>
          <a:xfrm>
            <a:off x="4120600" y="4515400"/>
            <a:ext cx="10509798" cy="3714323"/>
          </a:xfrm>
          <a:prstGeom prst="rect">
            <a:avLst/>
          </a:prstGeom>
          <a:noFill/>
          <a:ln>
            <a:noFill/>
          </a:ln>
        </p:spPr>
      </p:pic>
      <p:sp>
        <p:nvSpPr>
          <p:cNvPr id="217" name="Google Shape;217;p3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18" name="Google Shape;218;p37"/>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9"/>
        <p:cNvGrpSpPr/>
        <p:nvPr/>
      </p:nvGrpSpPr>
      <p:grpSpPr>
        <a:xfrm>
          <a:off x="0" y="0"/>
          <a:ext cx="0" cy="0"/>
          <a:chOff x="0" y="0"/>
          <a:chExt cx="0" cy="0"/>
        </a:xfrm>
      </p:grpSpPr>
      <p:sp>
        <p:nvSpPr>
          <p:cNvPr id="220" name="Google Shape;220;p3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defRPr>
            </a:lvl1pPr>
            <a:lvl2pPr lvl="1" algn="r" rtl="0">
              <a:buNone/>
              <a:defRPr sz="1600">
                <a:solidFill>
                  <a:srgbClr val="CCCCCC"/>
                </a:solidFill>
              </a:defRPr>
            </a:lvl2pPr>
            <a:lvl3pPr lvl="2" algn="r" rtl="0">
              <a:buNone/>
              <a:defRPr sz="1600">
                <a:solidFill>
                  <a:srgbClr val="CCCCCC"/>
                </a:solidFill>
              </a:defRPr>
            </a:lvl3pPr>
            <a:lvl4pPr lvl="3" algn="r" rtl="0">
              <a:buNone/>
              <a:defRPr sz="1600">
                <a:solidFill>
                  <a:srgbClr val="CCCCCC"/>
                </a:solidFill>
              </a:defRPr>
            </a:lvl4pPr>
            <a:lvl5pPr lvl="4" algn="r" rtl="0">
              <a:buNone/>
              <a:defRPr sz="1600">
                <a:solidFill>
                  <a:srgbClr val="CCCCCC"/>
                </a:solidFill>
              </a:defRPr>
            </a:lvl5pPr>
            <a:lvl6pPr lvl="5" algn="r" rtl="0">
              <a:buNone/>
              <a:defRPr sz="1600">
                <a:solidFill>
                  <a:srgbClr val="CCCCCC"/>
                </a:solidFill>
              </a:defRPr>
            </a:lvl6pPr>
            <a:lvl7pPr lvl="6" algn="r" rtl="0">
              <a:buNone/>
              <a:defRPr sz="1600">
                <a:solidFill>
                  <a:srgbClr val="CCCCCC"/>
                </a:solidFill>
              </a:defRPr>
            </a:lvl7pPr>
            <a:lvl8pPr lvl="7" algn="r" rtl="0">
              <a:buNone/>
              <a:defRPr sz="1600">
                <a:solidFill>
                  <a:srgbClr val="CCCCCC"/>
                </a:solidFill>
              </a:defRPr>
            </a:lvl8pPr>
            <a:lvl9pPr lvl="8" algn="r" rtl="0">
              <a:buNone/>
              <a:defRPr sz="1600">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221"/>
        <p:cNvGrpSpPr/>
        <p:nvPr/>
      </p:nvGrpSpPr>
      <p:grpSpPr>
        <a:xfrm>
          <a:off x="0" y="0"/>
          <a:ext cx="0" cy="0"/>
          <a:chOff x="0" y="0"/>
          <a:chExt cx="0" cy="0"/>
        </a:xfrm>
      </p:grpSpPr>
      <p:sp>
        <p:nvSpPr>
          <p:cNvPr id="222" name="Google Shape;222;p39"/>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3" name="Google Shape;223;p39"/>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t" anchorCtr="0">
            <a:noAutofit/>
          </a:bodyPr>
          <a:lstStyle>
            <a:lvl1pPr marL="731520" lvl="0" indent="-487680"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40" lvl="1"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2pPr>
            <a:lvl3pPr marL="2194560" lvl="2"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3pPr>
            <a:lvl4pPr marL="2926080" lvl="3" indent="-487680"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4pPr>
            <a:lvl5pPr marL="3657600" lvl="4" indent="-487680" rtl="0">
              <a:spcBef>
                <a:spcPts val="1600"/>
              </a:spcBef>
              <a:spcAft>
                <a:spcPts val="0"/>
              </a:spcAft>
              <a:buSzPts val="1200"/>
              <a:buFont typeface="Roboto"/>
              <a:buChar char="○"/>
              <a:defRPr sz="1920">
                <a:latin typeface="Roboto"/>
                <a:ea typeface="Roboto"/>
                <a:cs typeface="Roboto"/>
                <a:sym typeface="Roboto"/>
              </a:defRPr>
            </a:lvl5pPr>
            <a:lvl6pPr marL="4389120" lvl="5" indent="-508000" rtl="0">
              <a:spcBef>
                <a:spcPts val="0"/>
              </a:spcBef>
              <a:spcAft>
                <a:spcPts val="0"/>
              </a:spcAft>
              <a:buSzPts val="1400"/>
              <a:buChar char="■"/>
              <a:defRPr/>
            </a:lvl6pPr>
            <a:lvl7pPr marL="5120640" lvl="6" indent="-508000" rtl="0">
              <a:spcBef>
                <a:spcPts val="0"/>
              </a:spcBef>
              <a:spcAft>
                <a:spcPts val="0"/>
              </a:spcAft>
              <a:buSzPts val="1400"/>
              <a:buChar char="●"/>
              <a:defRPr/>
            </a:lvl7pPr>
            <a:lvl8pPr marL="5852160" lvl="7" indent="-508000" rtl="0">
              <a:spcBef>
                <a:spcPts val="0"/>
              </a:spcBef>
              <a:spcAft>
                <a:spcPts val="0"/>
              </a:spcAft>
              <a:buSzPts val="1400"/>
              <a:buChar char="○"/>
              <a:defRPr/>
            </a:lvl8pPr>
            <a:lvl9pPr marL="6583680" lvl="8" indent="-508000" rtl="0">
              <a:spcBef>
                <a:spcPts val="0"/>
              </a:spcBef>
              <a:spcAft>
                <a:spcPts val="0"/>
              </a:spcAft>
              <a:buSzPts val="1400"/>
              <a:buChar char="■"/>
              <a:defRPr/>
            </a:lvl9pPr>
          </a:lstStyle>
          <a:p>
            <a:endParaRPr/>
          </a:p>
        </p:txBody>
      </p:sp>
      <p:sp>
        <p:nvSpPr>
          <p:cNvPr id="224" name="Google Shape;224;p39"/>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225" name="Google Shape;225;p3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226"/>
        <p:cNvGrpSpPr/>
        <p:nvPr/>
      </p:nvGrpSpPr>
      <p:grpSpPr>
        <a:xfrm>
          <a:off x="0" y="0"/>
          <a:ext cx="0" cy="0"/>
          <a:chOff x="0" y="0"/>
          <a:chExt cx="0" cy="0"/>
        </a:xfrm>
      </p:grpSpPr>
      <p:sp>
        <p:nvSpPr>
          <p:cNvPr id="227" name="Google Shape;227;p4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8" name="Google Shape;228;p40"/>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20" lvl="0" indent="-508000" rtl="0">
              <a:spcBef>
                <a:spcPts val="0"/>
              </a:spcBef>
              <a:spcAft>
                <a:spcPts val="0"/>
              </a:spcAft>
              <a:buSzPts val="1400"/>
              <a:buChar char="●"/>
              <a:defRPr/>
            </a:lvl1pPr>
            <a:lvl2pPr marL="1463040" lvl="1" indent="-508000" rtl="0">
              <a:spcBef>
                <a:spcPts val="0"/>
              </a:spcBef>
              <a:spcAft>
                <a:spcPts val="0"/>
              </a:spcAft>
              <a:buSzPts val="1400"/>
              <a:buChar char="○"/>
              <a:defRPr/>
            </a:lvl2pPr>
            <a:lvl3pPr marL="2194560" lvl="2" indent="-508000" rtl="0">
              <a:spcBef>
                <a:spcPts val="0"/>
              </a:spcBef>
              <a:spcAft>
                <a:spcPts val="0"/>
              </a:spcAft>
              <a:buSzPts val="1400"/>
              <a:buChar char="■"/>
              <a:defRPr/>
            </a:lvl3pPr>
            <a:lvl4pPr marL="2926080" lvl="3" indent="-508000" rtl="0">
              <a:spcBef>
                <a:spcPts val="0"/>
              </a:spcBef>
              <a:spcAft>
                <a:spcPts val="0"/>
              </a:spcAft>
              <a:buSzPts val="1400"/>
              <a:buChar char="●"/>
              <a:defRPr/>
            </a:lvl4pPr>
            <a:lvl5pPr marL="3657600" lvl="4" indent="-508000" rtl="0">
              <a:spcBef>
                <a:spcPts val="0"/>
              </a:spcBef>
              <a:spcAft>
                <a:spcPts val="0"/>
              </a:spcAft>
              <a:buSzPts val="1400"/>
              <a:buChar char="○"/>
              <a:defRPr/>
            </a:lvl5pPr>
            <a:lvl6pPr marL="4389120" lvl="5" indent="-508000" rtl="0">
              <a:spcBef>
                <a:spcPts val="0"/>
              </a:spcBef>
              <a:spcAft>
                <a:spcPts val="0"/>
              </a:spcAft>
              <a:buSzPts val="1400"/>
              <a:buChar char="■"/>
              <a:defRPr/>
            </a:lvl6pPr>
            <a:lvl7pPr marL="5120640" lvl="6" indent="-508000" rtl="0">
              <a:spcBef>
                <a:spcPts val="0"/>
              </a:spcBef>
              <a:spcAft>
                <a:spcPts val="0"/>
              </a:spcAft>
              <a:buSzPts val="1400"/>
              <a:buChar char="●"/>
              <a:defRPr/>
            </a:lvl7pPr>
            <a:lvl8pPr marL="5852160" lvl="7" indent="-508000" rtl="0">
              <a:spcBef>
                <a:spcPts val="0"/>
              </a:spcBef>
              <a:spcAft>
                <a:spcPts val="0"/>
              </a:spcAft>
              <a:buSzPts val="1400"/>
              <a:buChar char="○"/>
              <a:defRPr/>
            </a:lvl8pPr>
            <a:lvl9pPr marL="6583680" lvl="8" indent="-508000" rtl="0">
              <a:spcBef>
                <a:spcPts val="0"/>
              </a:spcBef>
              <a:spcAft>
                <a:spcPts val="0"/>
              </a:spcAft>
              <a:buSzPts val="1400"/>
              <a:buChar char="■"/>
              <a:defRPr/>
            </a:lvl9pPr>
          </a:lstStyle>
          <a:p>
            <a:endParaRPr/>
          </a:p>
        </p:txBody>
      </p:sp>
      <p:sp>
        <p:nvSpPr>
          <p:cNvPr id="229" name="Google Shape;229;p40"/>
          <p:cNvSpPr txBox="1">
            <a:spLocks noGrp="1"/>
          </p:cNvSpPr>
          <p:nvPr>
            <p:ph type="sldNum" idx="12"/>
          </p:nvPr>
        </p:nvSpPr>
        <p:spPr>
          <a:xfrm>
            <a:off x="6876253" y="7560387"/>
            <a:ext cx="877920" cy="62976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ver page">
  <p:cSld name="Cover">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4"/>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57" name="Google Shape;57;p1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58" name="Google Shape;58;p14"/>
          <p:cNvPicPr preferRelativeResize="0"/>
          <p:nvPr/>
        </p:nvPicPr>
        <p:blipFill rotWithShape="1">
          <a:blip r:embed="rId2">
            <a:alphaModFix/>
          </a:blip>
          <a:srcRect l="18651" r="6860"/>
          <a:stretch/>
        </p:blipFill>
        <p:spPr>
          <a:xfrm>
            <a:off x="6968241" y="1248088"/>
            <a:ext cx="7662158" cy="659351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533197"/>
            <a:ext cx="3046022" cy="1323439"/>
          </a:xfrm>
        </p:spPr>
        <p:txBody>
          <a:bodyPr anchor="t">
            <a:spAutoFit/>
          </a:bodyPr>
          <a:lstStyle>
            <a:lvl1pPr marL="0" indent="0">
              <a:lnSpc>
                <a:spcPct val="100000"/>
              </a:lnSpc>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457199" y="220940"/>
            <a:ext cx="8805553"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4269179" y="1817490"/>
            <a:ext cx="6466115"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4269179" y="3051066"/>
            <a:ext cx="7344888"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4269179" y="2538010"/>
            <a:ext cx="7344888"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4434648" y="3970917"/>
            <a:ext cx="4690753"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977025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5"/>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62" name="Google Shape;62;p1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3" name="Google Shape;63;p15"/>
          <p:cNvPicPr preferRelativeResize="0"/>
          <p:nvPr/>
        </p:nvPicPr>
        <p:blipFill>
          <a:blip r:embed="rId2">
            <a:alphaModFix/>
          </a:blip>
          <a:stretch>
            <a:fillRect/>
          </a:stretch>
        </p:blipFill>
        <p:spPr>
          <a:xfrm>
            <a:off x="8448400" y="1177275"/>
            <a:ext cx="6176294" cy="7052324"/>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16"/>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67" name="Google Shape;67;p1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8" name="Google Shape;68;p16"/>
          <p:cNvPicPr preferRelativeResize="0"/>
          <p:nvPr/>
        </p:nvPicPr>
        <p:blipFill rotWithShape="1">
          <a:blip r:embed="rId2">
            <a:alphaModFix/>
          </a:blip>
          <a:srcRect b="5846"/>
          <a:stretch/>
        </p:blipFill>
        <p:spPr>
          <a:xfrm>
            <a:off x="7908681" y="1272546"/>
            <a:ext cx="6721718" cy="6323122"/>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7"/>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72" name="Google Shape;72;p1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3" name="Google Shape;73;p17"/>
          <p:cNvPicPr preferRelativeResize="0"/>
          <p:nvPr/>
        </p:nvPicPr>
        <p:blipFill>
          <a:blip r:embed="rId2">
            <a:alphaModFix/>
          </a:blip>
          <a:stretch>
            <a:fillRect/>
          </a:stretch>
        </p:blipFill>
        <p:spPr>
          <a:xfrm>
            <a:off x="7852002" y="1244373"/>
            <a:ext cx="6095048" cy="6402008"/>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8"/>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77" name="Google Shape;77;p1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8" name="Google Shape;78;p18"/>
          <p:cNvPicPr preferRelativeResize="0"/>
          <p:nvPr/>
        </p:nvPicPr>
        <p:blipFill>
          <a:blip r:embed="rId2">
            <a:alphaModFix/>
          </a:blip>
          <a:stretch>
            <a:fillRect/>
          </a:stretch>
        </p:blipFill>
        <p:spPr>
          <a:xfrm flipH="1">
            <a:off x="8348799" y="1167126"/>
            <a:ext cx="6281600" cy="6944545"/>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ransition screen 4 1">
  <p:cSld name="Cover_3_1_1">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1" name="Google Shape;81;p19"/>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82" name="Google Shape;82;p1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5" name="Google Shape;85;p20"/>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86" name="Google Shape;86;p20"/>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21"/>
          <p:cNvSpPr txBox="1">
            <a:spLocks noGrp="1"/>
          </p:cNvSpPr>
          <p:nvPr>
            <p:ph type="body" idx="1"/>
          </p:nvPr>
        </p:nvSpPr>
        <p:spPr>
          <a:xfrm>
            <a:off x="512060" y="2119451"/>
            <a:ext cx="13635360" cy="5052480"/>
          </a:xfrm>
          <a:prstGeom prst="rect">
            <a:avLst/>
          </a:prstGeom>
          <a:noFill/>
          <a:ln>
            <a:noFill/>
          </a:ln>
        </p:spPr>
        <p:txBody>
          <a:bodyPr spcFirstLastPara="1" wrap="square" lIns="91425" tIns="45700" rIns="91425" bIns="45700" anchor="t" anchorCtr="0">
            <a:noAutofit/>
          </a:bodyPr>
          <a:lstStyle>
            <a:lvl1pPr marL="731502" marR="0" lvl="0" indent="-365750" algn="l" rtl="0">
              <a:lnSpc>
                <a:spcPct val="115000"/>
              </a:lnSpc>
              <a:spcBef>
                <a:spcPts val="0"/>
              </a:spcBef>
              <a:spcAft>
                <a:spcPts val="0"/>
              </a:spcAft>
              <a:buClr>
                <a:schemeClr val="dk1"/>
              </a:buClr>
              <a:buSzPts val="1200"/>
              <a:buNone/>
              <a:defRPr sz="1920" b="0" i="0" u="none" strike="noStrike" cap="none">
                <a:solidFill>
                  <a:schemeClr val="dk1"/>
                </a:solidFill>
                <a:latin typeface="Roboto"/>
                <a:ea typeface="Roboto"/>
                <a:cs typeface="Roboto"/>
                <a:sym typeface="Roboto"/>
              </a:defRPr>
            </a:lvl1pPr>
            <a:lvl2pPr marL="1463004" marR="0" lvl="1" indent="-487668"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2pPr>
            <a:lvl3pPr marL="2194505" marR="0" lvl="2" indent="-487668"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3pPr>
            <a:lvl4pPr marL="2926007" marR="0" lvl="3" indent="-487668" algn="l" rtl="0">
              <a:lnSpc>
                <a:spcPct val="100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4pPr>
            <a:lvl5pPr marL="3657509" marR="0" lvl="4" indent="-487668" algn="l" rtl="0">
              <a:lnSpc>
                <a:spcPct val="100000"/>
              </a:lnSpc>
              <a:spcBef>
                <a:spcPts val="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5pPr>
            <a:lvl6pPr marL="4389011" marR="0" lvl="5" indent="-36575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6pPr>
            <a:lvl7pPr marL="5120512" marR="0" lvl="6" indent="-36575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7pPr>
            <a:lvl8pPr marL="5852014" marR="0" lvl="7" indent="-36575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8pPr>
            <a:lvl9pPr marL="6583516" marR="0" lvl="8" indent="-36575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9pPr>
          </a:lstStyle>
          <a:p>
            <a:endParaRPr/>
          </a:p>
        </p:txBody>
      </p:sp>
      <p:sp>
        <p:nvSpPr>
          <p:cNvPr id="90" name="Google Shape;90;p21"/>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Merriweather"/>
                <a:ea typeface="Merriweather"/>
                <a:cs typeface="Merriweather"/>
                <a:sym typeface="Merriweather"/>
              </a:defRPr>
            </a:lvl1pPr>
            <a:lvl2pPr lvl="1" algn="r" rtl="0">
              <a:buNone/>
              <a:defRPr sz="1600">
                <a:solidFill>
                  <a:srgbClr val="CCCCCC"/>
                </a:solidFill>
                <a:latin typeface="Merriweather"/>
                <a:ea typeface="Merriweather"/>
                <a:cs typeface="Merriweather"/>
                <a:sym typeface="Merriweather"/>
              </a:defRPr>
            </a:lvl2pPr>
            <a:lvl3pPr lvl="2" algn="r" rtl="0">
              <a:buNone/>
              <a:defRPr sz="1600">
                <a:solidFill>
                  <a:srgbClr val="CCCCCC"/>
                </a:solidFill>
                <a:latin typeface="Merriweather"/>
                <a:ea typeface="Merriweather"/>
                <a:cs typeface="Merriweather"/>
                <a:sym typeface="Merriweather"/>
              </a:defRPr>
            </a:lvl3pPr>
            <a:lvl4pPr lvl="3" algn="r" rtl="0">
              <a:buNone/>
              <a:defRPr sz="1600">
                <a:solidFill>
                  <a:srgbClr val="CCCCCC"/>
                </a:solidFill>
                <a:latin typeface="Merriweather"/>
                <a:ea typeface="Merriweather"/>
                <a:cs typeface="Merriweather"/>
                <a:sym typeface="Merriweather"/>
              </a:defRPr>
            </a:lvl4pPr>
            <a:lvl5pPr lvl="4" algn="r" rtl="0">
              <a:buNone/>
              <a:defRPr sz="1600">
                <a:solidFill>
                  <a:srgbClr val="CCCCCC"/>
                </a:solidFill>
                <a:latin typeface="Merriweather"/>
                <a:ea typeface="Merriweather"/>
                <a:cs typeface="Merriweather"/>
                <a:sym typeface="Merriweather"/>
              </a:defRPr>
            </a:lvl5pPr>
            <a:lvl6pPr lvl="5" algn="r" rtl="0">
              <a:buNone/>
              <a:defRPr sz="1600">
                <a:solidFill>
                  <a:srgbClr val="CCCCCC"/>
                </a:solidFill>
                <a:latin typeface="Merriweather"/>
                <a:ea typeface="Merriweather"/>
                <a:cs typeface="Merriweather"/>
                <a:sym typeface="Merriweather"/>
              </a:defRPr>
            </a:lvl6pPr>
            <a:lvl7pPr lvl="6" algn="r" rtl="0">
              <a:buNone/>
              <a:defRPr sz="1600">
                <a:solidFill>
                  <a:srgbClr val="CCCCCC"/>
                </a:solidFill>
                <a:latin typeface="Merriweather"/>
                <a:ea typeface="Merriweather"/>
                <a:cs typeface="Merriweather"/>
                <a:sym typeface="Merriweather"/>
              </a:defRPr>
            </a:lvl7pPr>
            <a:lvl8pPr lvl="7" algn="r" rtl="0">
              <a:buNone/>
              <a:defRPr sz="1600">
                <a:solidFill>
                  <a:srgbClr val="CCCCCC"/>
                </a:solidFill>
                <a:latin typeface="Merriweather"/>
                <a:ea typeface="Merriweather"/>
                <a:cs typeface="Merriweather"/>
                <a:sym typeface="Merriweather"/>
              </a:defRPr>
            </a:lvl8pPr>
            <a:lvl9pPr lvl="8" algn="r" rtl="0">
              <a:buNone/>
              <a:defRPr sz="1600">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91" name="Google Shape;91;p21"/>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92"/>
        <p:cNvGrpSpPr/>
        <p:nvPr/>
      </p:nvGrpSpPr>
      <p:grpSpPr>
        <a:xfrm>
          <a:off x="0" y="0"/>
          <a:ext cx="0" cy="0"/>
          <a:chOff x="0" y="0"/>
          <a:chExt cx="0" cy="0"/>
        </a:xfrm>
      </p:grpSpPr>
      <p:sp>
        <p:nvSpPr>
          <p:cNvPr id="93" name="Google Shape;93;p22"/>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p22"/>
          <p:cNvSpPr txBox="1">
            <a:spLocks noGrp="1"/>
          </p:cNvSpPr>
          <p:nvPr>
            <p:ph type="body" idx="1"/>
          </p:nvPr>
        </p:nvSpPr>
        <p:spPr>
          <a:xfrm>
            <a:off x="512080" y="2119400"/>
            <a:ext cx="13606080" cy="4615200"/>
          </a:xfrm>
          <a:prstGeom prst="rect">
            <a:avLst/>
          </a:prstGeom>
          <a:noFill/>
          <a:ln>
            <a:noFill/>
          </a:ln>
        </p:spPr>
        <p:txBody>
          <a:bodyPr spcFirstLastPara="1" wrap="square" lIns="91425" tIns="45700" rIns="91425" bIns="45700" anchor="t" anchorCtr="0">
            <a:noAutofit/>
          </a:bodyPr>
          <a:lstStyle>
            <a:lvl1pPr marL="731502" marR="0" lvl="0" indent="-365750" rtl="0">
              <a:lnSpc>
                <a:spcPct val="115000"/>
              </a:lnSpc>
              <a:spcBef>
                <a:spcPts val="0"/>
              </a:spcBef>
              <a:spcAft>
                <a:spcPts val="0"/>
              </a:spcAft>
              <a:buClr>
                <a:schemeClr val="dk1"/>
              </a:buClr>
              <a:buSzPts val="1200"/>
              <a:buFont typeface="Arial"/>
              <a:buNone/>
              <a:defRPr sz="1920" b="0" i="0" u="none" strike="noStrike" cap="none">
                <a:solidFill>
                  <a:schemeClr val="dk1"/>
                </a:solidFill>
                <a:latin typeface="Roboto"/>
                <a:ea typeface="Roboto"/>
                <a:cs typeface="Roboto"/>
                <a:sym typeface="Roboto"/>
              </a:defRPr>
            </a:lvl1pPr>
            <a:lvl2pPr marL="1463004" marR="0" lvl="1" indent="-36575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2pPr>
            <a:lvl3pPr marL="2194505" marR="0" lvl="2" indent="-36575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3pPr>
            <a:lvl4pPr marL="2926007" marR="0" lvl="3" indent="-36575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4pPr>
            <a:lvl5pPr marL="3657509" marR="0" lvl="4" indent="-36575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5pPr>
            <a:lvl6pPr marL="4389011" marR="0" lvl="5" indent="-365750" algn="l" rtl="0">
              <a:lnSpc>
                <a:spcPct val="100000"/>
              </a:lnSpc>
              <a:spcBef>
                <a:spcPts val="160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6pPr>
            <a:lvl7pPr marL="5120512" marR="0" lvl="6" indent="-36575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7pPr>
            <a:lvl8pPr marL="5852014" marR="0" lvl="7" indent="-36575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8pPr>
            <a:lvl9pPr marL="6583516" marR="0" lvl="8" indent="-36575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9pPr>
          </a:lstStyle>
          <a:p>
            <a:endParaRPr/>
          </a:p>
        </p:txBody>
      </p:sp>
      <p:sp>
        <p:nvSpPr>
          <p:cNvPr id="95" name="Google Shape;95;p22"/>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Merriweather"/>
                <a:ea typeface="Merriweather"/>
                <a:cs typeface="Merriweather"/>
                <a:sym typeface="Merriweather"/>
              </a:defRPr>
            </a:lvl1pPr>
            <a:lvl2pPr lvl="1" algn="r" rtl="0">
              <a:buNone/>
              <a:defRPr sz="1600">
                <a:solidFill>
                  <a:srgbClr val="CCCCCC"/>
                </a:solidFill>
                <a:latin typeface="Merriweather"/>
                <a:ea typeface="Merriweather"/>
                <a:cs typeface="Merriweather"/>
                <a:sym typeface="Merriweather"/>
              </a:defRPr>
            </a:lvl2pPr>
            <a:lvl3pPr lvl="2" algn="r" rtl="0">
              <a:buNone/>
              <a:defRPr sz="1600">
                <a:solidFill>
                  <a:srgbClr val="CCCCCC"/>
                </a:solidFill>
                <a:latin typeface="Merriweather"/>
                <a:ea typeface="Merriweather"/>
                <a:cs typeface="Merriweather"/>
                <a:sym typeface="Merriweather"/>
              </a:defRPr>
            </a:lvl3pPr>
            <a:lvl4pPr lvl="3" algn="r" rtl="0">
              <a:buNone/>
              <a:defRPr sz="1600">
                <a:solidFill>
                  <a:srgbClr val="CCCCCC"/>
                </a:solidFill>
                <a:latin typeface="Merriweather"/>
                <a:ea typeface="Merriweather"/>
                <a:cs typeface="Merriweather"/>
                <a:sym typeface="Merriweather"/>
              </a:defRPr>
            </a:lvl4pPr>
            <a:lvl5pPr lvl="4" algn="r" rtl="0">
              <a:buNone/>
              <a:defRPr sz="1600">
                <a:solidFill>
                  <a:srgbClr val="CCCCCC"/>
                </a:solidFill>
                <a:latin typeface="Merriweather"/>
                <a:ea typeface="Merriweather"/>
                <a:cs typeface="Merriweather"/>
                <a:sym typeface="Merriweather"/>
              </a:defRPr>
            </a:lvl5pPr>
            <a:lvl6pPr lvl="5" algn="r" rtl="0">
              <a:buNone/>
              <a:defRPr sz="1600">
                <a:solidFill>
                  <a:srgbClr val="CCCCCC"/>
                </a:solidFill>
                <a:latin typeface="Merriweather"/>
                <a:ea typeface="Merriweather"/>
                <a:cs typeface="Merriweather"/>
                <a:sym typeface="Merriweather"/>
              </a:defRPr>
            </a:lvl6pPr>
            <a:lvl7pPr lvl="6" algn="r" rtl="0">
              <a:buNone/>
              <a:defRPr sz="1600">
                <a:solidFill>
                  <a:srgbClr val="CCCCCC"/>
                </a:solidFill>
                <a:latin typeface="Merriweather"/>
                <a:ea typeface="Merriweather"/>
                <a:cs typeface="Merriweather"/>
                <a:sym typeface="Merriweather"/>
              </a:defRPr>
            </a:lvl7pPr>
            <a:lvl8pPr lvl="7" algn="r" rtl="0">
              <a:buNone/>
              <a:defRPr sz="1600">
                <a:solidFill>
                  <a:srgbClr val="CCCCCC"/>
                </a:solidFill>
                <a:latin typeface="Merriweather"/>
                <a:ea typeface="Merriweather"/>
                <a:cs typeface="Merriweather"/>
                <a:sym typeface="Merriweather"/>
              </a:defRPr>
            </a:lvl8pPr>
            <a:lvl9pPr lvl="8" algn="r" rtl="0">
              <a:buNone/>
              <a:defRPr sz="1600">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96" name="Google Shape;96;p22"/>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ransition screen 5">
  <p:cSld name="Blue Divider">
    <p:bg>
      <p:bgPr>
        <a:solidFill>
          <a:schemeClr val="accent2"/>
        </a:solidFill>
        <a:effectLst/>
      </p:bgPr>
    </p:bg>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3208920" y="2175950"/>
            <a:ext cx="821280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2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3"/>
          <p:cNvSpPr/>
          <p:nvPr/>
        </p:nvSpPr>
        <p:spPr>
          <a:xfrm>
            <a:off x="0" y="7990679"/>
            <a:ext cx="14630400" cy="278880"/>
          </a:xfrm>
          <a:prstGeom prst="rect">
            <a:avLst/>
          </a:prstGeom>
          <a:solidFill>
            <a:schemeClr val="accent2"/>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00" name="Google Shape;100;p23"/>
          <p:cNvSpPr/>
          <p:nvPr/>
        </p:nvSpPr>
        <p:spPr>
          <a:xfrm>
            <a:off x="2525320" y="2175950"/>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101" name="Google Shape;101;p23"/>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999999"/>
                </a:solidFill>
                <a:latin typeface="Merriweather"/>
                <a:ea typeface="Merriweather"/>
                <a:cs typeface="Merriweather"/>
                <a:sym typeface="Merriweather"/>
              </a:defRPr>
            </a:lvl1pPr>
            <a:lvl2pPr lvl="1" algn="r" rtl="0">
              <a:buNone/>
              <a:defRPr sz="1600">
                <a:solidFill>
                  <a:srgbClr val="999999"/>
                </a:solidFill>
                <a:latin typeface="Merriweather"/>
                <a:ea typeface="Merriweather"/>
                <a:cs typeface="Merriweather"/>
                <a:sym typeface="Merriweather"/>
              </a:defRPr>
            </a:lvl2pPr>
            <a:lvl3pPr lvl="2" algn="r" rtl="0">
              <a:buNone/>
              <a:defRPr sz="1600">
                <a:solidFill>
                  <a:srgbClr val="999999"/>
                </a:solidFill>
                <a:latin typeface="Merriweather"/>
                <a:ea typeface="Merriweather"/>
                <a:cs typeface="Merriweather"/>
                <a:sym typeface="Merriweather"/>
              </a:defRPr>
            </a:lvl3pPr>
            <a:lvl4pPr lvl="3" algn="r" rtl="0">
              <a:buNone/>
              <a:defRPr sz="1600">
                <a:solidFill>
                  <a:srgbClr val="999999"/>
                </a:solidFill>
                <a:latin typeface="Merriweather"/>
                <a:ea typeface="Merriweather"/>
                <a:cs typeface="Merriweather"/>
                <a:sym typeface="Merriweather"/>
              </a:defRPr>
            </a:lvl4pPr>
            <a:lvl5pPr lvl="4" algn="r" rtl="0">
              <a:buNone/>
              <a:defRPr sz="1600">
                <a:solidFill>
                  <a:srgbClr val="999999"/>
                </a:solidFill>
                <a:latin typeface="Merriweather"/>
                <a:ea typeface="Merriweather"/>
                <a:cs typeface="Merriweather"/>
                <a:sym typeface="Merriweather"/>
              </a:defRPr>
            </a:lvl5pPr>
            <a:lvl6pPr lvl="5" algn="r" rtl="0">
              <a:buNone/>
              <a:defRPr sz="1600">
                <a:solidFill>
                  <a:srgbClr val="999999"/>
                </a:solidFill>
                <a:latin typeface="Merriweather"/>
                <a:ea typeface="Merriweather"/>
                <a:cs typeface="Merriweather"/>
                <a:sym typeface="Merriweather"/>
              </a:defRPr>
            </a:lvl6pPr>
            <a:lvl7pPr lvl="6" algn="r" rtl="0">
              <a:buNone/>
              <a:defRPr sz="1600">
                <a:solidFill>
                  <a:srgbClr val="999999"/>
                </a:solidFill>
                <a:latin typeface="Merriweather"/>
                <a:ea typeface="Merriweather"/>
                <a:cs typeface="Merriweather"/>
                <a:sym typeface="Merriweather"/>
              </a:defRPr>
            </a:lvl7pPr>
            <a:lvl8pPr lvl="7" algn="r" rtl="0">
              <a:buNone/>
              <a:defRPr sz="1600">
                <a:solidFill>
                  <a:srgbClr val="999999"/>
                </a:solidFill>
                <a:latin typeface="Merriweather"/>
                <a:ea typeface="Merriweather"/>
                <a:cs typeface="Merriweather"/>
                <a:sym typeface="Merriweather"/>
              </a:defRPr>
            </a:lvl8pPr>
            <a:lvl9pPr lvl="8" algn="r" rtl="0">
              <a:buNone/>
              <a:defRPr sz="1600">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Quote 1">
  <p:cSld name="Quote">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3001240" y="2107415"/>
            <a:ext cx="9317280" cy="40147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24"/>
          <p:cNvSpPr/>
          <p:nvPr/>
        </p:nvSpPr>
        <p:spPr>
          <a:xfrm>
            <a:off x="2525320" y="2175950"/>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105" name="Google Shape;105;p2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4630399"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457200" y="220940"/>
            <a:ext cx="904306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457200" y="1525143"/>
            <a:ext cx="9271000"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457200"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457200" y="2245663"/>
            <a:ext cx="9271000"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760021" y="3684991"/>
            <a:ext cx="896817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6784388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106"/>
        <p:cNvGrpSpPr/>
        <p:nvPr/>
      </p:nvGrpSpPr>
      <p:grpSpPr>
        <a:xfrm>
          <a:off x="0" y="0"/>
          <a:ext cx="0" cy="0"/>
          <a:chOff x="0" y="0"/>
          <a:chExt cx="0" cy="0"/>
        </a:xfrm>
      </p:grpSpPr>
      <p:sp>
        <p:nvSpPr>
          <p:cNvPr id="107" name="Google Shape;107;p25"/>
          <p:cNvSpPr/>
          <p:nvPr/>
        </p:nvSpPr>
        <p:spPr>
          <a:xfrm rot="10800000" flipH="1">
            <a:off x="0" y="136"/>
            <a:ext cx="14630400" cy="16608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chemeClr val="lt1"/>
              </a:solidFill>
              <a:latin typeface="Roboto"/>
              <a:ea typeface="Roboto"/>
              <a:cs typeface="Roboto"/>
              <a:sym typeface="Roboto"/>
            </a:endParaRPr>
          </a:p>
        </p:txBody>
      </p:sp>
      <p:sp>
        <p:nvSpPr>
          <p:cNvPr id="108" name="Google Shape;108;p25"/>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 name="Google Shape;109;p25"/>
          <p:cNvSpPr/>
          <p:nvPr/>
        </p:nvSpPr>
        <p:spPr>
          <a:xfrm>
            <a:off x="512064" y="346511"/>
            <a:ext cx="2112960" cy="442560"/>
          </a:xfrm>
          <a:prstGeom prst="rect">
            <a:avLst/>
          </a:prstGeom>
          <a:noFill/>
          <a:ln>
            <a:noFill/>
          </a:ln>
        </p:spPr>
        <p:txBody>
          <a:bodyPr spcFirstLastPara="1" wrap="square" lIns="146280" tIns="73120" rIns="146280" bIns="7312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920" b="1" i="0" u="none" strike="noStrike" cap="none">
                <a:solidFill>
                  <a:srgbClr val="FFFFFF"/>
                </a:solidFill>
                <a:latin typeface="Roboto"/>
                <a:ea typeface="Roboto"/>
                <a:cs typeface="Roboto"/>
                <a:sym typeface="Roboto"/>
              </a:rPr>
              <a:t>CASE STUDY</a:t>
            </a:r>
            <a:endParaRPr sz="1920" b="1" i="0" u="none" strike="noStrike" cap="none">
              <a:solidFill>
                <a:srgbClr val="FFFFFF"/>
              </a:solidFill>
              <a:latin typeface="Roboto"/>
              <a:ea typeface="Roboto"/>
              <a:cs typeface="Roboto"/>
              <a:sym typeface="Roboto"/>
            </a:endParaRPr>
          </a:p>
        </p:txBody>
      </p:sp>
      <p:sp>
        <p:nvSpPr>
          <p:cNvPr id="110" name="Google Shape;110;p2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1" name="Google Shape;111;p25"/>
          <p:cNvSpPr txBox="1">
            <a:spLocks noGrp="1"/>
          </p:cNvSpPr>
          <p:nvPr>
            <p:ph type="sldNum" idx="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112"/>
        <p:cNvGrpSpPr/>
        <p:nvPr/>
      </p:nvGrpSpPr>
      <p:grpSpPr>
        <a:xfrm>
          <a:off x="0" y="0"/>
          <a:ext cx="0" cy="0"/>
          <a:chOff x="0" y="0"/>
          <a:chExt cx="0" cy="0"/>
        </a:xfrm>
      </p:grpSpPr>
      <p:sp>
        <p:nvSpPr>
          <p:cNvPr id="113" name="Google Shape;113;p26"/>
          <p:cNvSpPr txBox="1">
            <a:spLocks noGrp="1"/>
          </p:cNvSpPr>
          <p:nvPr>
            <p:ph type="title"/>
          </p:nvPr>
        </p:nvSpPr>
        <p:spPr>
          <a:xfrm>
            <a:off x="3141560" y="2202926"/>
            <a:ext cx="8426400" cy="385104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20"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26"/>
          <p:cNvSpPr/>
          <p:nvPr/>
        </p:nvSpPr>
        <p:spPr>
          <a:xfrm>
            <a:off x="0" y="7990679"/>
            <a:ext cx="14630400" cy="278880"/>
          </a:xfrm>
          <a:prstGeom prst="rect">
            <a:avLst/>
          </a:prstGeom>
          <a:solidFill>
            <a:schemeClr val="accent2"/>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15" name="Google Shape;115;p26"/>
          <p:cNvSpPr txBox="1"/>
          <p:nvPr/>
        </p:nvSpPr>
        <p:spPr>
          <a:xfrm>
            <a:off x="10741240" y="7569870"/>
            <a:ext cx="3291840" cy="438240"/>
          </a:xfrm>
          <a:prstGeom prst="rect">
            <a:avLst/>
          </a:prstGeom>
          <a:noFill/>
          <a:ln>
            <a:noFill/>
          </a:ln>
        </p:spPr>
        <p:txBody>
          <a:bodyPr spcFirstLastPara="1" wrap="square" lIns="146280" tIns="146280" rIns="146280" bIns="146280"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 sz="960" b="0" i="0" u="none" strike="noStrike" cap="none">
                <a:solidFill>
                  <a:srgbClr val="EEEEEE"/>
                </a:solidFill>
                <a:latin typeface="Roboto"/>
                <a:ea typeface="Roboto"/>
                <a:cs typeface="Roboto"/>
                <a:sym typeface="Roboto"/>
              </a:rPr>
              <a:t>WWW.WELLFRAME.COM</a:t>
            </a:r>
            <a:endParaRPr sz="2240" b="0" i="0" u="none" strike="noStrike" cap="none">
              <a:solidFill>
                <a:srgbClr val="000000"/>
              </a:solidFill>
              <a:latin typeface="Roboto"/>
              <a:ea typeface="Roboto"/>
              <a:cs typeface="Roboto"/>
              <a:sym typeface="Roboto"/>
            </a:endParaRPr>
          </a:p>
        </p:txBody>
      </p:sp>
      <p:sp>
        <p:nvSpPr>
          <p:cNvPr id="116" name="Google Shape;116;p26"/>
          <p:cNvSpPr txBox="1"/>
          <p:nvPr/>
        </p:nvSpPr>
        <p:spPr>
          <a:xfrm>
            <a:off x="10005400" y="6975568"/>
            <a:ext cx="4027680" cy="629280"/>
          </a:xfrm>
          <a:prstGeom prst="rect">
            <a:avLst/>
          </a:prstGeom>
          <a:noFill/>
          <a:ln>
            <a:noFill/>
          </a:ln>
        </p:spPr>
        <p:txBody>
          <a:bodyPr spcFirstLastPara="1" wrap="square" lIns="146280" tIns="146280" rIns="146280" bIns="14628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1440" b="0" i="0" u="none" strike="noStrike" cap="none">
                <a:solidFill>
                  <a:srgbClr val="FFFFFF"/>
                </a:solidFill>
                <a:latin typeface="Roboto"/>
                <a:ea typeface="Roboto"/>
                <a:cs typeface="Roboto"/>
                <a:sym typeface="Roboto"/>
              </a:rPr>
              <a:t>Find us online:</a:t>
            </a:r>
            <a:endParaRPr sz="1440"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 sz="1440" b="1" i="0" u="none" strike="noStrike" cap="none">
                <a:solidFill>
                  <a:srgbClr val="FFFFFF"/>
                </a:solidFill>
                <a:latin typeface="Roboto"/>
                <a:ea typeface="Roboto"/>
                <a:cs typeface="Roboto"/>
                <a:sym typeface="Roboto"/>
              </a:rPr>
              <a:t>linkedin.com/company/wellframe</a:t>
            </a:r>
            <a:endParaRPr sz="1440" b="1" i="0" u="none" strike="noStrike" cap="none">
              <a:solidFill>
                <a:srgbClr val="FFFFFF"/>
              </a:solidFill>
              <a:latin typeface="Roboto"/>
              <a:ea typeface="Roboto"/>
              <a:cs typeface="Roboto"/>
              <a:sym typeface="Roboto"/>
            </a:endParaRPr>
          </a:p>
        </p:txBody>
      </p:sp>
      <p:sp>
        <p:nvSpPr>
          <p:cNvPr id="117" name="Google Shape;117;p26"/>
          <p:cNvSpPr/>
          <p:nvPr/>
        </p:nvSpPr>
        <p:spPr>
          <a:xfrm>
            <a:off x="2536120" y="1875269"/>
            <a:ext cx="141120" cy="447888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118" name="Google Shape;118;p2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999999"/>
                </a:solidFill>
                <a:latin typeface="Merriweather"/>
                <a:ea typeface="Merriweather"/>
                <a:cs typeface="Merriweather"/>
                <a:sym typeface="Merriweather"/>
              </a:defRPr>
            </a:lvl1pPr>
            <a:lvl2pPr lvl="1" algn="r" rtl="0">
              <a:buNone/>
              <a:defRPr sz="1600">
                <a:solidFill>
                  <a:srgbClr val="999999"/>
                </a:solidFill>
                <a:latin typeface="Merriweather"/>
                <a:ea typeface="Merriweather"/>
                <a:cs typeface="Merriweather"/>
                <a:sym typeface="Merriweather"/>
              </a:defRPr>
            </a:lvl2pPr>
            <a:lvl3pPr lvl="2" algn="r" rtl="0">
              <a:buNone/>
              <a:defRPr sz="1600">
                <a:solidFill>
                  <a:srgbClr val="999999"/>
                </a:solidFill>
                <a:latin typeface="Merriweather"/>
                <a:ea typeface="Merriweather"/>
                <a:cs typeface="Merriweather"/>
                <a:sym typeface="Merriweather"/>
              </a:defRPr>
            </a:lvl3pPr>
            <a:lvl4pPr lvl="3" algn="r" rtl="0">
              <a:buNone/>
              <a:defRPr sz="1600">
                <a:solidFill>
                  <a:srgbClr val="999999"/>
                </a:solidFill>
                <a:latin typeface="Merriweather"/>
                <a:ea typeface="Merriweather"/>
                <a:cs typeface="Merriweather"/>
                <a:sym typeface="Merriweather"/>
              </a:defRPr>
            </a:lvl4pPr>
            <a:lvl5pPr lvl="4" algn="r" rtl="0">
              <a:buNone/>
              <a:defRPr sz="1600">
                <a:solidFill>
                  <a:srgbClr val="999999"/>
                </a:solidFill>
                <a:latin typeface="Merriweather"/>
                <a:ea typeface="Merriweather"/>
                <a:cs typeface="Merriweather"/>
                <a:sym typeface="Merriweather"/>
              </a:defRPr>
            </a:lvl5pPr>
            <a:lvl6pPr lvl="5" algn="r" rtl="0">
              <a:buNone/>
              <a:defRPr sz="1600">
                <a:solidFill>
                  <a:srgbClr val="999999"/>
                </a:solidFill>
                <a:latin typeface="Merriweather"/>
                <a:ea typeface="Merriweather"/>
                <a:cs typeface="Merriweather"/>
                <a:sym typeface="Merriweather"/>
              </a:defRPr>
            </a:lvl6pPr>
            <a:lvl7pPr lvl="6" algn="r" rtl="0">
              <a:buNone/>
              <a:defRPr sz="1600">
                <a:solidFill>
                  <a:srgbClr val="999999"/>
                </a:solidFill>
                <a:latin typeface="Merriweather"/>
                <a:ea typeface="Merriweather"/>
                <a:cs typeface="Merriweather"/>
                <a:sym typeface="Merriweather"/>
              </a:defRPr>
            </a:lvl7pPr>
            <a:lvl8pPr lvl="7" algn="r" rtl="0">
              <a:buNone/>
              <a:defRPr sz="1600">
                <a:solidFill>
                  <a:srgbClr val="999999"/>
                </a:solidFill>
                <a:latin typeface="Merriweather"/>
                <a:ea typeface="Merriweather"/>
                <a:cs typeface="Merriweather"/>
                <a:sym typeface="Merriweather"/>
              </a:defRPr>
            </a:lvl8pPr>
            <a:lvl9pPr lvl="8" algn="r" rtl="0">
              <a:buNone/>
              <a:defRPr sz="1600">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
        <p:cNvGrpSpPr/>
        <p:nvPr/>
      </p:nvGrpSpPr>
      <p:grpSpPr>
        <a:xfrm>
          <a:off x="0" y="0"/>
          <a:ext cx="0" cy="0"/>
          <a:chOff x="0" y="0"/>
          <a:chExt cx="0" cy="0"/>
        </a:xfrm>
      </p:grpSpPr>
      <p:sp>
        <p:nvSpPr>
          <p:cNvPr id="120" name="Google Shape;120;p27"/>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2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22" name="Google Shape;122;p27"/>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25" name="Google Shape;125;p28"/>
          <p:cNvPicPr preferRelativeResize="0"/>
          <p:nvPr/>
        </p:nvPicPr>
        <p:blipFill>
          <a:blip r:embed="rId2">
            <a:alphaModFix/>
          </a:blip>
          <a:stretch>
            <a:fillRect/>
          </a:stretch>
        </p:blipFill>
        <p:spPr>
          <a:xfrm>
            <a:off x="243840" y="1628249"/>
            <a:ext cx="14129674" cy="5686991"/>
          </a:xfrm>
          <a:prstGeom prst="rect">
            <a:avLst/>
          </a:prstGeom>
          <a:noFill/>
          <a:ln>
            <a:noFill/>
          </a:ln>
        </p:spPr>
      </p:pic>
      <p:sp>
        <p:nvSpPr>
          <p:cNvPr id="126" name="Google Shape;126;p2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127"/>
        <p:cNvGrpSpPr/>
        <p:nvPr/>
      </p:nvGrpSpPr>
      <p:grpSpPr>
        <a:xfrm>
          <a:off x="0" y="0"/>
          <a:ext cx="0" cy="0"/>
          <a:chOff x="0" y="0"/>
          <a:chExt cx="0" cy="0"/>
        </a:xfrm>
      </p:grpSpPr>
      <p:sp>
        <p:nvSpPr>
          <p:cNvPr id="128" name="Google Shape;128;p29"/>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p29"/>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30" name="Google Shape;130;p29"/>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31" name="Google Shape;131;p29"/>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32" name="Google Shape;132;p29"/>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Font typeface="Roboto"/>
              <a:buChar char="■"/>
              <a:defRPr sz="1920">
                <a:latin typeface="Roboto"/>
                <a:ea typeface="Roboto"/>
                <a:cs typeface="Roboto"/>
                <a:sym typeface="Roboto"/>
              </a:defRPr>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33" name="Google Shape;133;p29"/>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34" name="Google Shape;134;p29"/>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35" name="Google Shape;135;p29"/>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36" name="Google Shape;136;p2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p30"/>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40" name="Google Shape;140;p30"/>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41" name="Google Shape;141;p30"/>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42" name="Google Shape;142;p30"/>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43" name="Google Shape;143;p30"/>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44" name="Google Shape;144;p30"/>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45" name="Google Shape;145;p30"/>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46" name="Google Shape;146;p30"/>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47" name="Google Shape;147;p30"/>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48" name="Google Shape;148;p30"/>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49"/>
        <p:cNvGrpSpPr/>
        <p:nvPr/>
      </p:nvGrpSpPr>
      <p:grpSpPr>
        <a:xfrm>
          <a:off x="0" y="0"/>
          <a:ext cx="0" cy="0"/>
          <a:chOff x="0" y="0"/>
          <a:chExt cx="0" cy="0"/>
        </a:xfrm>
      </p:grpSpPr>
      <p:sp>
        <p:nvSpPr>
          <p:cNvPr id="150" name="Google Shape;150;p31"/>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p31"/>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52" name="Google Shape;152;p31"/>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53" name="Google Shape;153;p31"/>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54" name="Google Shape;154;p31"/>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55" name="Google Shape;155;p31"/>
          <p:cNvSpPr/>
          <p:nvPr/>
        </p:nvSpPr>
        <p:spPr>
          <a:xfrm>
            <a:off x="7262880" y="396180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5</a:t>
            </a:r>
            <a:endParaRPr sz="2560">
              <a:solidFill>
                <a:srgbClr val="6A7179"/>
              </a:solidFill>
              <a:latin typeface="Roboto Light"/>
              <a:ea typeface="Roboto Light"/>
              <a:cs typeface="Roboto Light"/>
              <a:sym typeface="Roboto Light"/>
            </a:endParaRPr>
          </a:p>
        </p:txBody>
      </p:sp>
      <p:sp>
        <p:nvSpPr>
          <p:cNvPr id="156" name="Google Shape;156;p31"/>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57" name="Google Shape;157;p31"/>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58" name="Google Shape;158;p31"/>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59" name="Google Shape;159;p31"/>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60" name="Google Shape;160;p31"/>
          <p:cNvSpPr txBox="1">
            <a:spLocks noGrp="1"/>
          </p:cNvSpPr>
          <p:nvPr>
            <p:ph type="body" idx="5"/>
          </p:nvPr>
        </p:nvSpPr>
        <p:spPr>
          <a:xfrm>
            <a:off x="7998000" y="4043750"/>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61" name="Google Shape;161;p31"/>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62" name="Google Shape;162;p31"/>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63"/>
        <p:cNvGrpSpPr/>
        <p:nvPr/>
      </p:nvGrpSpPr>
      <p:grpSpPr>
        <a:xfrm>
          <a:off x="0" y="0"/>
          <a:ext cx="0" cy="0"/>
          <a:chOff x="0" y="0"/>
          <a:chExt cx="0" cy="0"/>
        </a:xfrm>
      </p:grpSpPr>
      <p:sp>
        <p:nvSpPr>
          <p:cNvPr id="164" name="Google Shape;164;p32"/>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5" name="Google Shape;165;p32"/>
          <p:cNvSpPr/>
          <p:nvPr/>
        </p:nvSpPr>
        <p:spPr>
          <a:xfrm>
            <a:off x="118896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1</a:t>
            </a:r>
            <a:endParaRPr sz="2560">
              <a:solidFill>
                <a:srgbClr val="6A7179"/>
              </a:solidFill>
              <a:latin typeface="Roboto Light"/>
              <a:ea typeface="Roboto Light"/>
              <a:cs typeface="Roboto Light"/>
              <a:sym typeface="Roboto Light"/>
            </a:endParaRPr>
          </a:p>
        </p:txBody>
      </p:sp>
      <p:sp>
        <p:nvSpPr>
          <p:cNvPr id="166" name="Google Shape;166;p32"/>
          <p:cNvSpPr/>
          <p:nvPr/>
        </p:nvSpPr>
        <p:spPr>
          <a:xfrm>
            <a:off x="1188960" y="3961781"/>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2</a:t>
            </a:r>
            <a:endParaRPr sz="2560">
              <a:solidFill>
                <a:srgbClr val="6A7179"/>
              </a:solidFill>
              <a:latin typeface="Roboto Light"/>
              <a:ea typeface="Roboto Light"/>
              <a:cs typeface="Roboto Light"/>
              <a:sym typeface="Roboto Light"/>
            </a:endParaRPr>
          </a:p>
        </p:txBody>
      </p:sp>
      <p:sp>
        <p:nvSpPr>
          <p:cNvPr id="167" name="Google Shape;167;p32"/>
          <p:cNvSpPr/>
          <p:nvPr/>
        </p:nvSpPr>
        <p:spPr>
          <a:xfrm>
            <a:off x="118896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3</a:t>
            </a:r>
            <a:endParaRPr sz="2560">
              <a:solidFill>
                <a:srgbClr val="6A7179"/>
              </a:solidFill>
              <a:latin typeface="Roboto Light"/>
              <a:ea typeface="Roboto Light"/>
              <a:cs typeface="Roboto Light"/>
              <a:sym typeface="Roboto Light"/>
            </a:endParaRPr>
          </a:p>
        </p:txBody>
      </p:sp>
      <p:sp>
        <p:nvSpPr>
          <p:cNvPr id="168" name="Google Shape;168;p32"/>
          <p:cNvSpPr/>
          <p:nvPr/>
        </p:nvSpPr>
        <p:spPr>
          <a:xfrm>
            <a:off x="7262880" y="237852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4</a:t>
            </a:r>
            <a:endParaRPr sz="2560">
              <a:solidFill>
                <a:srgbClr val="6A7179"/>
              </a:solidFill>
              <a:latin typeface="Roboto Light"/>
              <a:ea typeface="Roboto Light"/>
              <a:cs typeface="Roboto Light"/>
              <a:sym typeface="Roboto Light"/>
            </a:endParaRPr>
          </a:p>
        </p:txBody>
      </p:sp>
      <p:sp>
        <p:nvSpPr>
          <p:cNvPr id="169" name="Google Shape;169;p32"/>
          <p:cNvSpPr/>
          <p:nvPr/>
        </p:nvSpPr>
        <p:spPr>
          <a:xfrm>
            <a:off x="7262880" y="396180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5</a:t>
            </a:r>
            <a:endParaRPr sz="2560">
              <a:solidFill>
                <a:srgbClr val="6A7179"/>
              </a:solidFill>
              <a:latin typeface="Roboto Light"/>
              <a:ea typeface="Roboto Light"/>
              <a:cs typeface="Roboto Light"/>
              <a:sym typeface="Roboto Light"/>
            </a:endParaRPr>
          </a:p>
        </p:txBody>
      </p:sp>
      <p:sp>
        <p:nvSpPr>
          <p:cNvPr id="170" name="Google Shape;170;p32"/>
          <p:cNvSpPr/>
          <p:nvPr/>
        </p:nvSpPr>
        <p:spPr>
          <a:xfrm>
            <a:off x="7262880" y="5545080"/>
            <a:ext cx="721440" cy="721440"/>
          </a:xfrm>
          <a:prstGeom prst="ellipse">
            <a:avLst/>
          </a:prstGeom>
          <a:noFill/>
          <a:ln w="19050" cap="flat" cmpd="sng">
            <a:solidFill>
              <a:srgbClr val="00BEEE"/>
            </a:solidFill>
            <a:prstDash val="solid"/>
            <a:round/>
            <a:headEnd type="none" w="sm" len="sm"/>
            <a:tailEnd type="none" w="sm" len="sm"/>
          </a:ln>
        </p:spPr>
        <p:txBody>
          <a:bodyPr spcFirstLastPara="1" wrap="square" lIns="146280" tIns="146280" rIns="146280" bIns="146280" anchor="ctr" anchorCtr="0">
            <a:noAutofit/>
          </a:bodyPr>
          <a:lstStyle/>
          <a:p>
            <a:pPr marL="0" lvl="0" indent="0" algn="ctr" rtl="0">
              <a:spcBef>
                <a:spcPts val="0"/>
              </a:spcBef>
              <a:spcAft>
                <a:spcPts val="0"/>
              </a:spcAft>
              <a:buNone/>
            </a:pPr>
            <a:r>
              <a:rPr lang="en" sz="2560">
                <a:solidFill>
                  <a:srgbClr val="6A7179"/>
                </a:solidFill>
                <a:latin typeface="Roboto Light"/>
                <a:ea typeface="Roboto Light"/>
                <a:cs typeface="Roboto Light"/>
                <a:sym typeface="Roboto Light"/>
              </a:rPr>
              <a:t>6</a:t>
            </a:r>
            <a:endParaRPr sz="2560">
              <a:solidFill>
                <a:srgbClr val="6A7179"/>
              </a:solidFill>
              <a:latin typeface="Roboto Light"/>
              <a:ea typeface="Roboto Light"/>
              <a:cs typeface="Roboto Light"/>
              <a:sym typeface="Roboto Light"/>
            </a:endParaRPr>
          </a:p>
        </p:txBody>
      </p:sp>
      <p:sp>
        <p:nvSpPr>
          <p:cNvPr id="171" name="Google Shape;171;p32"/>
          <p:cNvSpPr txBox="1">
            <a:spLocks noGrp="1"/>
          </p:cNvSpPr>
          <p:nvPr>
            <p:ph type="body" idx="1"/>
          </p:nvPr>
        </p:nvSpPr>
        <p:spPr>
          <a:xfrm>
            <a:off x="2053200" y="24438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Font typeface="Roboto"/>
              <a:buChar char="■"/>
              <a:defRPr sz="1920">
                <a:latin typeface="Roboto"/>
                <a:ea typeface="Roboto"/>
                <a:cs typeface="Roboto"/>
                <a:sym typeface="Roboto"/>
              </a:defRPr>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2" name="Google Shape;172;p32"/>
          <p:cNvSpPr txBox="1">
            <a:spLocks noGrp="1"/>
          </p:cNvSpPr>
          <p:nvPr>
            <p:ph type="body" idx="2"/>
          </p:nvPr>
        </p:nvSpPr>
        <p:spPr>
          <a:xfrm>
            <a:off x="2053200" y="40632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3" name="Google Shape;173;p32"/>
          <p:cNvSpPr txBox="1">
            <a:spLocks noGrp="1"/>
          </p:cNvSpPr>
          <p:nvPr>
            <p:ph type="body" idx="3"/>
          </p:nvPr>
        </p:nvSpPr>
        <p:spPr>
          <a:xfrm>
            <a:off x="2053200" y="5667480"/>
            <a:ext cx="506688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Char char="●"/>
              <a:defRPr sz="2240">
                <a:solidFill>
                  <a:schemeClr val="dk1"/>
                </a:solidFill>
              </a:defRPr>
            </a:lvl1pPr>
            <a:lvl2pPr marL="1463004" lvl="1" indent="-487668" rtl="0">
              <a:spcBef>
                <a:spcPts val="0"/>
              </a:spcBef>
              <a:spcAft>
                <a:spcPts val="0"/>
              </a:spcAft>
              <a:buSzPts val="1200"/>
              <a:buChar char="○"/>
              <a:defRPr sz="1920"/>
            </a:lvl2pPr>
            <a:lvl3pPr marL="2194505" lvl="2" indent="-487668" rtl="0">
              <a:spcBef>
                <a:spcPts val="0"/>
              </a:spcBef>
              <a:spcAft>
                <a:spcPts val="0"/>
              </a:spcAft>
              <a:buSzPts val="1200"/>
              <a:buChar char="■"/>
              <a:defRPr sz="1920"/>
            </a:lvl3pPr>
            <a:lvl4pPr marL="2926007" lvl="3" indent="-487668" rtl="0">
              <a:spcBef>
                <a:spcPts val="0"/>
              </a:spcBef>
              <a:spcAft>
                <a:spcPts val="0"/>
              </a:spcAft>
              <a:buSzPts val="1200"/>
              <a:buChar char="●"/>
              <a:defRPr sz="1920"/>
            </a:lvl4pPr>
            <a:lvl5pPr marL="3657509" lvl="4" indent="-487668" rtl="0">
              <a:spcBef>
                <a:spcPts val="0"/>
              </a:spcBef>
              <a:spcAft>
                <a:spcPts val="0"/>
              </a:spcAft>
              <a:buSzPts val="1200"/>
              <a:buChar char="○"/>
              <a:defRPr sz="1920"/>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4" name="Google Shape;174;p32"/>
          <p:cNvSpPr txBox="1">
            <a:spLocks noGrp="1"/>
          </p:cNvSpPr>
          <p:nvPr>
            <p:ph type="body" idx="4"/>
          </p:nvPr>
        </p:nvSpPr>
        <p:spPr>
          <a:xfrm>
            <a:off x="7998000" y="2424341"/>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5" name="Google Shape;175;p32"/>
          <p:cNvSpPr txBox="1">
            <a:spLocks noGrp="1"/>
          </p:cNvSpPr>
          <p:nvPr>
            <p:ph type="body" idx="5"/>
          </p:nvPr>
        </p:nvSpPr>
        <p:spPr>
          <a:xfrm>
            <a:off x="7998000" y="4043750"/>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6" name="Google Shape;176;p32"/>
          <p:cNvSpPr txBox="1">
            <a:spLocks noGrp="1"/>
          </p:cNvSpPr>
          <p:nvPr>
            <p:ph type="body" idx="6"/>
          </p:nvPr>
        </p:nvSpPr>
        <p:spPr>
          <a:xfrm>
            <a:off x="7998000" y="5647920"/>
            <a:ext cx="6399840" cy="629760"/>
          </a:xfrm>
          <a:prstGeom prst="rect">
            <a:avLst/>
          </a:prstGeom>
          <a:noFill/>
          <a:ln>
            <a:noFill/>
          </a:ln>
        </p:spPr>
        <p:txBody>
          <a:bodyPr spcFirstLastPara="1" wrap="square" lIns="91425" tIns="91425" rIns="91425" bIns="91425" anchor="ctr" anchorCtr="0">
            <a:noAutofit/>
          </a:bodyPr>
          <a:lstStyle>
            <a:lvl1pPr marL="731502" lvl="0" indent="-507988" rtl="0">
              <a:lnSpc>
                <a:spcPct val="115000"/>
              </a:lnSpc>
              <a:spcBef>
                <a:spcPts val="0"/>
              </a:spcBef>
              <a:spcAft>
                <a:spcPts val="0"/>
              </a:spcAft>
              <a:buClr>
                <a:schemeClr val="dk1"/>
              </a:buClr>
              <a:buSzPts val="1400"/>
              <a:buFont typeface="Roboto"/>
              <a:buChar char="●"/>
              <a:defRPr sz="2240">
                <a:solidFill>
                  <a:schemeClr val="dk1"/>
                </a:solidFill>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Char char="■"/>
              <a:defRPr sz="1920"/>
            </a:lvl6pPr>
            <a:lvl7pPr marL="5120512" lvl="6" indent="-487668" rtl="0">
              <a:spcBef>
                <a:spcPts val="0"/>
              </a:spcBef>
              <a:spcAft>
                <a:spcPts val="0"/>
              </a:spcAft>
              <a:buSzPts val="1200"/>
              <a:buChar char="●"/>
              <a:defRPr sz="1920"/>
            </a:lvl7pPr>
            <a:lvl8pPr marL="5852014" lvl="7" indent="-487668" rtl="0">
              <a:spcBef>
                <a:spcPts val="0"/>
              </a:spcBef>
              <a:spcAft>
                <a:spcPts val="0"/>
              </a:spcAft>
              <a:buSzPts val="1200"/>
              <a:buChar char="○"/>
              <a:defRPr sz="1920"/>
            </a:lvl8pPr>
            <a:lvl9pPr marL="6583516" lvl="8" indent="-487668" rtl="0">
              <a:spcBef>
                <a:spcPts val="0"/>
              </a:spcBef>
              <a:spcAft>
                <a:spcPts val="0"/>
              </a:spcAft>
              <a:buSzPts val="1200"/>
              <a:buChar char="■"/>
              <a:defRPr sz="1920"/>
            </a:lvl9pPr>
          </a:lstStyle>
          <a:p>
            <a:endParaRPr/>
          </a:p>
        </p:txBody>
      </p:sp>
      <p:sp>
        <p:nvSpPr>
          <p:cNvPr id="177" name="Google Shape;177;p32"/>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78" name="Google Shape;178;p32"/>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79"/>
        <p:cNvGrpSpPr/>
        <p:nvPr/>
      </p:nvGrpSpPr>
      <p:grpSpPr>
        <a:xfrm>
          <a:off x="0" y="0"/>
          <a:ext cx="0" cy="0"/>
          <a:chOff x="0" y="0"/>
          <a:chExt cx="0" cy="0"/>
        </a:xfrm>
      </p:grpSpPr>
      <p:sp>
        <p:nvSpPr>
          <p:cNvPr id="180" name="Google Shape;180;p33"/>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1" name="Google Shape;181;p33"/>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t"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2pPr>
            <a:lvl3pPr marL="2194505" lvl="2"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3pPr>
            <a:lvl4pPr marL="2926007" lvl="3" indent="-487668" rtl="0">
              <a:spcBef>
                <a:spcPts val="1600"/>
              </a:spcBef>
              <a:spcAft>
                <a:spcPts val="0"/>
              </a:spcAft>
              <a:buSzPts val="1200"/>
              <a:buFont typeface="Roboto"/>
              <a:buChar char="●"/>
              <a:defRPr sz="1920">
                <a:latin typeface="Roboto"/>
                <a:ea typeface="Roboto"/>
                <a:cs typeface="Roboto"/>
                <a:sym typeface="Roboto"/>
              </a:defRPr>
            </a:lvl4pPr>
            <a:lvl5pPr marL="3657509" lvl="4" indent="-507988" rtl="0">
              <a:spcBef>
                <a:spcPts val="0"/>
              </a:spcBef>
              <a:spcAft>
                <a:spcPts val="0"/>
              </a:spcAft>
              <a:buSzPts val="1400"/>
              <a:buFont typeface="Roboto"/>
              <a:buChar char="○"/>
              <a:defRPr>
                <a:latin typeface="Roboto"/>
                <a:ea typeface="Roboto"/>
                <a:cs typeface="Roboto"/>
                <a:sym typeface="Roboto"/>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82" name="Google Shape;182;p33"/>
          <p:cNvSpPr/>
          <p:nvPr/>
        </p:nvSpPr>
        <p:spPr>
          <a:xfrm>
            <a:off x="0" y="7210200"/>
            <a:ext cx="14630400" cy="1019520"/>
          </a:xfrm>
          <a:prstGeom prst="rect">
            <a:avLst/>
          </a:prstGeom>
          <a:solidFill>
            <a:srgbClr val="D9E3E7"/>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grpSp>
        <p:nvGrpSpPr>
          <p:cNvPr id="183" name="Google Shape;183;p33"/>
          <p:cNvGrpSpPr/>
          <p:nvPr/>
        </p:nvGrpSpPr>
        <p:grpSpPr>
          <a:xfrm>
            <a:off x="720760" y="5417238"/>
            <a:ext cx="5370480" cy="2812364"/>
            <a:chOff x="1257656" y="7649272"/>
            <a:chExt cx="9196027" cy="4815692"/>
          </a:xfrm>
        </p:grpSpPr>
        <p:pic>
          <p:nvPicPr>
            <p:cNvPr id="184" name="Google Shape;184;p33"/>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85" name="Google Shape;185;p33"/>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86" name="Google Shape;186;p33"/>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87" name="Google Shape;187;p33"/>
          <p:cNvPicPr preferRelativeResize="0"/>
          <p:nvPr/>
        </p:nvPicPr>
        <p:blipFill rotWithShape="1">
          <a:blip r:embed="rId5">
            <a:alphaModFix/>
          </a:blip>
          <a:srcRect l="-3480" t="-1111" r="3480" b="40347"/>
          <a:stretch/>
        </p:blipFill>
        <p:spPr>
          <a:xfrm>
            <a:off x="4120601" y="4515401"/>
            <a:ext cx="10509798" cy="3714323"/>
          </a:xfrm>
          <a:prstGeom prst="rect">
            <a:avLst/>
          </a:prstGeom>
          <a:noFill/>
          <a:ln>
            <a:noFill/>
          </a:ln>
        </p:spPr>
      </p:pic>
      <p:sp>
        <p:nvSpPr>
          <p:cNvPr id="188" name="Google Shape;188;p33"/>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
        <p:cNvGrpSpPr/>
        <p:nvPr/>
      </p:nvGrpSpPr>
      <p:grpSpPr>
        <a:xfrm>
          <a:off x="0" y="0"/>
          <a:ext cx="0" cy="0"/>
          <a:chOff x="0" y="0"/>
          <a:chExt cx="0" cy="0"/>
        </a:xfrm>
      </p:grpSpPr>
      <p:sp>
        <p:nvSpPr>
          <p:cNvPr id="190" name="Google Shape;190;p3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Merriweather"/>
                <a:ea typeface="Merriweather"/>
                <a:cs typeface="Merriweather"/>
                <a:sym typeface="Merriweather"/>
              </a:defRPr>
            </a:lvl1pPr>
            <a:lvl2pPr lvl="1" algn="r" rtl="0">
              <a:buNone/>
              <a:defRPr sz="1600">
                <a:solidFill>
                  <a:srgbClr val="CCCCCC"/>
                </a:solidFill>
                <a:latin typeface="Merriweather"/>
                <a:ea typeface="Merriweather"/>
                <a:cs typeface="Merriweather"/>
                <a:sym typeface="Merriweather"/>
              </a:defRPr>
            </a:lvl2pPr>
            <a:lvl3pPr lvl="2" algn="r" rtl="0">
              <a:buNone/>
              <a:defRPr sz="1600">
                <a:solidFill>
                  <a:srgbClr val="CCCCCC"/>
                </a:solidFill>
                <a:latin typeface="Merriweather"/>
                <a:ea typeface="Merriweather"/>
                <a:cs typeface="Merriweather"/>
                <a:sym typeface="Merriweather"/>
              </a:defRPr>
            </a:lvl3pPr>
            <a:lvl4pPr lvl="3" algn="r" rtl="0">
              <a:buNone/>
              <a:defRPr sz="1600">
                <a:solidFill>
                  <a:srgbClr val="CCCCCC"/>
                </a:solidFill>
                <a:latin typeface="Merriweather"/>
                <a:ea typeface="Merriweather"/>
                <a:cs typeface="Merriweather"/>
                <a:sym typeface="Merriweather"/>
              </a:defRPr>
            </a:lvl4pPr>
            <a:lvl5pPr lvl="4" algn="r" rtl="0">
              <a:buNone/>
              <a:defRPr sz="1600">
                <a:solidFill>
                  <a:srgbClr val="CCCCCC"/>
                </a:solidFill>
                <a:latin typeface="Merriweather"/>
                <a:ea typeface="Merriweather"/>
                <a:cs typeface="Merriweather"/>
                <a:sym typeface="Merriweather"/>
              </a:defRPr>
            </a:lvl5pPr>
            <a:lvl6pPr lvl="5" algn="r" rtl="0">
              <a:buNone/>
              <a:defRPr sz="1600">
                <a:solidFill>
                  <a:srgbClr val="CCCCCC"/>
                </a:solidFill>
                <a:latin typeface="Merriweather"/>
                <a:ea typeface="Merriweather"/>
                <a:cs typeface="Merriweather"/>
                <a:sym typeface="Merriweather"/>
              </a:defRPr>
            </a:lvl6pPr>
            <a:lvl7pPr lvl="6" algn="r" rtl="0">
              <a:buNone/>
              <a:defRPr sz="1600">
                <a:solidFill>
                  <a:srgbClr val="CCCCCC"/>
                </a:solidFill>
                <a:latin typeface="Merriweather"/>
                <a:ea typeface="Merriweather"/>
                <a:cs typeface="Merriweather"/>
                <a:sym typeface="Merriweather"/>
              </a:defRPr>
            </a:lvl7pPr>
            <a:lvl8pPr lvl="7" algn="r" rtl="0">
              <a:buNone/>
              <a:defRPr sz="1600">
                <a:solidFill>
                  <a:srgbClr val="CCCCCC"/>
                </a:solidFill>
                <a:latin typeface="Merriweather"/>
                <a:ea typeface="Merriweather"/>
                <a:cs typeface="Merriweather"/>
                <a:sym typeface="Merriweather"/>
              </a:defRPr>
            </a:lvl8pPr>
            <a:lvl9pPr lvl="8" algn="r" rtl="0">
              <a:buNone/>
              <a:defRPr sz="1600">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199" y="1525143"/>
            <a:ext cx="1376943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281"/>
            <a:ext cx="11916888"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199" y="2245349"/>
            <a:ext cx="1376943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677"/>
            <a:ext cx="5498275"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6875813" y="3684991"/>
            <a:ext cx="5498275"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112525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5"/>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t" anchorCtr="0">
            <a:noAutofit/>
          </a:bodyPr>
          <a:lstStyle>
            <a:lvl1pPr marL="731502" lvl="0" indent="-487668" rtl="0">
              <a:lnSpc>
                <a:spcPct val="115000"/>
              </a:lnSpc>
              <a:spcBef>
                <a:spcPts val="0"/>
              </a:spcBef>
              <a:spcAft>
                <a:spcPts val="0"/>
              </a:spcAft>
              <a:buClr>
                <a:schemeClr val="dk1"/>
              </a:buClr>
              <a:buSzPts val="1200"/>
              <a:buFont typeface="Roboto"/>
              <a:buChar char="●"/>
              <a:defRPr sz="1920">
                <a:solidFill>
                  <a:schemeClr val="dk1"/>
                </a:solidFill>
                <a:latin typeface="Roboto"/>
                <a:ea typeface="Roboto"/>
                <a:cs typeface="Roboto"/>
                <a:sym typeface="Roboto"/>
              </a:defRPr>
            </a:lvl1pPr>
            <a:lvl2pPr marL="1463004" lvl="1"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2pPr>
            <a:lvl3pPr marL="2194505" lvl="2"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3pPr>
            <a:lvl4pPr marL="2926007" lvl="3" indent="-487668" rtl="0">
              <a:lnSpc>
                <a:spcPct val="115000"/>
              </a:lnSpc>
              <a:spcBef>
                <a:spcPts val="1600"/>
              </a:spcBef>
              <a:spcAft>
                <a:spcPts val="0"/>
              </a:spcAft>
              <a:buClr>
                <a:schemeClr val="dk1"/>
              </a:buClr>
              <a:buSzPts val="1200"/>
              <a:buFont typeface="Roboto"/>
              <a:buChar char="●"/>
              <a:defRPr sz="1920">
                <a:solidFill>
                  <a:schemeClr val="dk1"/>
                </a:solidFill>
                <a:latin typeface="Roboto"/>
                <a:ea typeface="Roboto"/>
                <a:cs typeface="Roboto"/>
                <a:sym typeface="Roboto"/>
              </a:defRPr>
            </a:lvl4pPr>
            <a:lvl5pPr marL="3657509" lvl="4" indent="-487668" rtl="0">
              <a:spcBef>
                <a:spcPts val="1600"/>
              </a:spcBef>
              <a:spcAft>
                <a:spcPts val="0"/>
              </a:spcAft>
              <a:buSzPts val="1200"/>
              <a:buFont typeface="Roboto"/>
              <a:buChar char="○"/>
              <a:defRPr sz="1920">
                <a:latin typeface="Roboto"/>
                <a:ea typeface="Roboto"/>
                <a:cs typeface="Roboto"/>
                <a:sym typeface="Roboto"/>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94" name="Google Shape;194;p35"/>
          <p:cNvSpPr/>
          <p:nvPr/>
        </p:nvSpPr>
        <p:spPr>
          <a:xfrm>
            <a:off x="3820"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
        <p:nvSpPr>
          <p:cNvPr id="195" name="Google Shape;195;p3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6"/>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Char char="●"/>
              <a:defRPr/>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99" name="Google Shape;199;p36"/>
          <p:cNvSpPr txBox="1">
            <a:spLocks noGrp="1"/>
          </p:cNvSpPr>
          <p:nvPr>
            <p:ph type="sldNum" idx="12"/>
          </p:nvPr>
        </p:nvSpPr>
        <p:spPr>
          <a:xfrm>
            <a:off x="6876253" y="7560388"/>
            <a:ext cx="877920" cy="62976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512064" y="511592"/>
            <a:ext cx="12618720" cy="81408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2" name="Google Shape;202;p37"/>
          <p:cNvSpPr txBox="1">
            <a:spLocks noGrp="1"/>
          </p:cNvSpPr>
          <p:nvPr>
            <p:ph type="body" idx="1"/>
          </p:nvPr>
        </p:nvSpPr>
        <p:spPr>
          <a:xfrm>
            <a:off x="512064" y="1503998"/>
            <a:ext cx="12618720" cy="5221440"/>
          </a:xfrm>
          <a:prstGeom prst="rect">
            <a:avLst/>
          </a:prstGeom>
          <a:noFill/>
          <a:ln>
            <a:noFill/>
          </a:ln>
        </p:spPr>
        <p:txBody>
          <a:bodyPr spcFirstLastPara="1" wrap="square" lIns="91425" tIns="45700" rIns="91425" bIns="45700" anchor="t" anchorCtr="0">
            <a:noAutofit/>
          </a:bodyPr>
          <a:lstStyle>
            <a:lvl1pPr marL="731502" lvl="0" indent="-548627" algn="l" rtl="0">
              <a:lnSpc>
                <a:spcPct val="90000"/>
              </a:lnSpc>
              <a:spcBef>
                <a:spcPts val="1200"/>
              </a:spcBef>
              <a:spcAft>
                <a:spcPts val="0"/>
              </a:spcAft>
              <a:buClr>
                <a:schemeClr val="dk2"/>
              </a:buClr>
              <a:buSzPts val="1800"/>
              <a:buChar char="●"/>
              <a:defRPr/>
            </a:lvl1pPr>
            <a:lvl2pPr marL="1463004" lvl="1" indent="-548627" algn="l" rtl="0">
              <a:lnSpc>
                <a:spcPct val="90000"/>
              </a:lnSpc>
              <a:spcBef>
                <a:spcPts val="600"/>
              </a:spcBef>
              <a:spcAft>
                <a:spcPts val="0"/>
              </a:spcAft>
              <a:buClr>
                <a:schemeClr val="dk2"/>
              </a:buClr>
              <a:buSzPts val="1800"/>
              <a:buChar char="○"/>
              <a:defRPr/>
            </a:lvl2pPr>
            <a:lvl3pPr marL="2194505" lvl="2" indent="-548627" algn="l" rtl="0">
              <a:lnSpc>
                <a:spcPct val="90000"/>
              </a:lnSpc>
              <a:spcBef>
                <a:spcPts val="600"/>
              </a:spcBef>
              <a:spcAft>
                <a:spcPts val="0"/>
              </a:spcAft>
              <a:buClr>
                <a:schemeClr val="dk2"/>
              </a:buClr>
              <a:buSzPts val="1800"/>
              <a:buChar char="■"/>
              <a:defRPr/>
            </a:lvl3pPr>
            <a:lvl4pPr marL="2926007" lvl="3" indent="-548627" algn="l" rtl="0">
              <a:lnSpc>
                <a:spcPct val="90000"/>
              </a:lnSpc>
              <a:spcBef>
                <a:spcPts val="600"/>
              </a:spcBef>
              <a:spcAft>
                <a:spcPts val="0"/>
              </a:spcAft>
              <a:buClr>
                <a:schemeClr val="dk2"/>
              </a:buClr>
              <a:buSzPts val="1800"/>
              <a:buChar char="●"/>
              <a:defRPr/>
            </a:lvl4pPr>
            <a:lvl5pPr marL="3657509" lvl="4" indent="-548627" algn="l" rtl="0">
              <a:lnSpc>
                <a:spcPct val="90000"/>
              </a:lnSpc>
              <a:spcBef>
                <a:spcPts val="600"/>
              </a:spcBef>
              <a:spcAft>
                <a:spcPts val="0"/>
              </a:spcAft>
              <a:buClr>
                <a:schemeClr val="dk2"/>
              </a:buClr>
              <a:buSzPts val="1800"/>
              <a:buChar char="○"/>
              <a:defRPr/>
            </a:lvl5pPr>
            <a:lvl6pPr marL="4389011" lvl="5" indent="-548627" algn="l" rtl="0">
              <a:lnSpc>
                <a:spcPct val="90000"/>
              </a:lnSpc>
              <a:spcBef>
                <a:spcPts val="600"/>
              </a:spcBef>
              <a:spcAft>
                <a:spcPts val="0"/>
              </a:spcAft>
              <a:buClr>
                <a:schemeClr val="dk1"/>
              </a:buClr>
              <a:buSzPts val="1800"/>
              <a:buChar char="■"/>
              <a:defRPr/>
            </a:lvl6pPr>
            <a:lvl7pPr marL="5120512" lvl="6" indent="-548627" algn="l" rtl="0">
              <a:lnSpc>
                <a:spcPct val="90000"/>
              </a:lnSpc>
              <a:spcBef>
                <a:spcPts val="600"/>
              </a:spcBef>
              <a:spcAft>
                <a:spcPts val="0"/>
              </a:spcAft>
              <a:buClr>
                <a:schemeClr val="dk1"/>
              </a:buClr>
              <a:buSzPts val="1800"/>
              <a:buChar char="●"/>
              <a:defRPr/>
            </a:lvl7pPr>
            <a:lvl8pPr marL="5852014" lvl="7" indent="-548627" algn="l" rtl="0">
              <a:lnSpc>
                <a:spcPct val="90000"/>
              </a:lnSpc>
              <a:spcBef>
                <a:spcPts val="600"/>
              </a:spcBef>
              <a:spcAft>
                <a:spcPts val="0"/>
              </a:spcAft>
              <a:buClr>
                <a:schemeClr val="dk1"/>
              </a:buClr>
              <a:buSzPts val="1800"/>
              <a:buChar char="○"/>
              <a:defRPr/>
            </a:lvl8pPr>
            <a:lvl9pPr marL="6583516" lvl="8" indent="-548627" algn="l" rtl="0">
              <a:lnSpc>
                <a:spcPct val="90000"/>
              </a:lnSpc>
              <a:spcBef>
                <a:spcPts val="600"/>
              </a:spcBef>
              <a:spcAft>
                <a:spcPts val="0"/>
              </a:spcAft>
              <a:buClr>
                <a:schemeClr val="dk1"/>
              </a:buClr>
              <a:buSzPts val="1800"/>
              <a:buChar char="■"/>
              <a:defRPr/>
            </a:lvl9pPr>
          </a:lstStyle>
          <a:p>
            <a:endParaRPr/>
          </a:p>
        </p:txBody>
      </p:sp>
      <p:sp>
        <p:nvSpPr>
          <p:cNvPr id="203" name="Google Shape;203;p37"/>
          <p:cNvSpPr txBox="1">
            <a:spLocks noGrp="1"/>
          </p:cNvSpPr>
          <p:nvPr>
            <p:ph type="dt" idx="10"/>
          </p:nvPr>
        </p:nvSpPr>
        <p:spPr>
          <a:xfrm>
            <a:off x="0" y="0"/>
            <a:ext cx="4800000" cy="479568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60" b="0" i="0" u="none" strike="noStrike" cap="none">
                <a:solidFill>
                  <a:schemeClr val="dk1"/>
                </a:solidFill>
                <a:latin typeface="Calibri"/>
                <a:ea typeface="Calibri"/>
                <a:cs typeface="Calibri"/>
                <a:sym typeface="Calibri"/>
              </a:defRPr>
            </a:lvl9pPr>
          </a:lstStyle>
          <a:p>
            <a:endParaRPr/>
          </a:p>
        </p:txBody>
      </p:sp>
      <p:sp>
        <p:nvSpPr>
          <p:cNvPr id="204" name="Google Shape;204;p37"/>
          <p:cNvSpPr txBox="1">
            <a:spLocks noGrp="1"/>
          </p:cNvSpPr>
          <p:nvPr>
            <p:ph type="ftr" idx="11"/>
          </p:nvPr>
        </p:nvSpPr>
        <p:spPr>
          <a:xfrm>
            <a:off x="4846320" y="7627642"/>
            <a:ext cx="4937760" cy="43824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5" name="Google Shape;205;p37"/>
          <p:cNvSpPr txBox="1">
            <a:spLocks noGrp="1"/>
          </p:cNvSpPr>
          <p:nvPr>
            <p:ph type="sldNum" idx="12"/>
          </p:nvPr>
        </p:nvSpPr>
        <p:spPr>
          <a:xfrm>
            <a:off x="0" y="0"/>
            <a:ext cx="4800000" cy="479568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160" b="0" i="0" u="none" strike="noStrike" cap="none">
                <a:solidFill>
                  <a:schemeClr val="dk1"/>
                </a:solidFill>
                <a:latin typeface="Calibri"/>
                <a:ea typeface="Calibri"/>
                <a:cs typeface="Calibri"/>
                <a:sym typeface="Calibri"/>
              </a:defRPr>
            </a:lvl1pPr>
            <a:lvl2pPr marL="0" marR="0" lvl="1" indent="0" algn="l" rtl="0">
              <a:spcBef>
                <a:spcPts val="0"/>
              </a:spcBef>
              <a:buNone/>
              <a:defRPr sz="2160" b="0" i="0" u="none" strike="noStrike" cap="none">
                <a:solidFill>
                  <a:schemeClr val="dk1"/>
                </a:solidFill>
                <a:latin typeface="Calibri"/>
                <a:ea typeface="Calibri"/>
                <a:cs typeface="Calibri"/>
                <a:sym typeface="Calibri"/>
              </a:defRPr>
            </a:lvl2pPr>
            <a:lvl3pPr marL="0" marR="0" lvl="2" indent="0" algn="l" rtl="0">
              <a:spcBef>
                <a:spcPts val="0"/>
              </a:spcBef>
              <a:buNone/>
              <a:defRPr sz="2160" b="0" i="0" u="none" strike="noStrike" cap="none">
                <a:solidFill>
                  <a:schemeClr val="dk1"/>
                </a:solidFill>
                <a:latin typeface="Calibri"/>
                <a:ea typeface="Calibri"/>
                <a:cs typeface="Calibri"/>
                <a:sym typeface="Calibri"/>
              </a:defRPr>
            </a:lvl3pPr>
            <a:lvl4pPr marL="0" marR="0" lvl="3" indent="0" algn="l" rtl="0">
              <a:spcBef>
                <a:spcPts val="0"/>
              </a:spcBef>
              <a:buNone/>
              <a:defRPr sz="2160" b="0" i="0" u="none" strike="noStrike" cap="none">
                <a:solidFill>
                  <a:schemeClr val="dk1"/>
                </a:solidFill>
                <a:latin typeface="Calibri"/>
                <a:ea typeface="Calibri"/>
                <a:cs typeface="Calibri"/>
                <a:sym typeface="Calibri"/>
              </a:defRPr>
            </a:lvl4pPr>
            <a:lvl5pPr marL="0" marR="0" lvl="4" indent="0" algn="l" rtl="0">
              <a:spcBef>
                <a:spcPts val="0"/>
              </a:spcBef>
              <a:buNone/>
              <a:defRPr sz="2160" b="0" i="0" u="none" strike="noStrike" cap="none">
                <a:solidFill>
                  <a:schemeClr val="dk1"/>
                </a:solidFill>
                <a:latin typeface="Calibri"/>
                <a:ea typeface="Calibri"/>
                <a:cs typeface="Calibri"/>
                <a:sym typeface="Calibri"/>
              </a:defRPr>
            </a:lvl5pPr>
            <a:lvl6pPr marL="0" marR="0" lvl="5" indent="0" algn="l" rtl="0">
              <a:spcBef>
                <a:spcPts val="0"/>
              </a:spcBef>
              <a:buNone/>
              <a:defRPr sz="2160" b="0" i="0" u="none" strike="noStrike" cap="none">
                <a:solidFill>
                  <a:schemeClr val="dk1"/>
                </a:solidFill>
                <a:latin typeface="Calibri"/>
                <a:ea typeface="Calibri"/>
                <a:cs typeface="Calibri"/>
                <a:sym typeface="Calibri"/>
              </a:defRPr>
            </a:lvl6pPr>
            <a:lvl7pPr marL="0" marR="0" lvl="6" indent="0" algn="l" rtl="0">
              <a:spcBef>
                <a:spcPts val="0"/>
              </a:spcBef>
              <a:buNone/>
              <a:defRPr sz="2160" b="0" i="0" u="none" strike="noStrike" cap="none">
                <a:solidFill>
                  <a:schemeClr val="dk1"/>
                </a:solidFill>
                <a:latin typeface="Calibri"/>
                <a:ea typeface="Calibri"/>
                <a:cs typeface="Calibri"/>
                <a:sym typeface="Calibri"/>
              </a:defRPr>
            </a:lvl7pPr>
            <a:lvl8pPr marL="0" marR="0" lvl="7" indent="0" algn="l" rtl="0">
              <a:spcBef>
                <a:spcPts val="0"/>
              </a:spcBef>
              <a:buNone/>
              <a:defRPr sz="2160" b="0" i="0" u="none" strike="noStrike" cap="none">
                <a:solidFill>
                  <a:schemeClr val="dk1"/>
                </a:solidFill>
                <a:latin typeface="Calibri"/>
                <a:ea typeface="Calibri"/>
                <a:cs typeface="Calibri"/>
                <a:sym typeface="Calibri"/>
              </a:defRPr>
            </a:lvl8pPr>
            <a:lvl9pPr marL="0" marR="0" lvl="8" indent="0" algn="l" rtl="0">
              <a:spcBef>
                <a:spcPts val="0"/>
              </a:spcBef>
              <a:buNone/>
              <a:defRPr sz="216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936346" y="1929431"/>
            <a:ext cx="5481600" cy="438528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8" name="Google Shape;208;p38"/>
          <p:cNvSpPr/>
          <p:nvPr/>
        </p:nvSpPr>
        <p:spPr>
          <a:xfrm>
            <a:off x="0" y="7990679"/>
            <a:ext cx="14630400" cy="279360"/>
          </a:xfrm>
          <a:prstGeom prst="rect">
            <a:avLst/>
          </a:prstGeom>
          <a:solidFill>
            <a:srgbClr val="FFFFFF"/>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grpSp>
        <p:nvGrpSpPr>
          <p:cNvPr id="209" name="Google Shape;209;p38"/>
          <p:cNvGrpSpPr/>
          <p:nvPr/>
        </p:nvGrpSpPr>
        <p:grpSpPr>
          <a:xfrm>
            <a:off x="736212" y="1727349"/>
            <a:ext cx="5896862" cy="4754102"/>
            <a:chOff x="1806363" y="1221920"/>
            <a:chExt cx="3685539" cy="2973990"/>
          </a:xfrm>
        </p:grpSpPr>
        <p:sp>
          <p:nvSpPr>
            <p:cNvPr id="210" name="Google Shape;210;p38"/>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sp>
          <p:nvSpPr>
            <p:cNvPr id="211" name="Google Shape;211;p38"/>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grpSp>
      <p:sp>
        <p:nvSpPr>
          <p:cNvPr id="212" name="Google Shape;212;p38" descr="Click to add picture"/>
          <p:cNvSpPr>
            <a:spLocks noGrp="1"/>
          </p:cNvSpPr>
          <p:nvPr>
            <p:ph type="pic" idx="2"/>
          </p:nvPr>
        </p:nvSpPr>
        <p:spPr>
          <a:xfrm>
            <a:off x="7315201" y="23372"/>
            <a:ext cx="7315200" cy="820608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4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213"/>
        <p:cNvGrpSpPr/>
        <p:nvPr/>
      </p:nvGrpSpPr>
      <p:grpSpPr>
        <a:xfrm>
          <a:off x="0" y="0"/>
          <a:ext cx="0" cy="0"/>
          <a:chOff x="0" y="0"/>
          <a:chExt cx="0" cy="0"/>
        </a:xfrm>
      </p:grpSpPr>
      <p:sp>
        <p:nvSpPr>
          <p:cNvPr id="214" name="Google Shape;214;p39"/>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5" name="Google Shape;215;p39"/>
          <p:cNvSpPr txBox="1">
            <a:spLocks noGrp="1"/>
          </p:cNvSpPr>
          <p:nvPr>
            <p:ph type="body" idx="1"/>
          </p:nvPr>
        </p:nvSpPr>
        <p:spPr>
          <a:xfrm>
            <a:off x="498720" y="1843960"/>
            <a:ext cx="639984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Font typeface="Roboto"/>
              <a:buChar char="●"/>
              <a:defRPr sz="2240">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Font typeface="Roboto"/>
              <a:buChar char="■"/>
              <a:defRPr sz="1920">
                <a:latin typeface="Roboto"/>
                <a:ea typeface="Roboto"/>
                <a:cs typeface="Roboto"/>
                <a:sym typeface="Roboto"/>
              </a:defRPr>
            </a:lvl6pPr>
            <a:lvl7pPr marL="5120512" lvl="6" indent="-487668" rtl="0">
              <a:spcBef>
                <a:spcPts val="0"/>
              </a:spcBef>
              <a:spcAft>
                <a:spcPts val="0"/>
              </a:spcAft>
              <a:buSzPts val="1200"/>
              <a:buFont typeface="Roboto"/>
              <a:buChar char="●"/>
              <a:defRPr sz="1920">
                <a:latin typeface="Roboto"/>
                <a:ea typeface="Roboto"/>
                <a:cs typeface="Roboto"/>
                <a:sym typeface="Roboto"/>
              </a:defRPr>
            </a:lvl7pPr>
            <a:lvl8pPr marL="5852014" lvl="7" indent="-487668" rtl="0">
              <a:spcBef>
                <a:spcPts val="0"/>
              </a:spcBef>
              <a:spcAft>
                <a:spcPts val="0"/>
              </a:spcAft>
              <a:buSzPts val="1200"/>
              <a:buFont typeface="Roboto"/>
              <a:buChar char="○"/>
              <a:defRPr sz="1920">
                <a:latin typeface="Roboto"/>
                <a:ea typeface="Roboto"/>
                <a:cs typeface="Roboto"/>
                <a:sym typeface="Roboto"/>
              </a:defRPr>
            </a:lvl8pPr>
            <a:lvl9pPr marL="6583516" lvl="8" indent="-487668" rtl="0">
              <a:spcBef>
                <a:spcPts val="0"/>
              </a:spcBef>
              <a:spcAft>
                <a:spcPts val="0"/>
              </a:spcAft>
              <a:buSzPts val="1200"/>
              <a:buFont typeface="Roboto"/>
              <a:buChar char="■"/>
              <a:defRPr sz="1920">
                <a:latin typeface="Roboto"/>
                <a:ea typeface="Roboto"/>
                <a:cs typeface="Roboto"/>
                <a:sym typeface="Roboto"/>
              </a:defRPr>
            </a:lvl9pPr>
          </a:lstStyle>
          <a:p>
            <a:endParaRPr/>
          </a:p>
        </p:txBody>
      </p:sp>
      <p:sp>
        <p:nvSpPr>
          <p:cNvPr id="216" name="Google Shape;216;p39"/>
          <p:cNvSpPr txBox="1">
            <a:spLocks noGrp="1"/>
          </p:cNvSpPr>
          <p:nvPr>
            <p:ph type="body" idx="2"/>
          </p:nvPr>
        </p:nvSpPr>
        <p:spPr>
          <a:xfrm>
            <a:off x="7731840" y="1843960"/>
            <a:ext cx="639984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Font typeface="Roboto"/>
              <a:buChar char="●"/>
              <a:defRPr sz="2240">
                <a:latin typeface="Roboto"/>
                <a:ea typeface="Roboto"/>
                <a:cs typeface="Roboto"/>
                <a:sym typeface="Roboto"/>
              </a:defRPr>
            </a:lvl1pPr>
            <a:lvl2pPr marL="1463004" lvl="1" indent="-487668" rtl="0">
              <a:spcBef>
                <a:spcPts val="0"/>
              </a:spcBef>
              <a:spcAft>
                <a:spcPts val="0"/>
              </a:spcAft>
              <a:buSzPts val="1200"/>
              <a:buFont typeface="Roboto"/>
              <a:buChar char="○"/>
              <a:defRPr sz="1920">
                <a:latin typeface="Roboto"/>
                <a:ea typeface="Roboto"/>
                <a:cs typeface="Roboto"/>
                <a:sym typeface="Roboto"/>
              </a:defRPr>
            </a:lvl2pPr>
            <a:lvl3pPr marL="2194505" lvl="2" indent="-487668" rtl="0">
              <a:spcBef>
                <a:spcPts val="0"/>
              </a:spcBef>
              <a:spcAft>
                <a:spcPts val="0"/>
              </a:spcAft>
              <a:buSzPts val="1200"/>
              <a:buFont typeface="Roboto"/>
              <a:buChar char="■"/>
              <a:defRPr sz="1920">
                <a:latin typeface="Roboto"/>
                <a:ea typeface="Roboto"/>
                <a:cs typeface="Roboto"/>
                <a:sym typeface="Roboto"/>
              </a:defRPr>
            </a:lvl3pPr>
            <a:lvl4pPr marL="2926007" lvl="3" indent="-487668" rtl="0">
              <a:spcBef>
                <a:spcPts val="0"/>
              </a:spcBef>
              <a:spcAft>
                <a:spcPts val="0"/>
              </a:spcAft>
              <a:buSzPts val="1200"/>
              <a:buFont typeface="Roboto"/>
              <a:buChar char="●"/>
              <a:defRPr sz="1920">
                <a:latin typeface="Roboto"/>
                <a:ea typeface="Roboto"/>
                <a:cs typeface="Roboto"/>
                <a:sym typeface="Roboto"/>
              </a:defRPr>
            </a:lvl4pPr>
            <a:lvl5pPr marL="3657509" lvl="4" indent="-487668" rtl="0">
              <a:spcBef>
                <a:spcPts val="0"/>
              </a:spcBef>
              <a:spcAft>
                <a:spcPts val="0"/>
              </a:spcAft>
              <a:buSzPts val="1200"/>
              <a:buFont typeface="Roboto"/>
              <a:buChar char="○"/>
              <a:defRPr sz="1920">
                <a:latin typeface="Roboto"/>
                <a:ea typeface="Roboto"/>
                <a:cs typeface="Roboto"/>
                <a:sym typeface="Roboto"/>
              </a:defRPr>
            </a:lvl5pPr>
            <a:lvl6pPr marL="4389011" lvl="5" indent="-487668" rtl="0">
              <a:spcBef>
                <a:spcPts val="0"/>
              </a:spcBef>
              <a:spcAft>
                <a:spcPts val="0"/>
              </a:spcAft>
              <a:buSzPts val="1200"/>
              <a:buFont typeface="Roboto"/>
              <a:buChar char="■"/>
              <a:defRPr sz="1920">
                <a:latin typeface="Roboto"/>
                <a:ea typeface="Roboto"/>
                <a:cs typeface="Roboto"/>
                <a:sym typeface="Roboto"/>
              </a:defRPr>
            </a:lvl6pPr>
            <a:lvl7pPr marL="5120512" lvl="6" indent="-487668" rtl="0">
              <a:spcBef>
                <a:spcPts val="0"/>
              </a:spcBef>
              <a:spcAft>
                <a:spcPts val="0"/>
              </a:spcAft>
              <a:buSzPts val="1200"/>
              <a:buFont typeface="Roboto"/>
              <a:buChar char="●"/>
              <a:defRPr sz="1920">
                <a:latin typeface="Roboto"/>
                <a:ea typeface="Roboto"/>
                <a:cs typeface="Roboto"/>
                <a:sym typeface="Roboto"/>
              </a:defRPr>
            </a:lvl7pPr>
            <a:lvl8pPr marL="5852014" lvl="7" indent="-487668" rtl="0">
              <a:spcBef>
                <a:spcPts val="0"/>
              </a:spcBef>
              <a:spcAft>
                <a:spcPts val="0"/>
              </a:spcAft>
              <a:buSzPts val="1200"/>
              <a:buFont typeface="Roboto"/>
              <a:buChar char="○"/>
              <a:defRPr sz="1920">
                <a:latin typeface="Roboto"/>
                <a:ea typeface="Roboto"/>
                <a:cs typeface="Roboto"/>
                <a:sym typeface="Roboto"/>
              </a:defRPr>
            </a:lvl8pPr>
            <a:lvl9pPr marL="6583516" lvl="8" indent="-487668" rtl="0">
              <a:spcBef>
                <a:spcPts val="0"/>
              </a:spcBef>
              <a:spcAft>
                <a:spcPts val="0"/>
              </a:spcAft>
              <a:buSzPts val="1200"/>
              <a:buFont typeface="Roboto"/>
              <a:buChar char="■"/>
              <a:defRPr sz="1920">
                <a:latin typeface="Roboto"/>
                <a:ea typeface="Roboto"/>
                <a:cs typeface="Roboto"/>
                <a:sym typeface="Roboto"/>
              </a:defRPr>
            </a:lvl9pPr>
          </a:lstStyle>
          <a:p>
            <a:endParaRPr/>
          </a:p>
        </p:txBody>
      </p:sp>
      <p:sp>
        <p:nvSpPr>
          <p:cNvPr id="217" name="Google Shape;217;p39"/>
          <p:cNvSpPr txBox="1">
            <a:spLocks noGrp="1"/>
          </p:cNvSpPr>
          <p:nvPr>
            <p:ph type="sldNum" idx="12"/>
          </p:nvPr>
        </p:nvSpPr>
        <p:spPr>
          <a:xfrm>
            <a:off x="6876253" y="7560388"/>
            <a:ext cx="877920" cy="62976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18" name="Google Shape;218;p39"/>
          <p:cNvSpPr/>
          <p:nvPr/>
        </p:nvSpPr>
        <p:spPr>
          <a:xfrm>
            <a:off x="0" y="8067464"/>
            <a:ext cx="14630400" cy="158400"/>
          </a:xfrm>
          <a:prstGeom prst="rect">
            <a:avLst/>
          </a:prstGeom>
          <a:solidFill>
            <a:srgbClr val="0AD7C8"/>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ver 2">
  <p:cSld name="Cover_2">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p37"/>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3040"/>
          </a:p>
        </p:txBody>
      </p:sp>
      <p:sp>
        <p:nvSpPr>
          <p:cNvPr id="203" name="Google Shape;203;p37"/>
          <p:cNvSpPr txBox="1">
            <a:spLocks noGrp="1"/>
          </p:cNvSpPr>
          <p:nvPr>
            <p:ph type="sldNum" idx="12"/>
          </p:nvPr>
        </p:nvSpPr>
        <p:spPr>
          <a:xfrm>
            <a:off x="12921520" y="7820497"/>
            <a:ext cx="1429920" cy="158400"/>
          </a:xfrm>
          <a:prstGeom prst="rect">
            <a:avLst/>
          </a:prstGeom>
        </p:spPr>
        <p:txBody>
          <a:bodyPr spcFirstLastPara="1" wrap="square" lIns="91425" tIns="91425" rIns="91425" bIns="91425" anchor="ctr" anchorCtr="0">
            <a:noAutofit/>
          </a:bodyPr>
          <a:lstStyle>
            <a:lvl1pPr lvl="0" algn="r" rtl="0">
              <a:buNone/>
              <a:defRPr sz="1280">
                <a:solidFill>
                  <a:srgbClr val="CCCCCC"/>
                </a:solidFill>
                <a:latin typeface="Roboto"/>
                <a:ea typeface="Roboto"/>
                <a:cs typeface="Roboto"/>
                <a:sym typeface="Roboto"/>
              </a:defRPr>
            </a:lvl1pPr>
            <a:lvl2pPr lvl="1" algn="r" rtl="0">
              <a:buNone/>
              <a:defRPr sz="1280">
                <a:solidFill>
                  <a:srgbClr val="CCCCCC"/>
                </a:solidFill>
                <a:latin typeface="Roboto"/>
                <a:ea typeface="Roboto"/>
                <a:cs typeface="Roboto"/>
                <a:sym typeface="Roboto"/>
              </a:defRPr>
            </a:lvl2pPr>
            <a:lvl3pPr lvl="2" algn="r" rtl="0">
              <a:buNone/>
              <a:defRPr sz="1280">
                <a:solidFill>
                  <a:srgbClr val="CCCCCC"/>
                </a:solidFill>
                <a:latin typeface="Roboto"/>
                <a:ea typeface="Roboto"/>
                <a:cs typeface="Roboto"/>
                <a:sym typeface="Roboto"/>
              </a:defRPr>
            </a:lvl3pPr>
            <a:lvl4pPr lvl="3" algn="r" rtl="0">
              <a:buNone/>
              <a:defRPr sz="1280">
                <a:solidFill>
                  <a:srgbClr val="CCCCCC"/>
                </a:solidFill>
                <a:latin typeface="Roboto"/>
                <a:ea typeface="Roboto"/>
                <a:cs typeface="Roboto"/>
                <a:sym typeface="Roboto"/>
              </a:defRPr>
            </a:lvl4pPr>
            <a:lvl5pPr lvl="4" algn="r" rtl="0">
              <a:buNone/>
              <a:defRPr sz="1280">
                <a:solidFill>
                  <a:srgbClr val="CCCCCC"/>
                </a:solidFill>
                <a:latin typeface="Roboto"/>
                <a:ea typeface="Roboto"/>
                <a:cs typeface="Roboto"/>
                <a:sym typeface="Roboto"/>
              </a:defRPr>
            </a:lvl5pPr>
            <a:lvl6pPr lvl="5" algn="r" rtl="0">
              <a:buNone/>
              <a:defRPr sz="1280">
                <a:solidFill>
                  <a:srgbClr val="CCCCCC"/>
                </a:solidFill>
                <a:latin typeface="Roboto"/>
                <a:ea typeface="Roboto"/>
                <a:cs typeface="Roboto"/>
                <a:sym typeface="Roboto"/>
              </a:defRPr>
            </a:lvl6pPr>
            <a:lvl7pPr lvl="6" algn="r" rtl="0">
              <a:buNone/>
              <a:defRPr sz="1280">
                <a:solidFill>
                  <a:srgbClr val="CCCCCC"/>
                </a:solidFill>
                <a:latin typeface="Roboto"/>
                <a:ea typeface="Roboto"/>
                <a:cs typeface="Roboto"/>
                <a:sym typeface="Roboto"/>
              </a:defRPr>
            </a:lvl7pPr>
            <a:lvl8pPr lvl="7" algn="r" rtl="0">
              <a:buNone/>
              <a:defRPr sz="1280">
                <a:solidFill>
                  <a:srgbClr val="CCCCCC"/>
                </a:solidFill>
                <a:latin typeface="Roboto"/>
                <a:ea typeface="Roboto"/>
                <a:cs typeface="Roboto"/>
                <a:sym typeface="Roboto"/>
              </a:defRPr>
            </a:lvl8pPr>
            <a:lvl9pPr lvl="8" algn="r" rtl="0">
              <a:buNone/>
              <a:defRPr sz="128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Content 2">
  <p:cSld name="Title and Content_4">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38"/>
          <p:cNvSpPr txBox="1">
            <a:spLocks noGrp="1"/>
          </p:cNvSpPr>
          <p:nvPr>
            <p:ph type="body" idx="1"/>
          </p:nvPr>
        </p:nvSpPr>
        <p:spPr>
          <a:xfrm>
            <a:off x="512060" y="2119451"/>
            <a:ext cx="13635360" cy="5052480"/>
          </a:xfrm>
          <a:prstGeom prst="rect">
            <a:avLst/>
          </a:prstGeom>
          <a:noFill/>
          <a:ln>
            <a:noFill/>
          </a:ln>
        </p:spPr>
        <p:txBody>
          <a:bodyPr spcFirstLastPara="1" wrap="square" lIns="91425" tIns="45700" rIns="91425" bIns="45700" anchor="t" anchorCtr="0">
            <a:noAutofit/>
          </a:bodyPr>
          <a:lstStyle>
            <a:lvl1pPr marL="731502" marR="0" lvl="0" indent="-365750" algn="l" rtl="0">
              <a:lnSpc>
                <a:spcPct val="100000"/>
              </a:lnSpc>
              <a:spcBef>
                <a:spcPts val="0"/>
              </a:spcBef>
              <a:spcAft>
                <a:spcPts val="0"/>
              </a:spcAft>
              <a:buClr>
                <a:srgbClr val="000000"/>
              </a:buClr>
              <a:buSzPts val="1400"/>
              <a:buFont typeface="Arial"/>
              <a:buNone/>
              <a:defRPr sz="2240" b="0" i="0" u="none" strike="noStrike" cap="none">
                <a:solidFill>
                  <a:srgbClr val="31383F"/>
                </a:solidFill>
                <a:latin typeface="Roboto"/>
                <a:ea typeface="Roboto"/>
                <a:cs typeface="Roboto"/>
                <a:sym typeface="Roboto"/>
              </a:defRPr>
            </a:lvl1pPr>
            <a:lvl2pPr marL="1463004" marR="0" lvl="1" indent="-507988"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2pPr>
            <a:lvl3pPr marL="2194505" marR="0" lvl="2" indent="-507988"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3pPr>
            <a:lvl4pPr marL="2926007" marR="0" lvl="3" indent="-507988"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4pPr>
            <a:lvl5pPr marL="3657509" marR="0" lvl="4" indent="-507988" algn="l" rtl="0">
              <a:lnSpc>
                <a:spcPct val="100000"/>
              </a:lnSpc>
              <a:spcBef>
                <a:spcPts val="0"/>
              </a:spcBef>
              <a:spcAft>
                <a:spcPts val="0"/>
              </a:spcAft>
              <a:buClr>
                <a:srgbClr val="000000"/>
              </a:buClr>
              <a:buSzPts val="1400"/>
              <a:buFont typeface="Arial"/>
              <a:buChar char="•"/>
              <a:defRPr sz="2240" b="0" i="0" u="none" strike="noStrike" cap="none">
                <a:solidFill>
                  <a:srgbClr val="31383F"/>
                </a:solidFill>
                <a:latin typeface="Roboto"/>
                <a:ea typeface="Roboto"/>
                <a:cs typeface="Roboto"/>
                <a:sym typeface="Roboto"/>
              </a:defRPr>
            </a:lvl5pPr>
            <a:lvl6pPr marL="4389011" marR="0" lvl="5" indent="-365750"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6pPr>
            <a:lvl7pPr marL="5120512" marR="0" lvl="6" indent="-365750"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7pPr>
            <a:lvl8pPr marL="5852014" marR="0" lvl="7" indent="-365750"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8pPr>
            <a:lvl9pPr marL="6583516" marR="0" lvl="8" indent="-365750" algn="l" rtl="0">
              <a:lnSpc>
                <a:spcPct val="100000"/>
              </a:lnSpc>
              <a:spcBef>
                <a:spcPts val="0"/>
              </a:spcBef>
              <a:spcAft>
                <a:spcPts val="0"/>
              </a:spcAft>
              <a:buClr>
                <a:srgbClr val="000000"/>
              </a:buClr>
              <a:buSzPts val="1400"/>
              <a:buFont typeface="Arial"/>
              <a:buNone/>
              <a:defRPr sz="224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9"/>
        <p:cNvGrpSpPr/>
        <p:nvPr/>
      </p:nvGrpSpPr>
      <p:grpSpPr>
        <a:xfrm>
          <a:off x="0" y="0"/>
          <a:ext cx="0" cy="0"/>
          <a:chOff x="0" y="0"/>
          <a:chExt cx="0" cy="0"/>
        </a:xfrm>
      </p:grpSpPr>
      <p:sp>
        <p:nvSpPr>
          <p:cNvPr id="10" name="Google Shape;10;p2"/>
          <p:cNvSpPr/>
          <p:nvPr/>
        </p:nvSpPr>
        <p:spPr>
          <a:xfrm>
            <a:off x="0" y="7990679"/>
            <a:ext cx="14630400" cy="279360"/>
          </a:xfrm>
          <a:prstGeom prst="rect">
            <a:avLst/>
          </a:prstGeom>
          <a:solidFill>
            <a:srgbClr val="FFFFFF"/>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1" name="Google Shape;11;p2"/>
          <p:cNvSpPr txBox="1">
            <a:spLocks noGrp="1"/>
          </p:cNvSpPr>
          <p:nvPr>
            <p:ph type="title"/>
          </p:nvPr>
        </p:nvSpPr>
        <p:spPr>
          <a:xfrm>
            <a:off x="1111064" y="2492252"/>
            <a:ext cx="5151840" cy="175824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448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2" descr="Click to add picture"/>
          <p:cNvSpPr>
            <a:spLocks noGrp="1"/>
          </p:cNvSpPr>
          <p:nvPr>
            <p:ph type="pic" idx="2"/>
          </p:nvPr>
        </p:nvSpPr>
        <p:spPr>
          <a:xfrm>
            <a:off x="7315201" y="23372"/>
            <a:ext cx="7315200" cy="820608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4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grpSp>
        <p:nvGrpSpPr>
          <p:cNvPr id="13" name="Google Shape;13;p2"/>
          <p:cNvGrpSpPr/>
          <p:nvPr/>
        </p:nvGrpSpPr>
        <p:grpSpPr>
          <a:xfrm>
            <a:off x="736212" y="1727349"/>
            <a:ext cx="5896862" cy="4754102"/>
            <a:chOff x="1806363" y="1221920"/>
            <a:chExt cx="3685539" cy="2973990"/>
          </a:xfrm>
        </p:grpSpPr>
        <p:sp>
          <p:nvSpPr>
            <p:cNvPr id="14" name="Google Shape;14;p2"/>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sp>
          <p:nvSpPr>
            <p:cNvPr id="15" name="Google Shape;15;p2"/>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grpSp>
      <p:sp>
        <p:nvSpPr>
          <p:cNvPr id="16" name="Google Shape;16;p2"/>
          <p:cNvSpPr txBox="1">
            <a:spLocks noGrp="1"/>
          </p:cNvSpPr>
          <p:nvPr>
            <p:ph type="body" idx="1"/>
          </p:nvPr>
        </p:nvSpPr>
        <p:spPr>
          <a:xfrm>
            <a:off x="1111064" y="4464158"/>
            <a:ext cx="5151840" cy="1554720"/>
          </a:xfrm>
          <a:prstGeom prst="rect">
            <a:avLst/>
          </a:prstGeom>
          <a:noFill/>
          <a:ln>
            <a:noFill/>
          </a:ln>
        </p:spPr>
        <p:txBody>
          <a:bodyPr spcFirstLastPara="1" wrap="square" lIns="91425" tIns="45700" rIns="91425" bIns="45700" anchor="t" anchorCtr="0">
            <a:noAutofit/>
          </a:bodyPr>
          <a:lstStyle>
            <a:lvl1pPr marL="731502" marR="0" lvl="0" indent="-365750" algn="ctr" rtl="0">
              <a:lnSpc>
                <a:spcPct val="100000"/>
              </a:lnSpc>
              <a:spcBef>
                <a:spcPts val="0"/>
              </a:spcBef>
              <a:spcAft>
                <a:spcPts val="0"/>
              </a:spcAft>
              <a:buClr>
                <a:schemeClr val="dk2"/>
              </a:buClr>
              <a:buSzPts val="1200"/>
              <a:buFont typeface="Arial"/>
              <a:buNone/>
              <a:defRPr sz="2240" b="0" i="0" u="none" strike="noStrike" cap="none">
                <a:solidFill>
                  <a:schemeClr val="dk1"/>
                </a:solidFill>
                <a:latin typeface="Roboto"/>
                <a:ea typeface="Roboto"/>
                <a:cs typeface="Roboto"/>
                <a:sym typeface="Roboto"/>
              </a:defRPr>
            </a:lvl1pPr>
            <a:lvl2pPr marL="1463004" marR="0" lvl="1" indent="-365750" algn="l" rtl="0">
              <a:lnSpc>
                <a:spcPct val="100000"/>
              </a:lnSpc>
              <a:spcBef>
                <a:spcPts val="0"/>
              </a:spcBef>
              <a:spcAft>
                <a:spcPts val="0"/>
              </a:spcAft>
              <a:buSzPts val="1400"/>
              <a:buNone/>
              <a:defRPr sz="2240" b="0" i="0" u="none" strike="noStrike" cap="none">
                <a:solidFill>
                  <a:schemeClr val="dk1"/>
                </a:solidFill>
                <a:latin typeface="Roboto"/>
                <a:ea typeface="Roboto"/>
                <a:cs typeface="Roboto"/>
                <a:sym typeface="Roboto"/>
              </a:defRPr>
            </a:lvl2pPr>
            <a:lvl3pPr marL="2194505" marR="0" lvl="2" indent="-365750" algn="l" rtl="0">
              <a:lnSpc>
                <a:spcPct val="100000"/>
              </a:lnSpc>
              <a:spcBef>
                <a:spcPts val="0"/>
              </a:spcBef>
              <a:spcAft>
                <a:spcPts val="0"/>
              </a:spcAft>
              <a:buSzPts val="1400"/>
              <a:buNone/>
              <a:defRPr sz="2240" b="0" i="0" u="none" strike="noStrike" cap="none">
                <a:solidFill>
                  <a:schemeClr val="dk1"/>
                </a:solidFill>
                <a:latin typeface="Roboto"/>
                <a:ea typeface="Roboto"/>
                <a:cs typeface="Roboto"/>
                <a:sym typeface="Roboto"/>
              </a:defRPr>
            </a:lvl3pPr>
            <a:lvl4pPr marL="2926007" marR="0" lvl="3" indent="-365750" algn="l" rtl="0">
              <a:lnSpc>
                <a:spcPct val="100000"/>
              </a:lnSpc>
              <a:spcBef>
                <a:spcPts val="0"/>
              </a:spcBef>
              <a:spcAft>
                <a:spcPts val="0"/>
              </a:spcAft>
              <a:buSzPts val="1400"/>
              <a:buNone/>
              <a:defRPr sz="2240" b="0" i="0" u="none" strike="noStrike" cap="none">
                <a:solidFill>
                  <a:schemeClr val="dk1"/>
                </a:solidFill>
                <a:latin typeface="Roboto"/>
                <a:ea typeface="Roboto"/>
                <a:cs typeface="Roboto"/>
                <a:sym typeface="Roboto"/>
              </a:defRPr>
            </a:lvl4pPr>
            <a:lvl5pPr marL="3657509" marR="0" lvl="4" indent="-365750" algn="l" rtl="0">
              <a:lnSpc>
                <a:spcPct val="100000"/>
              </a:lnSpc>
              <a:spcBef>
                <a:spcPts val="0"/>
              </a:spcBef>
              <a:spcAft>
                <a:spcPts val="0"/>
              </a:spcAft>
              <a:buSzPts val="1400"/>
              <a:buNone/>
              <a:defRPr sz="2240" b="0" i="0" u="none" strike="noStrike" cap="none">
                <a:solidFill>
                  <a:schemeClr val="dk1"/>
                </a:solidFill>
                <a:latin typeface="Roboto"/>
                <a:ea typeface="Roboto"/>
                <a:cs typeface="Roboto"/>
                <a:sym typeface="Roboto"/>
              </a:defRPr>
            </a:lvl5pPr>
            <a:lvl6pPr marL="4389011" marR="0" lvl="5" indent="-36575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L="5120512" marR="0" lvl="6" indent="-36575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L="5852014" marR="0" lvl="7" indent="-36575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L="6583516" marR="0" lvl="8" indent="-365750"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593467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FFF"/>
        </a:solidFill>
        <a:effectLst/>
      </p:bgPr>
    </p:bg>
    <p:spTree>
      <p:nvGrpSpPr>
        <p:cNvPr id="1" name="Shape 326"/>
        <p:cNvGrpSpPr/>
        <p:nvPr/>
      </p:nvGrpSpPr>
      <p:grpSpPr>
        <a:xfrm>
          <a:off x="0" y="0"/>
          <a:ext cx="0" cy="0"/>
          <a:chOff x="0" y="0"/>
          <a:chExt cx="0" cy="0"/>
        </a:xfrm>
      </p:grpSpPr>
      <p:sp>
        <p:nvSpPr>
          <p:cNvPr id="327" name="Google Shape;327;p54"/>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8" name="Google Shape;328;p54"/>
          <p:cNvSpPr txBox="1">
            <a:spLocks noGrp="1"/>
          </p:cNvSpPr>
          <p:nvPr>
            <p:ph type="body" idx="1"/>
          </p:nvPr>
        </p:nvSpPr>
        <p:spPr>
          <a:xfrm>
            <a:off x="498720" y="1843955"/>
            <a:ext cx="6399840" cy="5466458"/>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Font typeface="Roboto"/>
              <a:buChar char="●"/>
              <a:defRPr sz="1919">
                <a:latin typeface="Roboto"/>
                <a:ea typeface="Roboto"/>
                <a:cs typeface="Roboto"/>
                <a:sym typeface="Roboto"/>
              </a:defRPr>
            </a:lvl7pPr>
            <a:lvl8pPr marL="5846747" lvl="7" indent="-487229" rtl="0">
              <a:spcBef>
                <a:spcPts val="0"/>
              </a:spcBef>
              <a:spcAft>
                <a:spcPts val="0"/>
              </a:spcAft>
              <a:buSzPts val="1200"/>
              <a:buFont typeface="Roboto"/>
              <a:buChar char="○"/>
              <a:defRPr sz="1919">
                <a:latin typeface="Roboto"/>
                <a:ea typeface="Roboto"/>
                <a:cs typeface="Roboto"/>
                <a:sym typeface="Roboto"/>
              </a:defRPr>
            </a:lvl8pPr>
            <a:lvl9pPr marL="6577590" lvl="8" indent="-487229" rtl="0">
              <a:spcBef>
                <a:spcPts val="0"/>
              </a:spcBef>
              <a:spcAft>
                <a:spcPts val="0"/>
              </a:spcAft>
              <a:buSzPts val="1200"/>
              <a:buFont typeface="Roboto"/>
              <a:buChar char="■"/>
              <a:defRPr sz="1919">
                <a:latin typeface="Roboto"/>
                <a:ea typeface="Roboto"/>
                <a:cs typeface="Roboto"/>
                <a:sym typeface="Roboto"/>
              </a:defRPr>
            </a:lvl9pPr>
          </a:lstStyle>
          <a:p>
            <a:endParaRPr/>
          </a:p>
        </p:txBody>
      </p:sp>
      <p:sp>
        <p:nvSpPr>
          <p:cNvPr id="329" name="Google Shape;329;p54"/>
          <p:cNvSpPr txBox="1">
            <a:spLocks noGrp="1"/>
          </p:cNvSpPr>
          <p:nvPr>
            <p:ph type="body" idx="2"/>
          </p:nvPr>
        </p:nvSpPr>
        <p:spPr>
          <a:xfrm>
            <a:off x="7731840" y="1843955"/>
            <a:ext cx="6399840" cy="5466458"/>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Font typeface="Roboto"/>
              <a:buChar char="●"/>
              <a:defRPr sz="1919">
                <a:latin typeface="Roboto"/>
                <a:ea typeface="Roboto"/>
                <a:cs typeface="Roboto"/>
                <a:sym typeface="Roboto"/>
              </a:defRPr>
            </a:lvl7pPr>
            <a:lvl8pPr marL="5846747" lvl="7" indent="-487229" rtl="0">
              <a:spcBef>
                <a:spcPts val="0"/>
              </a:spcBef>
              <a:spcAft>
                <a:spcPts val="0"/>
              </a:spcAft>
              <a:buSzPts val="1200"/>
              <a:buFont typeface="Roboto"/>
              <a:buChar char="○"/>
              <a:defRPr sz="1919">
                <a:latin typeface="Roboto"/>
                <a:ea typeface="Roboto"/>
                <a:cs typeface="Roboto"/>
                <a:sym typeface="Roboto"/>
              </a:defRPr>
            </a:lvl8pPr>
            <a:lvl9pPr marL="6577590" lvl="8" indent="-487229" rtl="0">
              <a:spcBef>
                <a:spcPts val="0"/>
              </a:spcBef>
              <a:spcAft>
                <a:spcPts val="0"/>
              </a:spcAft>
              <a:buSzPts val="1200"/>
              <a:buFont typeface="Roboto"/>
              <a:buChar char="■"/>
              <a:defRPr sz="1919">
                <a:latin typeface="Roboto"/>
                <a:ea typeface="Roboto"/>
                <a:cs typeface="Roboto"/>
                <a:sym typeface="Roboto"/>
              </a:defRPr>
            </a:lvl9pPr>
          </a:lstStyle>
          <a:p>
            <a:endParaRPr/>
          </a:p>
        </p:txBody>
      </p:sp>
      <p:sp>
        <p:nvSpPr>
          <p:cNvPr id="330" name="Google Shape;330;p54"/>
          <p:cNvSpPr txBox="1">
            <a:spLocks noGrp="1"/>
          </p:cNvSpPr>
          <p:nvPr>
            <p:ph type="sldNum" idx="12"/>
          </p:nvPr>
        </p:nvSpPr>
        <p:spPr>
          <a:xfrm>
            <a:off x="6876253" y="7560368"/>
            <a:ext cx="877920" cy="629657"/>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
        <p:nvSpPr>
          <p:cNvPr id="331" name="Google Shape;331;p54"/>
          <p:cNvSpPr/>
          <p:nvPr/>
        </p:nvSpPr>
        <p:spPr>
          <a:xfrm>
            <a:off x="0" y="8067443"/>
            <a:ext cx="14630400" cy="158254"/>
          </a:xfrm>
          <a:prstGeom prst="rect">
            <a:avLst/>
          </a:prstGeom>
          <a:solidFill>
            <a:srgbClr val="0AD7C8"/>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Tree>
    <p:extLst>
      <p:ext uri="{BB962C8B-B14F-4D97-AF65-F5344CB8AC3E}">
        <p14:creationId xmlns:p14="http://schemas.microsoft.com/office/powerpoint/2010/main" val="12789578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01"/>
        <p:cNvGrpSpPr/>
        <p:nvPr/>
      </p:nvGrpSpPr>
      <p:grpSpPr>
        <a:xfrm>
          <a:off x="0" y="0"/>
          <a:ext cx="0" cy="0"/>
          <a:chOff x="0" y="0"/>
          <a:chExt cx="0" cy="0"/>
        </a:xfrm>
      </p:grpSpPr>
      <p:sp>
        <p:nvSpPr>
          <p:cNvPr id="802" name="Google Shape;802;p115"/>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09038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1" y="-3"/>
            <a:ext cx="7530956" cy="1036191"/>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457200" y="220940"/>
            <a:ext cx="6433930" cy="507831"/>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457199" y="1525143"/>
            <a:ext cx="1376943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457200" y="2770595"/>
            <a:ext cx="11916888"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457199" y="2245663"/>
            <a:ext cx="1376943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11504022" y="7659882"/>
            <a:ext cx="2146039" cy="447091"/>
          </a:xfrm>
          <a:prstGeom prst="rect">
            <a:avLst/>
          </a:prstGeom>
        </p:spPr>
      </p:pic>
    </p:spTree>
    <p:extLst>
      <p:ext uri="{BB962C8B-B14F-4D97-AF65-F5344CB8AC3E}">
        <p14:creationId xmlns:p14="http://schemas.microsoft.com/office/powerpoint/2010/main" val="23170886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Char char="●"/>
              <a:defRPr/>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6876253" y="7560388"/>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2630628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936346" y="1929431"/>
            <a:ext cx="5481600" cy="43852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448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
          <p:cNvSpPr/>
          <p:nvPr/>
        </p:nvSpPr>
        <p:spPr>
          <a:xfrm>
            <a:off x="0" y="7990679"/>
            <a:ext cx="14630400" cy="279360"/>
          </a:xfrm>
          <a:prstGeom prst="rect">
            <a:avLst/>
          </a:prstGeom>
          <a:solidFill>
            <a:srgbClr val="FFFFFF"/>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grpSp>
        <p:nvGrpSpPr>
          <p:cNvPr id="43" name="Google Shape;43;p8"/>
          <p:cNvGrpSpPr/>
          <p:nvPr/>
        </p:nvGrpSpPr>
        <p:grpSpPr>
          <a:xfrm>
            <a:off x="736212" y="1727349"/>
            <a:ext cx="5896862" cy="4754102"/>
            <a:chOff x="1806363" y="1221920"/>
            <a:chExt cx="3685539" cy="2973990"/>
          </a:xfrm>
        </p:grpSpPr>
        <p:sp>
          <p:nvSpPr>
            <p:cNvPr id="44" name="Google Shape;44;p8"/>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sp>
          <p:nvSpPr>
            <p:cNvPr id="45" name="Google Shape;45;p8"/>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60" b="0" i="0" u="none" strike="noStrike" cap="none">
                <a:solidFill>
                  <a:schemeClr val="lt1"/>
                </a:solidFill>
                <a:latin typeface="Roboto"/>
                <a:ea typeface="Roboto"/>
                <a:cs typeface="Roboto"/>
                <a:sym typeface="Roboto"/>
              </a:endParaRPr>
            </a:p>
          </p:txBody>
        </p:sp>
      </p:grpSp>
      <p:sp>
        <p:nvSpPr>
          <p:cNvPr id="46" name="Google Shape;46;p8" descr="Click to add picture"/>
          <p:cNvSpPr>
            <a:spLocks noGrp="1"/>
          </p:cNvSpPr>
          <p:nvPr>
            <p:ph type="pic" idx="2"/>
          </p:nvPr>
        </p:nvSpPr>
        <p:spPr>
          <a:xfrm>
            <a:off x="7315201" y="23372"/>
            <a:ext cx="7315200" cy="820608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4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4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673453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1171063"/>
            <a:ext cx="11453752" cy="3291840"/>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7" y="315240"/>
            <a:ext cx="13592801" cy="2834640"/>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7" y="1229735"/>
            <a:ext cx="13592801" cy="2377440"/>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2" y="3684991"/>
            <a:ext cx="3408220" cy="12252960"/>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72496"/>
            <a:ext cx="14630400" cy="661190"/>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7070499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1171063"/>
            <a:ext cx="11453752" cy="3291840"/>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7" y="315240"/>
            <a:ext cx="13592801" cy="2834640"/>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7" y="1229735"/>
            <a:ext cx="13592801" cy="2377440"/>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2" y="3684991"/>
            <a:ext cx="3408220" cy="12252960"/>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6847310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 name="Google Shape;56;p14">
            <a:extLst>
              <a:ext uri="{FF2B5EF4-FFF2-40B4-BE49-F238E27FC236}">
                <a16:creationId xmlns:a16="http://schemas.microsoft.com/office/drawing/2014/main" id="{D9E43082-5E5A-99E8-0732-43ECB62E434E}"/>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57;p14">
            <a:extLst>
              <a:ext uri="{FF2B5EF4-FFF2-40B4-BE49-F238E27FC236}">
                <a16:creationId xmlns:a16="http://schemas.microsoft.com/office/drawing/2014/main" id="{41B6DC9F-0A1B-2483-3A70-E458C633BC0C}"/>
              </a:ext>
            </a:extLst>
          </p:cNvPr>
          <p:cNvSpPr txBox="1">
            <a:spLocks noGrp="1"/>
          </p:cNvSpPr>
          <p:nvPr>
            <p:ph type="sldNum" sz="quarter" idx="8"/>
          </p:nvPr>
        </p:nvSpPr>
        <p:spPr/>
        <p:txBody>
          <a:bodyPr/>
          <a:lstStyle>
            <a:lvl1pPr>
              <a:defRPr/>
            </a:lvl1pPr>
          </a:lstStyle>
          <a:p>
            <a:pPr lvl="0"/>
            <a:fld id="{175300F2-4148-1341-A310-3F19D755A108}" type="slidenum">
              <a:t>‹#›</a:t>
            </a:fld>
            <a:endParaRPr lang="en-US"/>
          </a:p>
        </p:txBody>
      </p:sp>
      <p:pic>
        <p:nvPicPr>
          <p:cNvPr id="4" name="Google Shape;58;p14">
            <a:extLst>
              <a:ext uri="{FF2B5EF4-FFF2-40B4-BE49-F238E27FC236}">
                <a16:creationId xmlns:a16="http://schemas.microsoft.com/office/drawing/2014/main" id="{A44A25AC-A13F-7E89-AA02-DD70907BFC32}"/>
              </a:ext>
            </a:extLst>
          </p:cNvPr>
          <p:cNvPicPr>
            <a:picLocks noChangeAspect="1"/>
          </p:cNvPicPr>
          <p:nvPr/>
        </p:nvPicPr>
        <p:blipFill>
          <a:blip r:embed="rId2">
            <a:alphaModFix/>
          </a:blip>
          <a:srcRect l="13988" r="5145"/>
          <a:stretch>
            <a:fillRect/>
          </a:stretch>
        </p:blipFill>
        <p:spPr>
          <a:xfrm>
            <a:off x="6968243" y="1248090"/>
            <a:ext cx="7662163" cy="6593512"/>
          </a:xfrm>
          <a:prstGeom prst="rect">
            <a:avLst/>
          </a:prstGeom>
          <a:noFill/>
          <a:ln cap="flat">
            <a:noFill/>
          </a:ln>
        </p:spPr>
      </p:pic>
    </p:spTree>
    <p:extLst>
      <p:ext uri="{BB962C8B-B14F-4D97-AF65-F5344CB8AC3E}">
        <p14:creationId xmlns:p14="http://schemas.microsoft.com/office/powerpoint/2010/main" val="19923333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over_5">
    <p:spTree>
      <p:nvGrpSpPr>
        <p:cNvPr id="1" name=""/>
        <p:cNvGrpSpPr/>
        <p:nvPr/>
      </p:nvGrpSpPr>
      <p:grpSpPr>
        <a:xfrm>
          <a:off x="0" y="0"/>
          <a:ext cx="0" cy="0"/>
          <a:chOff x="0" y="0"/>
          <a:chExt cx="0" cy="0"/>
        </a:xfrm>
      </p:grpSpPr>
      <p:sp>
        <p:nvSpPr>
          <p:cNvPr id="2" name="Google Shape;61;p15">
            <a:extLst>
              <a:ext uri="{FF2B5EF4-FFF2-40B4-BE49-F238E27FC236}">
                <a16:creationId xmlns:a16="http://schemas.microsoft.com/office/drawing/2014/main" id="{5A33A0D4-831A-B377-3073-5D9921AF5449}"/>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62;p15">
            <a:extLst>
              <a:ext uri="{FF2B5EF4-FFF2-40B4-BE49-F238E27FC236}">
                <a16:creationId xmlns:a16="http://schemas.microsoft.com/office/drawing/2014/main" id="{24039CA5-DD27-8ED4-1E06-F238AA584943}"/>
              </a:ext>
            </a:extLst>
          </p:cNvPr>
          <p:cNvSpPr txBox="1">
            <a:spLocks noGrp="1"/>
          </p:cNvSpPr>
          <p:nvPr>
            <p:ph type="sldNum" sz="quarter" idx="8"/>
          </p:nvPr>
        </p:nvSpPr>
        <p:spPr/>
        <p:txBody>
          <a:bodyPr/>
          <a:lstStyle>
            <a:lvl1pPr>
              <a:defRPr/>
            </a:lvl1pPr>
          </a:lstStyle>
          <a:p>
            <a:pPr lvl="0"/>
            <a:fld id="{3E62B065-775D-6E4F-B4EF-A5E53E26D899}" type="slidenum">
              <a:t>‹#›</a:t>
            </a:fld>
            <a:endParaRPr lang="en-US"/>
          </a:p>
        </p:txBody>
      </p:sp>
      <p:pic>
        <p:nvPicPr>
          <p:cNvPr id="4" name="Google Shape;63;p15">
            <a:extLst>
              <a:ext uri="{FF2B5EF4-FFF2-40B4-BE49-F238E27FC236}">
                <a16:creationId xmlns:a16="http://schemas.microsoft.com/office/drawing/2014/main" id="{81BDAD5C-22DD-5203-0EEF-DE1D1341A87F}"/>
              </a:ext>
            </a:extLst>
          </p:cNvPr>
          <p:cNvPicPr>
            <a:picLocks noChangeAspect="1"/>
          </p:cNvPicPr>
          <p:nvPr/>
        </p:nvPicPr>
        <p:blipFill>
          <a:blip r:embed="rId2">
            <a:alphaModFix/>
          </a:blip>
          <a:stretch>
            <a:fillRect/>
          </a:stretch>
        </p:blipFill>
        <p:spPr>
          <a:xfrm>
            <a:off x="8448397" y="1177271"/>
            <a:ext cx="6176292" cy="7052328"/>
          </a:xfrm>
          <a:prstGeom prst="rect">
            <a:avLst/>
          </a:prstGeom>
          <a:noFill/>
          <a:ln cap="flat">
            <a:noFill/>
          </a:ln>
        </p:spPr>
      </p:pic>
    </p:spTree>
    <p:extLst>
      <p:ext uri="{BB962C8B-B14F-4D97-AF65-F5344CB8AC3E}">
        <p14:creationId xmlns:p14="http://schemas.microsoft.com/office/powerpoint/2010/main" val="3900243231"/>
      </p:ext>
    </p:extLst>
  </p:cSld>
  <p:clrMapOvr>
    <a:masterClrMapping/>
  </p:clrMapOvr>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over_4">
    <p:spTree>
      <p:nvGrpSpPr>
        <p:cNvPr id="1" name=""/>
        <p:cNvGrpSpPr/>
        <p:nvPr/>
      </p:nvGrpSpPr>
      <p:grpSpPr>
        <a:xfrm>
          <a:off x="0" y="0"/>
          <a:ext cx="0" cy="0"/>
          <a:chOff x="0" y="0"/>
          <a:chExt cx="0" cy="0"/>
        </a:xfrm>
      </p:grpSpPr>
      <p:sp>
        <p:nvSpPr>
          <p:cNvPr id="2" name="Google Shape;66;p16">
            <a:extLst>
              <a:ext uri="{FF2B5EF4-FFF2-40B4-BE49-F238E27FC236}">
                <a16:creationId xmlns:a16="http://schemas.microsoft.com/office/drawing/2014/main" id="{CA3A1C98-3579-4AB3-DBFC-7952E40ECBAF}"/>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67;p16">
            <a:extLst>
              <a:ext uri="{FF2B5EF4-FFF2-40B4-BE49-F238E27FC236}">
                <a16:creationId xmlns:a16="http://schemas.microsoft.com/office/drawing/2014/main" id="{BF05EDCC-B80B-AD2B-DE35-3E45E6A598D9}"/>
              </a:ext>
            </a:extLst>
          </p:cNvPr>
          <p:cNvSpPr txBox="1">
            <a:spLocks noGrp="1"/>
          </p:cNvSpPr>
          <p:nvPr>
            <p:ph type="sldNum" sz="quarter" idx="8"/>
          </p:nvPr>
        </p:nvSpPr>
        <p:spPr/>
        <p:txBody>
          <a:bodyPr/>
          <a:lstStyle>
            <a:lvl1pPr>
              <a:defRPr/>
            </a:lvl1pPr>
          </a:lstStyle>
          <a:p>
            <a:pPr lvl="0"/>
            <a:fld id="{31B7A6D2-1235-2C4F-A41A-C55922D770C5}" type="slidenum">
              <a:t>‹#›</a:t>
            </a:fld>
            <a:endParaRPr lang="en-US"/>
          </a:p>
        </p:txBody>
      </p:sp>
      <p:pic>
        <p:nvPicPr>
          <p:cNvPr id="4" name="Google Shape;68;p16">
            <a:extLst>
              <a:ext uri="{FF2B5EF4-FFF2-40B4-BE49-F238E27FC236}">
                <a16:creationId xmlns:a16="http://schemas.microsoft.com/office/drawing/2014/main" id="{265723FC-9700-D13B-6406-A57F88F57E9F}"/>
              </a:ext>
            </a:extLst>
          </p:cNvPr>
          <p:cNvPicPr>
            <a:picLocks noChangeAspect="1"/>
          </p:cNvPicPr>
          <p:nvPr/>
        </p:nvPicPr>
        <p:blipFill>
          <a:blip r:embed="rId2">
            <a:alphaModFix/>
          </a:blip>
          <a:srcRect b="5847"/>
          <a:stretch>
            <a:fillRect/>
          </a:stretch>
        </p:blipFill>
        <p:spPr>
          <a:xfrm>
            <a:off x="7908679" y="1272549"/>
            <a:ext cx="6721717" cy="6323119"/>
          </a:xfrm>
          <a:prstGeom prst="rect">
            <a:avLst/>
          </a:prstGeom>
          <a:noFill/>
          <a:ln cap="flat">
            <a:noFill/>
          </a:ln>
        </p:spPr>
      </p:pic>
    </p:spTree>
    <p:extLst>
      <p:ext uri="{BB962C8B-B14F-4D97-AF65-F5344CB8AC3E}">
        <p14:creationId xmlns:p14="http://schemas.microsoft.com/office/powerpoint/2010/main" val="909500855"/>
      </p:ext>
    </p:extLst>
  </p:cSld>
  <p:clrMapOvr>
    <a:masterClrMapping/>
  </p:clrMapOvr>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over_3">
    <p:spTree>
      <p:nvGrpSpPr>
        <p:cNvPr id="1" name=""/>
        <p:cNvGrpSpPr/>
        <p:nvPr/>
      </p:nvGrpSpPr>
      <p:grpSpPr>
        <a:xfrm>
          <a:off x="0" y="0"/>
          <a:ext cx="0" cy="0"/>
          <a:chOff x="0" y="0"/>
          <a:chExt cx="0" cy="0"/>
        </a:xfrm>
      </p:grpSpPr>
      <p:sp>
        <p:nvSpPr>
          <p:cNvPr id="2" name="Google Shape;71;p17">
            <a:extLst>
              <a:ext uri="{FF2B5EF4-FFF2-40B4-BE49-F238E27FC236}">
                <a16:creationId xmlns:a16="http://schemas.microsoft.com/office/drawing/2014/main" id="{0A132A9D-F59C-40CE-568C-227D57C15DB7}"/>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72;p17">
            <a:extLst>
              <a:ext uri="{FF2B5EF4-FFF2-40B4-BE49-F238E27FC236}">
                <a16:creationId xmlns:a16="http://schemas.microsoft.com/office/drawing/2014/main" id="{47500208-965A-421A-CA46-636A9D0959B7}"/>
              </a:ext>
            </a:extLst>
          </p:cNvPr>
          <p:cNvSpPr txBox="1">
            <a:spLocks noGrp="1"/>
          </p:cNvSpPr>
          <p:nvPr>
            <p:ph type="sldNum" sz="quarter" idx="8"/>
          </p:nvPr>
        </p:nvSpPr>
        <p:spPr/>
        <p:txBody>
          <a:bodyPr/>
          <a:lstStyle>
            <a:lvl1pPr>
              <a:defRPr/>
            </a:lvl1pPr>
          </a:lstStyle>
          <a:p>
            <a:pPr lvl="0"/>
            <a:fld id="{64DCC458-8693-9E4E-B0F4-BBA52C26514B}" type="slidenum">
              <a:t>‹#›</a:t>
            </a:fld>
            <a:endParaRPr lang="en-US"/>
          </a:p>
        </p:txBody>
      </p:sp>
      <p:pic>
        <p:nvPicPr>
          <p:cNvPr id="4" name="Google Shape;73;p17">
            <a:extLst>
              <a:ext uri="{FF2B5EF4-FFF2-40B4-BE49-F238E27FC236}">
                <a16:creationId xmlns:a16="http://schemas.microsoft.com/office/drawing/2014/main" id="{E4C42132-4F4B-ACF9-B13C-1746A41BC167}"/>
              </a:ext>
            </a:extLst>
          </p:cNvPr>
          <p:cNvPicPr>
            <a:picLocks noChangeAspect="1"/>
          </p:cNvPicPr>
          <p:nvPr/>
        </p:nvPicPr>
        <p:blipFill>
          <a:blip r:embed="rId2">
            <a:alphaModFix/>
          </a:blip>
          <a:stretch>
            <a:fillRect/>
          </a:stretch>
        </p:blipFill>
        <p:spPr>
          <a:xfrm>
            <a:off x="7852003" y="1244370"/>
            <a:ext cx="6095050" cy="6402002"/>
          </a:xfrm>
          <a:prstGeom prst="rect">
            <a:avLst/>
          </a:prstGeom>
          <a:noFill/>
          <a:ln cap="flat">
            <a:noFill/>
          </a:ln>
        </p:spPr>
      </p:pic>
    </p:spTree>
    <p:extLst>
      <p:ext uri="{BB962C8B-B14F-4D97-AF65-F5344CB8AC3E}">
        <p14:creationId xmlns:p14="http://schemas.microsoft.com/office/powerpoint/2010/main" val="36144423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over_3_1">
    <p:spTree>
      <p:nvGrpSpPr>
        <p:cNvPr id="1" name=""/>
        <p:cNvGrpSpPr/>
        <p:nvPr/>
      </p:nvGrpSpPr>
      <p:grpSpPr>
        <a:xfrm>
          <a:off x="0" y="0"/>
          <a:ext cx="0" cy="0"/>
          <a:chOff x="0" y="0"/>
          <a:chExt cx="0" cy="0"/>
        </a:xfrm>
      </p:grpSpPr>
      <p:sp>
        <p:nvSpPr>
          <p:cNvPr id="2" name="Google Shape;76;p18">
            <a:extLst>
              <a:ext uri="{FF2B5EF4-FFF2-40B4-BE49-F238E27FC236}">
                <a16:creationId xmlns:a16="http://schemas.microsoft.com/office/drawing/2014/main" id="{6AD99CFC-7F6F-7065-40BC-DEA0FCA9C9F1}"/>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77;p18">
            <a:extLst>
              <a:ext uri="{FF2B5EF4-FFF2-40B4-BE49-F238E27FC236}">
                <a16:creationId xmlns:a16="http://schemas.microsoft.com/office/drawing/2014/main" id="{E89C8F3F-D5B3-2C74-BE6F-EBF337F9083B}"/>
              </a:ext>
            </a:extLst>
          </p:cNvPr>
          <p:cNvSpPr txBox="1">
            <a:spLocks noGrp="1"/>
          </p:cNvSpPr>
          <p:nvPr>
            <p:ph type="sldNum" sz="quarter" idx="8"/>
          </p:nvPr>
        </p:nvSpPr>
        <p:spPr/>
        <p:txBody>
          <a:bodyPr/>
          <a:lstStyle>
            <a:lvl1pPr>
              <a:defRPr/>
            </a:lvl1pPr>
          </a:lstStyle>
          <a:p>
            <a:pPr lvl="0"/>
            <a:fld id="{8E633918-5BFA-034B-9D02-79ABAE1E335F}" type="slidenum">
              <a:t>‹#›</a:t>
            </a:fld>
            <a:endParaRPr lang="en-US"/>
          </a:p>
        </p:txBody>
      </p:sp>
      <p:pic>
        <p:nvPicPr>
          <p:cNvPr id="4" name="Google Shape;78;p18">
            <a:extLst>
              <a:ext uri="{FF2B5EF4-FFF2-40B4-BE49-F238E27FC236}">
                <a16:creationId xmlns:a16="http://schemas.microsoft.com/office/drawing/2014/main" id="{3493ED88-3B35-4359-EAED-E39F7E7495AE}"/>
              </a:ext>
            </a:extLst>
          </p:cNvPr>
          <p:cNvPicPr>
            <a:picLocks noChangeAspect="1"/>
          </p:cNvPicPr>
          <p:nvPr/>
        </p:nvPicPr>
        <p:blipFill>
          <a:blip r:embed="rId2">
            <a:alphaModFix/>
          </a:blip>
          <a:stretch>
            <a:fillRect/>
          </a:stretch>
        </p:blipFill>
        <p:spPr>
          <a:xfrm flipH="1">
            <a:off x="8348798" y="1167121"/>
            <a:ext cx="6281598" cy="6944542"/>
          </a:xfrm>
          <a:prstGeom prst="rect">
            <a:avLst/>
          </a:prstGeom>
          <a:noFill/>
          <a:ln cap="flat">
            <a:noFill/>
          </a:ln>
        </p:spPr>
      </p:pic>
    </p:spTree>
    <p:extLst>
      <p:ext uri="{BB962C8B-B14F-4D97-AF65-F5344CB8AC3E}">
        <p14:creationId xmlns:p14="http://schemas.microsoft.com/office/powerpoint/2010/main" val="18608408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over_3_1_1">
    <p:spTree>
      <p:nvGrpSpPr>
        <p:cNvPr id="1" name=""/>
        <p:cNvGrpSpPr/>
        <p:nvPr/>
      </p:nvGrpSpPr>
      <p:grpSpPr>
        <a:xfrm>
          <a:off x="0" y="0"/>
          <a:ext cx="0" cy="0"/>
          <a:chOff x="0" y="0"/>
          <a:chExt cx="0" cy="0"/>
        </a:xfrm>
      </p:grpSpPr>
      <p:sp>
        <p:nvSpPr>
          <p:cNvPr id="2" name="Google Shape;81;p19">
            <a:extLst>
              <a:ext uri="{FF2B5EF4-FFF2-40B4-BE49-F238E27FC236}">
                <a16:creationId xmlns:a16="http://schemas.microsoft.com/office/drawing/2014/main" id="{44021A1F-6AB4-CCD5-C060-1C8E9F45AF60}"/>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82;p19">
            <a:extLst>
              <a:ext uri="{FF2B5EF4-FFF2-40B4-BE49-F238E27FC236}">
                <a16:creationId xmlns:a16="http://schemas.microsoft.com/office/drawing/2014/main" id="{AF66DC50-E8D7-978B-9557-E0BD6A98FFF0}"/>
              </a:ext>
            </a:extLst>
          </p:cNvPr>
          <p:cNvSpPr txBox="1">
            <a:spLocks noGrp="1"/>
          </p:cNvSpPr>
          <p:nvPr>
            <p:ph type="sldNum" sz="quarter" idx="8"/>
          </p:nvPr>
        </p:nvSpPr>
        <p:spPr/>
        <p:txBody>
          <a:bodyPr/>
          <a:lstStyle>
            <a:lvl1pPr>
              <a:defRPr/>
            </a:lvl1pPr>
          </a:lstStyle>
          <a:p>
            <a:pPr lvl="0"/>
            <a:fld id="{A2E044FA-7014-744B-AC2D-9BD50EF97C77}" type="slidenum">
              <a:t>‹#›</a:t>
            </a:fld>
            <a:endParaRPr lang="en-US"/>
          </a:p>
        </p:txBody>
      </p:sp>
    </p:spTree>
    <p:extLst>
      <p:ext uri="{BB962C8B-B14F-4D97-AF65-F5344CB8AC3E}">
        <p14:creationId xmlns:p14="http://schemas.microsoft.com/office/powerpoint/2010/main" val="915044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5846618" cy="199505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753034" y="528907"/>
            <a:ext cx="4706471" cy="507831"/>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753034" y="2385751"/>
            <a:ext cx="13473604"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753034" y="3631203"/>
            <a:ext cx="11621054"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753034" y="3106271"/>
            <a:ext cx="1347360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2729191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Google Shape;85;p20">
            <a:extLst>
              <a:ext uri="{FF2B5EF4-FFF2-40B4-BE49-F238E27FC236}">
                <a16:creationId xmlns:a16="http://schemas.microsoft.com/office/drawing/2014/main" id="{66728FA7-78B4-7E70-333D-C0B790AC44C7}"/>
              </a:ext>
            </a:extLst>
          </p:cNvPr>
          <p:cNvSpPr txBox="1">
            <a:spLocks noGrp="1"/>
          </p:cNvSpPr>
          <p:nvPr>
            <p:ph type="sldNum" sz="quarter" idx="8"/>
          </p:nvPr>
        </p:nvSpPr>
        <p:spPr/>
        <p:txBody>
          <a:bodyPr/>
          <a:lstStyle>
            <a:lvl1pPr>
              <a:defRPr/>
            </a:lvl1pPr>
          </a:lstStyle>
          <a:p>
            <a:pPr lvl="0"/>
            <a:fld id="{D2E91E6C-E0ED-CA4E-AB56-499E8F55443A}" type="slidenum">
              <a:t>‹#›</a:t>
            </a:fld>
            <a:endParaRPr lang="en-US"/>
          </a:p>
        </p:txBody>
      </p:sp>
      <p:sp>
        <p:nvSpPr>
          <p:cNvPr id="3" name="Google Shape;86;p20">
            <a:extLst>
              <a:ext uri="{FF2B5EF4-FFF2-40B4-BE49-F238E27FC236}">
                <a16:creationId xmlns:a16="http://schemas.microsoft.com/office/drawing/2014/main" id="{BFFF21DD-CED1-7F6D-E22A-10A9FA46A979}"/>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46468908"/>
      </p:ext>
    </p:extLst>
  </p:cSld>
  <p:clrMapOvr>
    <a:masterClrMapping/>
  </p:clrMapOvr>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Google Shape;89;p21">
            <a:extLst>
              <a:ext uri="{FF2B5EF4-FFF2-40B4-BE49-F238E27FC236}">
                <a16:creationId xmlns:a16="http://schemas.microsoft.com/office/drawing/2014/main" id="{D0EE1EE7-6205-2659-642B-60B19AF3081B}"/>
              </a:ext>
            </a:extLst>
          </p:cNvPr>
          <p:cNvSpPr txBox="1">
            <a:spLocks noGrp="1"/>
          </p:cNvSpPr>
          <p:nvPr>
            <p:ph type="body" sz="quarter" idx="4294967295"/>
          </p:nvPr>
        </p:nvSpPr>
        <p:spPr>
          <a:xfrm>
            <a:off x="512056" y="2119451"/>
            <a:ext cx="13635360" cy="5052480"/>
          </a:xfrm>
          <a:prstGeom prst="rect">
            <a:avLst/>
          </a:prstGeom>
          <a:noFill/>
          <a:ln>
            <a:noFill/>
          </a:ln>
        </p:spPr>
        <p:txBody>
          <a:bodyPr vert="horz" wrap="square" lIns="91421" tIns="45701" rIns="91421" bIns="45701" anchor="t" anchorCtr="0" compatLnSpc="1">
            <a:noAutofit/>
          </a:bodyPr>
          <a:lstStyle>
            <a:lvl1pPr marL="731501" marR="0" lvl="0" indent="-365744" fontAlgn="auto">
              <a:lnSpc>
                <a:spcPct val="115000"/>
              </a:lnSpc>
              <a:spcBef>
                <a:spcPts val="0"/>
              </a:spcBef>
              <a:spcAft>
                <a:spcPts val="0"/>
              </a:spcAft>
              <a:buNone/>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0;p21">
            <a:extLst>
              <a:ext uri="{FF2B5EF4-FFF2-40B4-BE49-F238E27FC236}">
                <a16:creationId xmlns:a16="http://schemas.microsoft.com/office/drawing/2014/main" id="{51419640-93EB-BFDE-BB14-4FB204E633A6}"/>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A2ADE4CD-5336-BE4A-870C-E6A977517135}" type="slidenum">
              <a:t>‹#›</a:t>
            </a:fld>
            <a:endParaRPr lang="en-US"/>
          </a:p>
        </p:txBody>
      </p:sp>
      <p:sp>
        <p:nvSpPr>
          <p:cNvPr id="4" name="Google Shape;91;p21">
            <a:extLst>
              <a:ext uri="{FF2B5EF4-FFF2-40B4-BE49-F238E27FC236}">
                <a16:creationId xmlns:a16="http://schemas.microsoft.com/office/drawing/2014/main" id="{E6F2D662-E87A-CEB6-8EFD-19B87B2F7A81}"/>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363027728"/>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Large Stat">
    <p:spTree>
      <p:nvGrpSpPr>
        <p:cNvPr id="1" name=""/>
        <p:cNvGrpSpPr/>
        <p:nvPr/>
      </p:nvGrpSpPr>
      <p:grpSpPr>
        <a:xfrm>
          <a:off x="0" y="0"/>
          <a:ext cx="0" cy="0"/>
          <a:chOff x="0" y="0"/>
          <a:chExt cx="0" cy="0"/>
        </a:xfrm>
      </p:grpSpPr>
      <p:sp>
        <p:nvSpPr>
          <p:cNvPr id="2" name="Google Shape;94;p22">
            <a:extLst>
              <a:ext uri="{FF2B5EF4-FFF2-40B4-BE49-F238E27FC236}">
                <a16:creationId xmlns:a16="http://schemas.microsoft.com/office/drawing/2014/main" id="{94CCC520-7117-1894-98F7-7B291F80A1D0}"/>
              </a:ext>
            </a:extLst>
          </p:cNvPr>
          <p:cNvSpPr txBox="1">
            <a:spLocks noGrp="1"/>
          </p:cNvSpPr>
          <p:nvPr>
            <p:ph type="body" sz="quarter" idx="4294967295"/>
          </p:nvPr>
        </p:nvSpPr>
        <p:spPr>
          <a:xfrm>
            <a:off x="512078" y="2119396"/>
            <a:ext cx="13606085" cy="4615202"/>
          </a:xfrm>
          <a:prstGeom prst="rect">
            <a:avLst/>
          </a:prstGeom>
          <a:noFill/>
          <a:ln>
            <a:noFill/>
          </a:ln>
        </p:spPr>
        <p:txBody>
          <a:bodyPr vert="horz" wrap="square" lIns="91421" tIns="45701" rIns="91421" bIns="45701" anchor="t" anchorCtr="0" compatLnSpc="1">
            <a:noAutofit/>
          </a:bodyPr>
          <a:lstStyle>
            <a:lvl1pPr marL="731501" marR="0" lvl="0" indent="-365744" fontAlgn="auto">
              <a:lnSpc>
                <a:spcPct val="115000"/>
              </a:lnSpc>
              <a:spcBef>
                <a:spcPts val="0"/>
              </a:spcBef>
              <a:spcAft>
                <a:spcPts val="0"/>
              </a:spcAft>
              <a:buNone/>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5;p22">
            <a:extLst>
              <a:ext uri="{FF2B5EF4-FFF2-40B4-BE49-F238E27FC236}">
                <a16:creationId xmlns:a16="http://schemas.microsoft.com/office/drawing/2014/main" id="{1DD0F496-A3DB-77C9-50C8-7724673EA293}"/>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0B5598FD-83A6-4842-9A63-2E1665CBEDD5}" type="slidenum">
              <a:t>‹#›</a:t>
            </a:fld>
            <a:endParaRPr lang="en-US"/>
          </a:p>
        </p:txBody>
      </p:sp>
      <p:sp>
        <p:nvSpPr>
          <p:cNvPr id="4" name="Google Shape;96;p22">
            <a:extLst>
              <a:ext uri="{FF2B5EF4-FFF2-40B4-BE49-F238E27FC236}">
                <a16:creationId xmlns:a16="http://schemas.microsoft.com/office/drawing/2014/main" id="{021E51DD-1C63-940F-084F-EC1BCE8AC7B5}"/>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8961550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lue Divider">
    <p:bg>
      <p:bgPr>
        <a:solidFill>
          <a:srgbClr val="19566A"/>
        </a:solidFill>
        <a:effectLst/>
      </p:bgPr>
    </p:bg>
    <p:spTree>
      <p:nvGrpSpPr>
        <p:cNvPr id="1" name=""/>
        <p:cNvGrpSpPr/>
        <p:nvPr/>
      </p:nvGrpSpPr>
      <p:grpSpPr>
        <a:xfrm>
          <a:off x="0" y="0"/>
          <a:ext cx="0" cy="0"/>
          <a:chOff x="0" y="0"/>
          <a:chExt cx="0" cy="0"/>
        </a:xfrm>
      </p:grpSpPr>
      <p:sp>
        <p:nvSpPr>
          <p:cNvPr id="2" name="Google Shape;99;p23">
            <a:extLst>
              <a:ext uri="{FF2B5EF4-FFF2-40B4-BE49-F238E27FC236}">
                <a16:creationId xmlns:a16="http://schemas.microsoft.com/office/drawing/2014/main" id="{C6D129A6-0799-D16A-EC2E-37D70035F74D}"/>
              </a:ext>
            </a:extLst>
          </p:cNvPr>
          <p:cNvSpPr/>
          <p:nvPr/>
        </p:nvSpPr>
        <p:spPr>
          <a:xfrm>
            <a:off x="0" y="7990678"/>
            <a:ext cx="14630395" cy="278884"/>
          </a:xfrm>
          <a:prstGeom prst="rect">
            <a:avLst/>
          </a:prstGeom>
          <a:solidFill>
            <a:srgbClr val="19566A"/>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40" b="0" i="0" u="none" strike="noStrike" kern="1200" cap="none" spc="0" baseline="0">
              <a:solidFill>
                <a:srgbClr val="F2F5F7"/>
              </a:solidFill>
              <a:uFillTx/>
              <a:latin typeface="Roboto"/>
              <a:ea typeface="Roboto"/>
              <a:cs typeface="Roboto"/>
            </a:endParaRPr>
          </a:p>
        </p:txBody>
      </p:sp>
      <p:sp>
        <p:nvSpPr>
          <p:cNvPr id="3" name="Google Shape;100;p23">
            <a:extLst>
              <a:ext uri="{FF2B5EF4-FFF2-40B4-BE49-F238E27FC236}">
                <a16:creationId xmlns:a16="http://schemas.microsoft.com/office/drawing/2014/main" id="{5EF0C01F-A8AD-46A1-140F-7E8E0E4BDBC4}"/>
              </a:ext>
            </a:extLst>
          </p:cNvPr>
          <p:cNvSpPr/>
          <p:nvPr/>
        </p:nvSpPr>
        <p:spPr>
          <a:xfrm>
            <a:off x="2525323" y="2175950"/>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4" name="Google Shape;101;p23">
            <a:extLst>
              <a:ext uri="{FF2B5EF4-FFF2-40B4-BE49-F238E27FC236}">
                <a16:creationId xmlns:a16="http://schemas.microsoft.com/office/drawing/2014/main" id="{E49C53A5-83FC-43C2-E5A6-4C07D44743D9}"/>
              </a:ext>
            </a:extLst>
          </p:cNvPr>
          <p:cNvSpPr txBox="1">
            <a:spLocks noGrp="1"/>
          </p:cNvSpPr>
          <p:nvPr>
            <p:ph type="sldNum" sz="quarter" idx="8"/>
          </p:nvPr>
        </p:nvSpPr>
        <p:spPr/>
        <p:txBody>
          <a:bodyPr/>
          <a:lstStyle>
            <a:lvl1pPr>
              <a:defRPr>
                <a:solidFill>
                  <a:srgbClr val="999999"/>
                </a:solidFill>
                <a:latin typeface="Merriweather"/>
                <a:ea typeface="Merriweather"/>
                <a:cs typeface="Merriweather"/>
              </a:defRPr>
            </a:lvl1pPr>
          </a:lstStyle>
          <a:p>
            <a:pPr lvl="0"/>
            <a:fld id="{4DAF217C-B3D2-0440-9131-E80C12FF5EDB}" type="slidenum">
              <a:t>‹#›</a:t>
            </a:fld>
            <a:endParaRPr lang="en-US"/>
          </a:p>
        </p:txBody>
      </p:sp>
    </p:spTree>
    <p:extLst>
      <p:ext uri="{BB962C8B-B14F-4D97-AF65-F5344CB8AC3E}">
        <p14:creationId xmlns:p14="http://schemas.microsoft.com/office/powerpoint/2010/main" val="3343225568"/>
      </p:ext>
    </p:extLst>
  </p:cSld>
  <p:clrMapOvr>
    <a:masterClrMapping/>
  </p:clrMapOvr>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Google Shape;104;p24">
            <a:extLst>
              <a:ext uri="{FF2B5EF4-FFF2-40B4-BE49-F238E27FC236}">
                <a16:creationId xmlns:a16="http://schemas.microsoft.com/office/drawing/2014/main" id="{C8FBAFAB-FE70-4799-01F0-F5A7870CAAA6}"/>
              </a:ext>
            </a:extLst>
          </p:cNvPr>
          <p:cNvSpPr/>
          <p:nvPr/>
        </p:nvSpPr>
        <p:spPr>
          <a:xfrm>
            <a:off x="2525323" y="2175950"/>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105;p24">
            <a:extLst>
              <a:ext uri="{FF2B5EF4-FFF2-40B4-BE49-F238E27FC236}">
                <a16:creationId xmlns:a16="http://schemas.microsoft.com/office/drawing/2014/main" id="{C53C3764-EDC1-0A87-74F3-CF36B7BC3068}"/>
              </a:ext>
            </a:extLst>
          </p:cNvPr>
          <p:cNvSpPr txBox="1">
            <a:spLocks noGrp="1"/>
          </p:cNvSpPr>
          <p:nvPr>
            <p:ph type="sldNum" sz="quarter" idx="8"/>
          </p:nvPr>
        </p:nvSpPr>
        <p:spPr/>
        <p:txBody>
          <a:bodyPr/>
          <a:lstStyle>
            <a:lvl1pPr>
              <a:defRPr/>
            </a:lvl1pPr>
          </a:lstStyle>
          <a:p>
            <a:pPr lvl="0"/>
            <a:fld id="{92928DA6-20E8-7944-9A83-588BFC4615E2}" type="slidenum">
              <a:t>‹#›</a:t>
            </a:fld>
            <a:endParaRPr lang="en-US"/>
          </a:p>
        </p:txBody>
      </p:sp>
    </p:spTree>
    <p:extLst>
      <p:ext uri="{BB962C8B-B14F-4D97-AF65-F5344CB8AC3E}">
        <p14:creationId xmlns:p14="http://schemas.microsoft.com/office/powerpoint/2010/main" val="41482820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2" name="Google Shape;108;p25">
            <a:extLst>
              <a:ext uri="{FF2B5EF4-FFF2-40B4-BE49-F238E27FC236}">
                <a16:creationId xmlns:a16="http://schemas.microsoft.com/office/drawing/2014/main" id="{A40B8905-E035-3FF1-9E78-9DDC7C00F055}"/>
              </a:ext>
            </a:extLst>
          </p:cNvPr>
          <p:cNvSpPr txBox="1">
            <a:spLocks noGrp="1"/>
          </p:cNvSpPr>
          <p:nvPr>
            <p:ph type="title"/>
          </p:nvPr>
        </p:nvSpPr>
        <p:spPr/>
        <p:txBody>
          <a:bodyPr/>
          <a:lstStyle>
            <a:lvl1pPr>
              <a:defRPr>
                <a:solidFill>
                  <a:srgbClr val="FFFFFF"/>
                </a:solidFill>
              </a:defRPr>
            </a:lvl1pPr>
          </a:lstStyle>
          <a:p>
            <a:pPr lvl="0"/>
            <a:endParaRPr lang="en-US"/>
          </a:p>
        </p:txBody>
      </p:sp>
      <p:sp>
        <p:nvSpPr>
          <p:cNvPr id="3" name="Google Shape;109;p25">
            <a:extLst>
              <a:ext uri="{FF2B5EF4-FFF2-40B4-BE49-F238E27FC236}">
                <a16:creationId xmlns:a16="http://schemas.microsoft.com/office/drawing/2014/main" id="{8A5F4E59-4F96-CDF0-F4E9-48208658A675}"/>
              </a:ext>
            </a:extLst>
          </p:cNvPr>
          <p:cNvSpPr/>
          <p:nvPr/>
        </p:nvSpPr>
        <p:spPr>
          <a:xfrm>
            <a:off x="512068" y="346510"/>
            <a:ext cx="2112955" cy="442554"/>
          </a:xfrm>
          <a:prstGeom prst="rect">
            <a:avLst/>
          </a:prstGeom>
          <a:noFill/>
          <a:ln cap="flat">
            <a:noFill/>
            <a:prstDash val="solid"/>
          </a:ln>
        </p:spPr>
        <p:txBody>
          <a:bodyPr vert="horz" wrap="square" lIns="146278" tIns="73122" rIns="146278" bIns="73122" anchor="t"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920" b="1" i="0" u="none" strike="noStrike" kern="1200" cap="none" spc="0" baseline="0">
                <a:solidFill>
                  <a:srgbClr val="FFFFFF"/>
                </a:solidFill>
                <a:uFillTx/>
                <a:latin typeface="Roboto"/>
                <a:ea typeface="Roboto"/>
                <a:cs typeface="Roboto"/>
              </a:rPr>
              <a:t>CASE STUDY</a:t>
            </a:r>
          </a:p>
        </p:txBody>
      </p:sp>
      <p:sp>
        <p:nvSpPr>
          <p:cNvPr id="4" name="Google Shape;110;p25">
            <a:extLst>
              <a:ext uri="{FF2B5EF4-FFF2-40B4-BE49-F238E27FC236}">
                <a16:creationId xmlns:a16="http://schemas.microsoft.com/office/drawing/2014/main" id="{8AE35F77-411A-D55E-EBB6-255A9AA6F701}"/>
              </a:ext>
            </a:extLst>
          </p:cNvPr>
          <p:cNvSpPr txBox="1">
            <a:spLocks noGrp="1"/>
          </p:cNvSpPr>
          <p:nvPr>
            <p:ph type="sldNum" sz="quarter" idx="8"/>
          </p:nvPr>
        </p:nvSpPr>
        <p:spPr/>
        <p:txBody>
          <a:bodyPr anchor="t"/>
          <a:lstStyle>
            <a:lvl1pPr>
              <a:defRPr>
                <a:solidFill>
                  <a:srgbClr val="FFFFFF"/>
                </a:solidFill>
              </a:defRPr>
            </a:lvl1pPr>
          </a:lstStyle>
          <a:p>
            <a:pPr lvl="0"/>
            <a:fld id="{E9A1C330-23DB-974F-9880-B4AA30E58373}" type="slidenum">
              <a:t>‹#›</a:t>
            </a:fld>
            <a:endParaRPr lang="en-US"/>
          </a:p>
        </p:txBody>
      </p:sp>
      <p:sp>
        <p:nvSpPr>
          <p:cNvPr id="5" name="Google Shape;111;p25">
            <a:extLst>
              <a:ext uri="{FF2B5EF4-FFF2-40B4-BE49-F238E27FC236}">
                <a16:creationId xmlns:a16="http://schemas.microsoft.com/office/drawing/2014/main" id="{37B0C967-B436-6374-65EB-9FB9ECE9D3FD}"/>
              </a:ext>
            </a:extLst>
          </p:cNvPr>
          <p:cNvSpPr txBox="1">
            <a:spLocks noGrp="1"/>
          </p:cNvSpPr>
          <p:nvPr>
            <p:ph type="sldNum" sz="quarter" idx="8"/>
          </p:nvPr>
        </p:nvSpPr>
        <p:spPr/>
        <p:txBody>
          <a:bodyPr/>
          <a:lstStyle>
            <a:lvl1pPr>
              <a:defRPr/>
            </a:lvl1pPr>
          </a:lstStyle>
          <a:p>
            <a:pPr lvl="0"/>
            <a:fld id="{F138AFAE-F69E-AC4C-8403-0B108196023E}" type="slidenum">
              <a:t>‹#›</a:t>
            </a:fld>
            <a:endParaRPr lang="en-US"/>
          </a:p>
        </p:txBody>
      </p:sp>
    </p:spTree>
    <p:extLst>
      <p:ext uri="{BB962C8B-B14F-4D97-AF65-F5344CB8AC3E}">
        <p14:creationId xmlns:p14="http://schemas.microsoft.com/office/powerpoint/2010/main" val="42427078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ustom Layout">
    <p:bg>
      <p:bgPr>
        <a:solidFill>
          <a:srgbClr val="19566A"/>
        </a:solidFill>
        <a:effectLst/>
      </p:bgPr>
    </p:bg>
    <p:spTree>
      <p:nvGrpSpPr>
        <p:cNvPr id="1" name=""/>
        <p:cNvGrpSpPr/>
        <p:nvPr/>
      </p:nvGrpSpPr>
      <p:grpSpPr>
        <a:xfrm>
          <a:off x="0" y="0"/>
          <a:ext cx="0" cy="0"/>
          <a:chOff x="0" y="0"/>
          <a:chExt cx="0" cy="0"/>
        </a:xfrm>
      </p:grpSpPr>
      <p:sp>
        <p:nvSpPr>
          <p:cNvPr id="2" name="Google Shape;114;p26">
            <a:extLst>
              <a:ext uri="{FF2B5EF4-FFF2-40B4-BE49-F238E27FC236}">
                <a16:creationId xmlns:a16="http://schemas.microsoft.com/office/drawing/2014/main" id="{4FB9287C-9FB8-0436-7B46-BBBE28AD3E53}"/>
              </a:ext>
            </a:extLst>
          </p:cNvPr>
          <p:cNvSpPr/>
          <p:nvPr/>
        </p:nvSpPr>
        <p:spPr>
          <a:xfrm>
            <a:off x="0" y="7990678"/>
            <a:ext cx="14630395" cy="278884"/>
          </a:xfrm>
          <a:prstGeom prst="rect">
            <a:avLst/>
          </a:prstGeom>
          <a:solidFill>
            <a:srgbClr val="19566A"/>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40" b="0" i="0" u="none" strike="noStrike" kern="1200" cap="none" spc="0" baseline="0">
              <a:solidFill>
                <a:srgbClr val="F2F5F7"/>
              </a:solidFill>
              <a:uFillTx/>
              <a:latin typeface="Roboto"/>
              <a:ea typeface="Roboto"/>
              <a:cs typeface="Roboto"/>
            </a:endParaRPr>
          </a:p>
        </p:txBody>
      </p:sp>
      <p:sp>
        <p:nvSpPr>
          <p:cNvPr id="3" name="Google Shape;115;p26">
            <a:extLst>
              <a:ext uri="{FF2B5EF4-FFF2-40B4-BE49-F238E27FC236}">
                <a16:creationId xmlns:a16="http://schemas.microsoft.com/office/drawing/2014/main" id="{4CBE3D52-47FA-FD02-7D38-F51D8E542F20}"/>
              </a:ext>
            </a:extLst>
          </p:cNvPr>
          <p:cNvSpPr txBox="1"/>
          <p:nvPr/>
        </p:nvSpPr>
        <p:spPr>
          <a:xfrm>
            <a:off x="10741241" y="7569871"/>
            <a:ext cx="3291840" cy="438242"/>
          </a:xfrm>
          <a:prstGeom prst="rect">
            <a:avLst/>
          </a:prstGeom>
          <a:noFill/>
          <a:ln cap="flat">
            <a:noFill/>
          </a:ln>
        </p:spPr>
        <p:txBody>
          <a:bodyPr vert="horz" wrap="square" lIns="146278" tIns="146278" rIns="146278" bIns="146278" anchor="ctr" anchorCtr="0" compatLnSpc="1">
            <a:noAutofit/>
          </a:bodyPr>
          <a:lstStyle/>
          <a:p>
            <a:pPr marL="0" marR="0" lvl="0" indent="0" algn="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 b="0" i="0" u="none" strike="noStrike" kern="1200" cap="none" spc="0" baseline="0">
                <a:solidFill>
                  <a:srgbClr val="EEEEEE"/>
                </a:solidFill>
                <a:uFillTx/>
                <a:latin typeface="Roboto"/>
                <a:ea typeface="Roboto"/>
                <a:cs typeface="Roboto"/>
              </a:rPr>
              <a:t>WWW.WELLFRAME.COM</a:t>
            </a:r>
            <a:endParaRPr lang="en-US" sz="2240" b="0" i="0" u="none" strike="noStrike" kern="1200" cap="none" spc="0" baseline="0">
              <a:solidFill>
                <a:srgbClr val="000000"/>
              </a:solidFill>
              <a:uFillTx/>
              <a:latin typeface="Roboto"/>
              <a:ea typeface="Roboto"/>
              <a:cs typeface="Roboto"/>
            </a:endParaRPr>
          </a:p>
        </p:txBody>
      </p:sp>
      <p:sp>
        <p:nvSpPr>
          <p:cNvPr id="4" name="Google Shape;116;p26">
            <a:extLst>
              <a:ext uri="{FF2B5EF4-FFF2-40B4-BE49-F238E27FC236}">
                <a16:creationId xmlns:a16="http://schemas.microsoft.com/office/drawing/2014/main" id="{967F508C-F0D4-FA6F-C3E2-F4BDF90B3349}"/>
              </a:ext>
            </a:extLst>
          </p:cNvPr>
          <p:cNvSpPr txBox="1"/>
          <p:nvPr/>
        </p:nvSpPr>
        <p:spPr>
          <a:xfrm>
            <a:off x="10005405" y="6975562"/>
            <a:ext cx="4027675" cy="629279"/>
          </a:xfrm>
          <a:prstGeom prst="rect">
            <a:avLst/>
          </a:prstGeom>
          <a:noFill/>
          <a:ln cap="flat">
            <a:noFill/>
          </a:ln>
        </p:spPr>
        <p:txBody>
          <a:bodyPr vert="horz" wrap="square" lIns="146278" tIns="146278" rIns="146278" bIns="146278" anchor="t" anchorCtr="0" compatLnSpc="1">
            <a:noAutofit/>
          </a:bodyPr>
          <a:lstStyle/>
          <a:p>
            <a:pPr marL="0" marR="0" lvl="0" indent="0" algn="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40" b="0" i="0" u="none" strike="noStrike" kern="1200" cap="none" spc="0" baseline="0">
                <a:solidFill>
                  <a:srgbClr val="FFFFFF"/>
                </a:solidFill>
                <a:uFillTx/>
                <a:latin typeface="Roboto"/>
                <a:ea typeface="Roboto"/>
                <a:cs typeface="Roboto"/>
              </a:rPr>
              <a:t>Find us online:</a:t>
            </a:r>
            <a:endParaRPr lang="en-US" sz="1440" b="1" i="0" u="none" strike="noStrike" kern="1200" cap="none" spc="0" baseline="0">
              <a:solidFill>
                <a:srgbClr val="FFFFFF"/>
              </a:solidFill>
              <a:uFillTx/>
              <a:latin typeface="Roboto"/>
              <a:ea typeface="Roboto"/>
              <a:cs typeface="Roboto"/>
            </a:endParaRPr>
          </a:p>
          <a:p>
            <a:pPr marL="0" marR="0" lvl="0" indent="0" algn="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40" b="1" i="0" u="none" strike="noStrike" kern="1200" cap="none" spc="0" baseline="0">
                <a:solidFill>
                  <a:srgbClr val="FFFFFF"/>
                </a:solidFill>
                <a:uFillTx/>
                <a:latin typeface="Roboto"/>
                <a:ea typeface="Roboto"/>
                <a:cs typeface="Roboto"/>
              </a:rPr>
              <a:t>linkedin.com/company/wellframe</a:t>
            </a:r>
          </a:p>
        </p:txBody>
      </p:sp>
      <p:sp>
        <p:nvSpPr>
          <p:cNvPr id="5" name="Google Shape;117;p26">
            <a:extLst>
              <a:ext uri="{FF2B5EF4-FFF2-40B4-BE49-F238E27FC236}">
                <a16:creationId xmlns:a16="http://schemas.microsoft.com/office/drawing/2014/main" id="{34428631-EC4D-3D03-CEB5-BDC10E38F247}"/>
              </a:ext>
            </a:extLst>
          </p:cNvPr>
          <p:cNvSpPr/>
          <p:nvPr/>
        </p:nvSpPr>
        <p:spPr>
          <a:xfrm>
            <a:off x="2536121" y="1875273"/>
            <a:ext cx="141120" cy="4478876"/>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6" name="Google Shape;118;p26">
            <a:extLst>
              <a:ext uri="{FF2B5EF4-FFF2-40B4-BE49-F238E27FC236}">
                <a16:creationId xmlns:a16="http://schemas.microsoft.com/office/drawing/2014/main" id="{07CFA890-DE56-4553-DF6A-80F11660C74A}"/>
              </a:ext>
            </a:extLst>
          </p:cNvPr>
          <p:cNvSpPr txBox="1">
            <a:spLocks noGrp="1"/>
          </p:cNvSpPr>
          <p:nvPr>
            <p:ph type="sldNum" sz="quarter" idx="8"/>
          </p:nvPr>
        </p:nvSpPr>
        <p:spPr/>
        <p:txBody>
          <a:bodyPr/>
          <a:lstStyle>
            <a:lvl1pPr>
              <a:defRPr>
                <a:solidFill>
                  <a:srgbClr val="999999"/>
                </a:solidFill>
                <a:latin typeface="Merriweather"/>
                <a:ea typeface="Merriweather"/>
                <a:cs typeface="Merriweather"/>
              </a:defRPr>
            </a:lvl1pPr>
          </a:lstStyle>
          <a:p>
            <a:pPr lvl="0"/>
            <a:fld id="{C409810E-6DB3-A246-BF6D-AEABB9E1AD0C}" type="slidenum">
              <a:t>‹#›</a:t>
            </a:fld>
            <a:endParaRPr lang="en-US"/>
          </a:p>
        </p:txBody>
      </p:sp>
    </p:spTree>
    <p:extLst>
      <p:ext uri="{BB962C8B-B14F-4D97-AF65-F5344CB8AC3E}">
        <p14:creationId xmlns:p14="http://schemas.microsoft.com/office/powerpoint/2010/main" val="18673454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2" name="Google Shape;121;p27">
            <a:extLst>
              <a:ext uri="{FF2B5EF4-FFF2-40B4-BE49-F238E27FC236}">
                <a16:creationId xmlns:a16="http://schemas.microsoft.com/office/drawing/2014/main" id="{908C8311-6CD3-0E3E-623B-8E49287881AA}"/>
              </a:ext>
            </a:extLst>
          </p:cNvPr>
          <p:cNvSpPr txBox="1">
            <a:spLocks noGrp="1"/>
          </p:cNvSpPr>
          <p:nvPr>
            <p:ph type="sldNum" sz="quarter" idx="8"/>
          </p:nvPr>
        </p:nvSpPr>
        <p:spPr/>
        <p:txBody>
          <a:bodyPr/>
          <a:lstStyle>
            <a:lvl1pPr>
              <a:defRPr/>
            </a:lvl1pPr>
          </a:lstStyle>
          <a:p>
            <a:pPr lvl="0"/>
            <a:fld id="{2FE8B96A-9448-3940-8603-C1DE30C2EE90}" type="slidenum">
              <a:t>‹#›</a:t>
            </a:fld>
            <a:endParaRPr lang="en-US"/>
          </a:p>
        </p:txBody>
      </p:sp>
      <p:sp>
        <p:nvSpPr>
          <p:cNvPr id="3" name="Google Shape;122;p27">
            <a:extLst>
              <a:ext uri="{FF2B5EF4-FFF2-40B4-BE49-F238E27FC236}">
                <a16:creationId xmlns:a16="http://schemas.microsoft.com/office/drawing/2014/main" id="{0EF53FBF-5363-F9BF-07CD-95980C54A1EC}"/>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3069767905"/>
      </p:ext>
    </p:extLst>
  </p:cSld>
  <p:clrMapOvr>
    <a:masterClrMapping/>
  </p:clrMapOvr>
  <p:hf sldNum="0"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_ONLY_2">
    <p:spTree>
      <p:nvGrpSpPr>
        <p:cNvPr id="1" name=""/>
        <p:cNvGrpSpPr/>
        <p:nvPr/>
      </p:nvGrpSpPr>
      <p:grpSpPr>
        <a:xfrm>
          <a:off x="0" y="0"/>
          <a:ext cx="0" cy="0"/>
          <a:chOff x="0" y="0"/>
          <a:chExt cx="0" cy="0"/>
        </a:xfrm>
      </p:grpSpPr>
      <p:pic>
        <p:nvPicPr>
          <p:cNvPr id="2" name="Google Shape;125;p28">
            <a:extLst>
              <a:ext uri="{FF2B5EF4-FFF2-40B4-BE49-F238E27FC236}">
                <a16:creationId xmlns:a16="http://schemas.microsoft.com/office/drawing/2014/main" id="{AFAB0D53-C368-49A1-278C-8C3EB1A43108}"/>
              </a:ext>
            </a:extLst>
          </p:cNvPr>
          <p:cNvPicPr>
            <a:picLocks noChangeAspect="1"/>
          </p:cNvPicPr>
          <p:nvPr/>
        </p:nvPicPr>
        <p:blipFill>
          <a:blip r:embed="rId2">
            <a:alphaModFix/>
          </a:blip>
          <a:stretch>
            <a:fillRect/>
          </a:stretch>
        </p:blipFill>
        <p:spPr>
          <a:xfrm>
            <a:off x="243836" y="1628254"/>
            <a:ext cx="14129674" cy="5686993"/>
          </a:xfrm>
          <a:prstGeom prst="rect">
            <a:avLst/>
          </a:prstGeom>
          <a:noFill/>
          <a:ln cap="flat">
            <a:noFill/>
          </a:ln>
        </p:spPr>
      </p:pic>
      <p:sp>
        <p:nvSpPr>
          <p:cNvPr id="3" name="Google Shape;126;p28">
            <a:extLst>
              <a:ext uri="{FF2B5EF4-FFF2-40B4-BE49-F238E27FC236}">
                <a16:creationId xmlns:a16="http://schemas.microsoft.com/office/drawing/2014/main" id="{62D49DC8-3E54-5BBF-29FD-B36C5CDE9EE0}"/>
              </a:ext>
            </a:extLst>
          </p:cNvPr>
          <p:cNvSpPr txBox="1">
            <a:spLocks noGrp="1"/>
          </p:cNvSpPr>
          <p:nvPr>
            <p:ph type="sldNum" sz="quarter" idx="8"/>
          </p:nvPr>
        </p:nvSpPr>
        <p:spPr/>
        <p:txBody>
          <a:bodyPr/>
          <a:lstStyle>
            <a:lvl1pPr>
              <a:defRPr/>
            </a:lvl1pPr>
          </a:lstStyle>
          <a:p>
            <a:pPr lvl="0"/>
            <a:fld id="{FB8284DE-2FE3-1547-A9BB-1949E41DB64A}" type="slidenum">
              <a:t>‹#›</a:t>
            </a:fld>
            <a:endParaRPr lang="en-US"/>
          </a:p>
        </p:txBody>
      </p:sp>
    </p:spTree>
    <p:extLst>
      <p:ext uri="{BB962C8B-B14F-4D97-AF65-F5344CB8AC3E}">
        <p14:creationId xmlns:p14="http://schemas.microsoft.com/office/powerpoint/2010/main" val="23467169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_ONLY_1">
    <p:spTree>
      <p:nvGrpSpPr>
        <p:cNvPr id="1" name=""/>
        <p:cNvGrpSpPr/>
        <p:nvPr/>
      </p:nvGrpSpPr>
      <p:grpSpPr>
        <a:xfrm>
          <a:off x="0" y="0"/>
          <a:ext cx="0" cy="0"/>
          <a:chOff x="0" y="0"/>
          <a:chExt cx="0" cy="0"/>
        </a:xfrm>
      </p:grpSpPr>
      <p:sp>
        <p:nvSpPr>
          <p:cNvPr id="2" name="Google Shape;129;p29">
            <a:extLst>
              <a:ext uri="{FF2B5EF4-FFF2-40B4-BE49-F238E27FC236}">
                <a16:creationId xmlns:a16="http://schemas.microsoft.com/office/drawing/2014/main" id="{C4636740-CE5E-D00D-FAC7-973DC1AF2379}"/>
              </a:ext>
            </a:extLst>
          </p:cNvPr>
          <p:cNvSpPr/>
          <p:nvPr/>
        </p:nvSpPr>
        <p:spPr>
          <a:xfrm>
            <a:off x="1188958" y="2378519"/>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1</a:t>
            </a:r>
          </a:p>
        </p:txBody>
      </p:sp>
      <p:sp>
        <p:nvSpPr>
          <p:cNvPr id="3" name="Google Shape;130;p29">
            <a:extLst>
              <a:ext uri="{FF2B5EF4-FFF2-40B4-BE49-F238E27FC236}">
                <a16:creationId xmlns:a16="http://schemas.microsoft.com/office/drawing/2014/main" id="{B176B836-E6B4-2213-3CD9-325D44FFD9EE}"/>
              </a:ext>
            </a:extLst>
          </p:cNvPr>
          <p:cNvSpPr/>
          <p:nvPr/>
        </p:nvSpPr>
        <p:spPr>
          <a:xfrm>
            <a:off x="1188958" y="3961784"/>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2</a:t>
            </a:r>
          </a:p>
        </p:txBody>
      </p:sp>
      <p:sp>
        <p:nvSpPr>
          <p:cNvPr id="4" name="Google Shape;131;p29">
            <a:extLst>
              <a:ext uri="{FF2B5EF4-FFF2-40B4-BE49-F238E27FC236}">
                <a16:creationId xmlns:a16="http://schemas.microsoft.com/office/drawing/2014/main" id="{EBBF7E0C-2195-CC27-B1FE-078B3307004D}"/>
              </a:ext>
            </a:extLst>
          </p:cNvPr>
          <p:cNvSpPr/>
          <p:nvPr/>
        </p:nvSpPr>
        <p:spPr>
          <a:xfrm>
            <a:off x="1188958" y="5545083"/>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3</a:t>
            </a:r>
          </a:p>
        </p:txBody>
      </p:sp>
      <p:sp>
        <p:nvSpPr>
          <p:cNvPr id="5" name="Google Shape;132;p29">
            <a:extLst>
              <a:ext uri="{FF2B5EF4-FFF2-40B4-BE49-F238E27FC236}">
                <a16:creationId xmlns:a16="http://schemas.microsoft.com/office/drawing/2014/main" id="{C6E9BD2D-F89C-6F21-46F8-260B4C6DBDC3}"/>
              </a:ext>
            </a:extLst>
          </p:cNvPr>
          <p:cNvSpPr txBox="1">
            <a:spLocks noGrp="1"/>
          </p:cNvSpPr>
          <p:nvPr>
            <p:ph type="body" sz="quarter" idx="4294967295"/>
          </p:nvPr>
        </p:nvSpPr>
        <p:spPr>
          <a:xfrm>
            <a:off x="2053197" y="2443884"/>
            <a:ext cx="5066876" cy="629761"/>
          </a:xfrm>
          <a:prstGeom prst="rect">
            <a:avLst/>
          </a:prstGeom>
          <a:noFill/>
          <a:ln>
            <a:noFill/>
          </a:ln>
        </p:spPr>
        <p:txBody>
          <a:bodyPr vert="horz" wrap="square" lIns="91421" tIns="91421" rIns="91421" bIns="91421" anchor="ctr" anchorCtr="0" compatLnSpc="1">
            <a:noAutofit/>
          </a:bodyPr>
          <a:lstStyle>
            <a:lvl1pPr marL="731501" marR="0" lvl="0" indent="-487663" fontAlgn="auto">
              <a:lnSpc>
                <a:spcPct val="115000"/>
              </a:lnSpc>
              <a:spcBef>
                <a:spcPts val="0"/>
              </a:spcBef>
              <a:spcAft>
                <a:spcPts val="0"/>
              </a:spcAft>
              <a:buClr>
                <a:srgbClr val="1F2327"/>
              </a:buClr>
              <a:buSzPts val="1200"/>
              <a:buFont typeface="Roboto"/>
              <a:buChar char="●"/>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6" name="Google Shape;133;p29">
            <a:extLst>
              <a:ext uri="{FF2B5EF4-FFF2-40B4-BE49-F238E27FC236}">
                <a16:creationId xmlns:a16="http://schemas.microsoft.com/office/drawing/2014/main" id="{26210737-1F12-30C1-8F5A-46E7242BD9D1}"/>
              </a:ext>
            </a:extLst>
          </p:cNvPr>
          <p:cNvSpPr txBox="1">
            <a:spLocks noGrp="1"/>
          </p:cNvSpPr>
          <p:nvPr>
            <p:ph type="body" sz="quarter" idx="4294967295"/>
          </p:nvPr>
        </p:nvSpPr>
        <p:spPr>
          <a:xfrm>
            <a:off x="2053197" y="4063282"/>
            <a:ext cx="5066876" cy="629761"/>
          </a:xfrm>
          <a:prstGeom prst="rect">
            <a:avLst/>
          </a:prstGeom>
          <a:noFill/>
          <a:ln>
            <a:noFill/>
          </a:ln>
        </p:spPr>
        <p:txBody>
          <a:bodyPr vert="horz" wrap="square" lIns="91421" tIns="91421" rIns="91421" bIns="91421" anchor="ctr" anchorCtr="0" compatLnSpc="1">
            <a:noAutofit/>
          </a:bodyPr>
          <a:lstStyle>
            <a:lvl1pPr marL="731501" marR="0" lvl="0" indent="-487663" fontAlgn="auto">
              <a:lnSpc>
                <a:spcPct val="115000"/>
              </a:lnSpc>
              <a:spcBef>
                <a:spcPts val="0"/>
              </a:spcBef>
              <a:spcAft>
                <a:spcPts val="0"/>
              </a:spcAft>
              <a:buClr>
                <a:srgbClr val="1F2327"/>
              </a:buClr>
              <a:buSzPts val="1200"/>
              <a:buFont typeface="Roboto"/>
              <a:buChar char="●"/>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7" name="Google Shape;134;p29">
            <a:extLst>
              <a:ext uri="{FF2B5EF4-FFF2-40B4-BE49-F238E27FC236}">
                <a16:creationId xmlns:a16="http://schemas.microsoft.com/office/drawing/2014/main" id="{B06FEF99-E4BF-B68A-273A-C62B45071B03}"/>
              </a:ext>
            </a:extLst>
          </p:cNvPr>
          <p:cNvSpPr txBox="1">
            <a:spLocks noGrp="1"/>
          </p:cNvSpPr>
          <p:nvPr>
            <p:ph type="body" sz="quarter" idx="4294967295"/>
          </p:nvPr>
        </p:nvSpPr>
        <p:spPr>
          <a:xfrm>
            <a:off x="2053197" y="5667484"/>
            <a:ext cx="5066876" cy="629761"/>
          </a:xfrm>
          <a:prstGeom prst="rect">
            <a:avLst/>
          </a:prstGeom>
          <a:noFill/>
          <a:ln>
            <a:noFill/>
          </a:ln>
        </p:spPr>
        <p:txBody>
          <a:bodyPr vert="horz" wrap="square" lIns="91421" tIns="91421" rIns="91421" bIns="91421" anchor="ctr" anchorCtr="0" compatLnSpc="1">
            <a:noAutofit/>
          </a:bodyPr>
          <a:lstStyle>
            <a:lvl1pPr marL="731501" marR="0" lvl="0" indent="-487663" fontAlgn="auto">
              <a:lnSpc>
                <a:spcPct val="115000"/>
              </a:lnSpc>
              <a:spcBef>
                <a:spcPts val="0"/>
              </a:spcBef>
              <a:spcAft>
                <a:spcPts val="0"/>
              </a:spcAft>
              <a:buClr>
                <a:srgbClr val="1F2327"/>
              </a:buClr>
              <a:buSzPts val="1200"/>
              <a:buFont typeface="Roboto"/>
              <a:buChar char="●"/>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8" name="Google Shape;135;p29">
            <a:extLst>
              <a:ext uri="{FF2B5EF4-FFF2-40B4-BE49-F238E27FC236}">
                <a16:creationId xmlns:a16="http://schemas.microsoft.com/office/drawing/2014/main" id="{1FDC8304-3458-E62D-4A11-974C7CFBD18A}"/>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
        <p:nvSpPr>
          <p:cNvPr id="9" name="Google Shape;136;p29">
            <a:extLst>
              <a:ext uri="{FF2B5EF4-FFF2-40B4-BE49-F238E27FC236}">
                <a16:creationId xmlns:a16="http://schemas.microsoft.com/office/drawing/2014/main" id="{1A5D82BD-A2CA-04BD-AEF5-8BD1A9D0216F}"/>
              </a:ext>
            </a:extLst>
          </p:cNvPr>
          <p:cNvSpPr txBox="1">
            <a:spLocks noGrp="1"/>
          </p:cNvSpPr>
          <p:nvPr>
            <p:ph type="sldNum" sz="quarter" idx="8"/>
          </p:nvPr>
        </p:nvSpPr>
        <p:spPr/>
        <p:txBody>
          <a:bodyPr/>
          <a:lstStyle>
            <a:lvl1pPr>
              <a:defRPr/>
            </a:lvl1pPr>
          </a:lstStyle>
          <a:p>
            <a:pPr lvl="0"/>
            <a:fld id="{AF641DA1-E578-DB42-8D65-D3F76D08B004}" type="slidenum">
              <a:t>‹#›</a:t>
            </a:fld>
            <a:endParaRPr lang="en-US"/>
          </a:p>
        </p:txBody>
      </p:sp>
    </p:spTree>
    <p:extLst>
      <p:ext uri="{BB962C8B-B14F-4D97-AF65-F5344CB8AC3E}">
        <p14:creationId xmlns:p14="http://schemas.microsoft.com/office/powerpoint/2010/main" val="2436830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8967184" y="1436954"/>
            <a:ext cx="5663212" cy="679264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9879617" y="4933143"/>
            <a:ext cx="4750779" cy="32964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3"/>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595"/>
            <a:ext cx="7987554"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0" y="2245663"/>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991"/>
            <a:ext cx="5498275"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69301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_ONLY_1_4">
    <p:spTree>
      <p:nvGrpSpPr>
        <p:cNvPr id="1" name=""/>
        <p:cNvGrpSpPr/>
        <p:nvPr/>
      </p:nvGrpSpPr>
      <p:grpSpPr>
        <a:xfrm>
          <a:off x="0" y="0"/>
          <a:ext cx="0" cy="0"/>
          <a:chOff x="0" y="0"/>
          <a:chExt cx="0" cy="0"/>
        </a:xfrm>
      </p:grpSpPr>
      <p:sp>
        <p:nvSpPr>
          <p:cNvPr id="2" name="Google Shape;151;p31">
            <a:extLst>
              <a:ext uri="{FF2B5EF4-FFF2-40B4-BE49-F238E27FC236}">
                <a16:creationId xmlns:a16="http://schemas.microsoft.com/office/drawing/2014/main" id="{A25E4A93-AD82-21AB-E04E-DABAA1CCFB25}"/>
              </a:ext>
            </a:extLst>
          </p:cNvPr>
          <p:cNvSpPr/>
          <p:nvPr/>
        </p:nvSpPr>
        <p:spPr>
          <a:xfrm>
            <a:off x="1188958" y="2378519"/>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1</a:t>
            </a:r>
          </a:p>
        </p:txBody>
      </p:sp>
      <p:sp>
        <p:nvSpPr>
          <p:cNvPr id="3" name="Google Shape;152;p31">
            <a:extLst>
              <a:ext uri="{FF2B5EF4-FFF2-40B4-BE49-F238E27FC236}">
                <a16:creationId xmlns:a16="http://schemas.microsoft.com/office/drawing/2014/main" id="{B5D7A88B-7C87-3753-FC6E-8BFE7D98C7A6}"/>
              </a:ext>
            </a:extLst>
          </p:cNvPr>
          <p:cNvSpPr/>
          <p:nvPr/>
        </p:nvSpPr>
        <p:spPr>
          <a:xfrm>
            <a:off x="1188958" y="3961784"/>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2</a:t>
            </a:r>
          </a:p>
        </p:txBody>
      </p:sp>
      <p:sp>
        <p:nvSpPr>
          <p:cNvPr id="4" name="Google Shape;153;p31">
            <a:extLst>
              <a:ext uri="{FF2B5EF4-FFF2-40B4-BE49-F238E27FC236}">
                <a16:creationId xmlns:a16="http://schemas.microsoft.com/office/drawing/2014/main" id="{FEF76064-3CEF-798C-9C61-33FE3090DF67}"/>
              </a:ext>
            </a:extLst>
          </p:cNvPr>
          <p:cNvSpPr/>
          <p:nvPr/>
        </p:nvSpPr>
        <p:spPr>
          <a:xfrm>
            <a:off x="1188958" y="5545083"/>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3</a:t>
            </a:r>
          </a:p>
        </p:txBody>
      </p:sp>
      <p:sp>
        <p:nvSpPr>
          <p:cNvPr id="5" name="Google Shape;154;p31">
            <a:extLst>
              <a:ext uri="{FF2B5EF4-FFF2-40B4-BE49-F238E27FC236}">
                <a16:creationId xmlns:a16="http://schemas.microsoft.com/office/drawing/2014/main" id="{27D7CD96-5737-63BA-9258-BEBC2F384608}"/>
              </a:ext>
            </a:extLst>
          </p:cNvPr>
          <p:cNvSpPr/>
          <p:nvPr/>
        </p:nvSpPr>
        <p:spPr>
          <a:xfrm>
            <a:off x="7262885" y="2378519"/>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4</a:t>
            </a:r>
          </a:p>
        </p:txBody>
      </p:sp>
      <p:sp>
        <p:nvSpPr>
          <p:cNvPr id="6" name="Google Shape;155;p31">
            <a:extLst>
              <a:ext uri="{FF2B5EF4-FFF2-40B4-BE49-F238E27FC236}">
                <a16:creationId xmlns:a16="http://schemas.microsoft.com/office/drawing/2014/main" id="{F52E631B-5AF6-DE8E-23F8-25023BB26325}"/>
              </a:ext>
            </a:extLst>
          </p:cNvPr>
          <p:cNvSpPr/>
          <p:nvPr/>
        </p:nvSpPr>
        <p:spPr>
          <a:xfrm>
            <a:off x="7262885" y="3961796"/>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5</a:t>
            </a:r>
          </a:p>
        </p:txBody>
      </p:sp>
      <p:sp>
        <p:nvSpPr>
          <p:cNvPr id="7" name="Google Shape;156;p31">
            <a:extLst>
              <a:ext uri="{FF2B5EF4-FFF2-40B4-BE49-F238E27FC236}">
                <a16:creationId xmlns:a16="http://schemas.microsoft.com/office/drawing/2014/main" id="{4698C052-DE47-30E4-88A7-7BA04082B006}"/>
              </a:ext>
            </a:extLst>
          </p:cNvPr>
          <p:cNvSpPr txBox="1">
            <a:spLocks noGrp="1"/>
          </p:cNvSpPr>
          <p:nvPr>
            <p:ph type="body" sz="quarter" idx="4294967295"/>
          </p:nvPr>
        </p:nvSpPr>
        <p:spPr>
          <a:xfrm>
            <a:off x="2053197" y="2443884"/>
            <a:ext cx="5066876"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8" name="Google Shape;157;p31">
            <a:extLst>
              <a:ext uri="{FF2B5EF4-FFF2-40B4-BE49-F238E27FC236}">
                <a16:creationId xmlns:a16="http://schemas.microsoft.com/office/drawing/2014/main" id="{D151B57B-1874-8998-007E-09A3FFD89C0D}"/>
              </a:ext>
            </a:extLst>
          </p:cNvPr>
          <p:cNvSpPr txBox="1">
            <a:spLocks noGrp="1"/>
          </p:cNvSpPr>
          <p:nvPr>
            <p:ph type="body" sz="quarter" idx="4294967295"/>
          </p:nvPr>
        </p:nvSpPr>
        <p:spPr>
          <a:xfrm>
            <a:off x="2053197" y="4063282"/>
            <a:ext cx="5066876"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9" name="Google Shape;158;p31">
            <a:extLst>
              <a:ext uri="{FF2B5EF4-FFF2-40B4-BE49-F238E27FC236}">
                <a16:creationId xmlns:a16="http://schemas.microsoft.com/office/drawing/2014/main" id="{22CCB851-41A3-4A36-4CF9-9EF805559BD3}"/>
              </a:ext>
            </a:extLst>
          </p:cNvPr>
          <p:cNvSpPr txBox="1">
            <a:spLocks noGrp="1"/>
          </p:cNvSpPr>
          <p:nvPr>
            <p:ph type="body" sz="quarter" idx="4294967295"/>
          </p:nvPr>
        </p:nvSpPr>
        <p:spPr>
          <a:xfrm>
            <a:off x="2053197" y="5667484"/>
            <a:ext cx="5066876"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0" name="Google Shape;159;p31">
            <a:extLst>
              <a:ext uri="{FF2B5EF4-FFF2-40B4-BE49-F238E27FC236}">
                <a16:creationId xmlns:a16="http://schemas.microsoft.com/office/drawing/2014/main" id="{D3103249-4168-2E17-309A-CD3D0DC5192A}"/>
              </a:ext>
            </a:extLst>
          </p:cNvPr>
          <p:cNvSpPr txBox="1">
            <a:spLocks noGrp="1"/>
          </p:cNvSpPr>
          <p:nvPr>
            <p:ph type="body" sz="quarter" idx="4294967295"/>
          </p:nvPr>
        </p:nvSpPr>
        <p:spPr>
          <a:xfrm>
            <a:off x="7997997" y="2424342"/>
            <a:ext cx="6399841"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1" name="Google Shape;160;p31">
            <a:extLst>
              <a:ext uri="{FF2B5EF4-FFF2-40B4-BE49-F238E27FC236}">
                <a16:creationId xmlns:a16="http://schemas.microsoft.com/office/drawing/2014/main" id="{352E13B2-4C4F-4C7F-F482-ED08F5689442}"/>
              </a:ext>
            </a:extLst>
          </p:cNvPr>
          <p:cNvSpPr txBox="1">
            <a:spLocks noGrp="1"/>
          </p:cNvSpPr>
          <p:nvPr>
            <p:ph type="body" sz="quarter" idx="4294967295"/>
          </p:nvPr>
        </p:nvSpPr>
        <p:spPr>
          <a:xfrm>
            <a:off x="7997997" y="4043751"/>
            <a:ext cx="6399841"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2" name="Google Shape;161;p31">
            <a:extLst>
              <a:ext uri="{FF2B5EF4-FFF2-40B4-BE49-F238E27FC236}">
                <a16:creationId xmlns:a16="http://schemas.microsoft.com/office/drawing/2014/main" id="{BC880977-59B8-F407-ECC0-90F1ADDB2FDB}"/>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
        <p:nvSpPr>
          <p:cNvPr id="13" name="Google Shape;162;p31">
            <a:extLst>
              <a:ext uri="{FF2B5EF4-FFF2-40B4-BE49-F238E27FC236}">
                <a16:creationId xmlns:a16="http://schemas.microsoft.com/office/drawing/2014/main" id="{26C02424-F237-1292-E1FD-699C8F9136B6}"/>
              </a:ext>
            </a:extLst>
          </p:cNvPr>
          <p:cNvSpPr txBox="1">
            <a:spLocks noGrp="1"/>
          </p:cNvSpPr>
          <p:nvPr>
            <p:ph type="sldNum" sz="quarter" idx="8"/>
          </p:nvPr>
        </p:nvSpPr>
        <p:spPr/>
        <p:txBody>
          <a:bodyPr/>
          <a:lstStyle>
            <a:lvl1pPr>
              <a:defRPr/>
            </a:lvl1pPr>
          </a:lstStyle>
          <a:p>
            <a:pPr lvl="0"/>
            <a:fld id="{B61FFE51-2A79-6E46-A4D1-F01873002716}" type="slidenum">
              <a:t>‹#›</a:t>
            </a:fld>
            <a:endParaRPr lang="en-US"/>
          </a:p>
        </p:txBody>
      </p:sp>
    </p:spTree>
    <p:extLst>
      <p:ext uri="{BB962C8B-B14F-4D97-AF65-F5344CB8AC3E}">
        <p14:creationId xmlns:p14="http://schemas.microsoft.com/office/powerpoint/2010/main" val="14906185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_ONLY_1_4_1">
    <p:spTree>
      <p:nvGrpSpPr>
        <p:cNvPr id="1" name=""/>
        <p:cNvGrpSpPr/>
        <p:nvPr/>
      </p:nvGrpSpPr>
      <p:grpSpPr>
        <a:xfrm>
          <a:off x="0" y="0"/>
          <a:ext cx="0" cy="0"/>
          <a:chOff x="0" y="0"/>
          <a:chExt cx="0" cy="0"/>
        </a:xfrm>
      </p:grpSpPr>
      <p:sp>
        <p:nvSpPr>
          <p:cNvPr id="2" name="Google Shape;165;p32">
            <a:extLst>
              <a:ext uri="{FF2B5EF4-FFF2-40B4-BE49-F238E27FC236}">
                <a16:creationId xmlns:a16="http://schemas.microsoft.com/office/drawing/2014/main" id="{0588C16F-332B-C92D-2849-38A95B850D81}"/>
              </a:ext>
            </a:extLst>
          </p:cNvPr>
          <p:cNvSpPr/>
          <p:nvPr/>
        </p:nvSpPr>
        <p:spPr>
          <a:xfrm>
            <a:off x="1188958" y="2378519"/>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1</a:t>
            </a:r>
          </a:p>
        </p:txBody>
      </p:sp>
      <p:sp>
        <p:nvSpPr>
          <p:cNvPr id="3" name="Google Shape;166;p32">
            <a:extLst>
              <a:ext uri="{FF2B5EF4-FFF2-40B4-BE49-F238E27FC236}">
                <a16:creationId xmlns:a16="http://schemas.microsoft.com/office/drawing/2014/main" id="{83E960EF-23EF-207E-19D2-197A4F36932E}"/>
              </a:ext>
            </a:extLst>
          </p:cNvPr>
          <p:cNvSpPr/>
          <p:nvPr/>
        </p:nvSpPr>
        <p:spPr>
          <a:xfrm>
            <a:off x="1188958" y="3961784"/>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2</a:t>
            </a:r>
          </a:p>
        </p:txBody>
      </p:sp>
      <p:sp>
        <p:nvSpPr>
          <p:cNvPr id="4" name="Google Shape;167;p32">
            <a:extLst>
              <a:ext uri="{FF2B5EF4-FFF2-40B4-BE49-F238E27FC236}">
                <a16:creationId xmlns:a16="http://schemas.microsoft.com/office/drawing/2014/main" id="{2D053DC0-9026-9A1C-912E-EB382ECAA124}"/>
              </a:ext>
            </a:extLst>
          </p:cNvPr>
          <p:cNvSpPr/>
          <p:nvPr/>
        </p:nvSpPr>
        <p:spPr>
          <a:xfrm>
            <a:off x="1188958" y="5545083"/>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3</a:t>
            </a:r>
          </a:p>
        </p:txBody>
      </p:sp>
      <p:sp>
        <p:nvSpPr>
          <p:cNvPr id="5" name="Google Shape;168;p32">
            <a:extLst>
              <a:ext uri="{FF2B5EF4-FFF2-40B4-BE49-F238E27FC236}">
                <a16:creationId xmlns:a16="http://schemas.microsoft.com/office/drawing/2014/main" id="{A61A884F-F26E-B3BC-E75B-247DE5BC7286}"/>
              </a:ext>
            </a:extLst>
          </p:cNvPr>
          <p:cNvSpPr/>
          <p:nvPr/>
        </p:nvSpPr>
        <p:spPr>
          <a:xfrm>
            <a:off x="7262885" y="2378519"/>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4</a:t>
            </a:r>
          </a:p>
        </p:txBody>
      </p:sp>
      <p:sp>
        <p:nvSpPr>
          <p:cNvPr id="6" name="Google Shape;169;p32">
            <a:extLst>
              <a:ext uri="{FF2B5EF4-FFF2-40B4-BE49-F238E27FC236}">
                <a16:creationId xmlns:a16="http://schemas.microsoft.com/office/drawing/2014/main" id="{D0D105BA-4DA1-52B3-1D6F-DB005EAEE6D1}"/>
              </a:ext>
            </a:extLst>
          </p:cNvPr>
          <p:cNvSpPr/>
          <p:nvPr/>
        </p:nvSpPr>
        <p:spPr>
          <a:xfrm>
            <a:off x="7262885" y="3961796"/>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5</a:t>
            </a:r>
          </a:p>
        </p:txBody>
      </p:sp>
      <p:sp>
        <p:nvSpPr>
          <p:cNvPr id="7" name="Google Shape;170;p32">
            <a:extLst>
              <a:ext uri="{FF2B5EF4-FFF2-40B4-BE49-F238E27FC236}">
                <a16:creationId xmlns:a16="http://schemas.microsoft.com/office/drawing/2014/main" id="{B918E78D-4C16-3F29-DED8-8F7DD9181661}"/>
              </a:ext>
            </a:extLst>
          </p:cNvPr>
          <p:cNvSpPr/>
          <p:nvPr/>
        </p:nvSpPr>
        <p:spPr>
          <a:xfrm>
            <a:off x="7262885" y="5545083"/>
            <a:ext cx="721439" cy="72143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9046" cap="flat">
            <a:solidFill>
              <a:srgbClr val="00BEEE"/>
            </a:solidFill>
            <a:prstDash val="solid"/>
            <a:round/>
          </a:ln>
        </p:spPr>
        <p:txBody>
          <a:bodyPr vert="horz" wrap="square" lIns="146278" tIns="146278" rIns="146278" bIns="146278"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560" b="0" i="0" u="none" strike="noStrike" kern="1200" cap="none" spc="0" baseline="0">
                <a:solidFill>
                  <a:srgbClr val="6A7179"/>
                </a:solidFill>
                <a:uFillTx/>
                <a:latin typeface="Roboto Light"/>
                <a:ea typeface="Roboto Light"/>
                <a:cs typeface="Roboto Light"/>
              </a:rPr>
              <a:t>6</a:t>
            </a:r>
          </a:p>
        </p:txBody>
      </p:sp>
      <p:sp>
        <p:nvSpPr>
          <p:cNvPr id="8" name="Google Shape;171;p32">
            <a:extLst>
              <a:ext uri="{FF2B5EF4-FFF2-40B4-BE49-F238E27FC236}">
                <a16:creationId xmlns:a16="http://schemas.microsoft.com/office/drawing/2014/main" id="{39A78C9C-3460-E7CB-561C-F49832EE1128}"/>
              </a:ext>
            </a:extLst>
          </p:cNvPr>
          <p:cNvSpPr txBox="1">
            <a:spLocks noGrp="1"/>
          </p:cNvSpPr>
          <p:nvPr>
            <p:ph type="body" sz="quarter" idx="4294967295"/>
          </p:nvPr>
        </p:nvSpPr>
        <p:spPr>
          <a:xfrm>
            <a:off x="2053197" y="2443884"/>
            <a:ext cx="5066876"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9" name="Google Shape;172;p32">
            <a:extLst>
              <a:ext uri="{FF2B5EF4-FFF2-40B4-BE49-F238E27FC236}">
                <a16:creationId xmlns:a16="http://schemas.microsoft.com/office/drawing/2014/main" id="{21C99E79-B2E3-3286-858F-E1CB5AC4DD47}"/>
              </a:ext>
            </a:extLst>
          </p:cNvPr>
          <p:cNvSpPr txBox="1">
            <a:spLocks noGrp="1"/>
          </p:cNvSpPr>
          <p:nvPr>
            <p:ph type="body" sz="quarter" idx="4294967295"/>
          </p:nvPr>
        </p:nvSpPr>
        <p:spPr>
          <a:xfrm>
            <a:off x="2053197" y="4063282"/>
            <a:ext cx="5066876"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0" name="Google Shape;173;p32">
            <a:extLst>
              <a:ext uri="{FF2B5EF4-FFF2-40B4-BE49-F238E27FC236}">
                <a16:creationId xmlns:a16="http://schemas.microsoft.com/office/drawing/2014/main" id="{DD9971A8-B036-E477-4A57-3071BF766CAA}"/>
              </a:ext>
            </a:extLst>
          </p:cNvPr>
          <p:cNvSpPr txBox="1">
            <a:spLocks noGrp="1"/>
          </p:cNvSpPr>
          <p:nvPr>
            <p:ph type="body" sz="quarter" idx="4294967295"/>
          </p:nvPr>
        </p:nvSpPr>
        <p:spPr>
          <a:xfrm>
            <a:off x="2053197" y="5667484"/>
            <a:ext cx="5066876"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Arial"/>
              <a:buChar char="●"/>
              <a:tabLst/>
              <a:defRPr lang="en-US" sz="2240" b="0" i="0" u="none" strike="noStrike" kern="0" cap="none" spc="0" baseline="0">
                <a:solidFill>
                  <a:srgbClr val="1F2327"/>
                </a:solidFill>
                <a:uFillTx/>
                <a:latin typeface="Arial"/>
                <a:ea typeface="Arial"/>
                <a:cs typeface="Arial"/>
              </a:defRPr>
            </a:lvl1pPr>
          </a:lstStyle>
          <a:p>
            <a:pPr lvl="0"/>
            <a:endParaRPr lang="en-US"/>
          </a:p>
        </p:txBody>
      </p:sp>
      <p:sp>
        <p:nvSpPr>
          <p:cNvPr id="11" name="Google Shape;174;p32">
            <a:extLst>
              <a:ext uri="{FF2B5EF4-FFF2-40B4-BE49-F238E27FC236}">
                <a16:creationId xmlns:a16="http://schemas.microsoft.com/office/drawing/2014/main" id="{77C7131A-C8AB-1A8D-A9D8-0D2C97493742}"/>
              </a:ext>
            </a:extLst>
          </p:cNvPr>
          <p:cNvSpPr txBox="1">
            <a:spLocks noGrp="1"/>
          </p:cNvSpPr>
          <p:nvPr>
            <p:ph type="body" sz="quarter" idx="4294967295"/>
          </p:nvPr>
        </p:nvSpPr>
        <p:spPr>
          <a:xfrm>
            <a:off x="7997997" y="2424342"/>
            <a:ext cx="6399841"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2" name="Google Shape;175;p32">
            <a:extLst>
              <a:ext uri="{FF2B5EF4-FFF2-40B4-BE49-F238E27FC236}">
                <a16:creationId xmlns:a16="http://schemas.microsoft.com/office/drawing/2014/main" id="{C6E2B7A7-8243-8F90-7747-B97699A05CAC}"/>
              </a:ext>
            </a:extLst>
          </p:cNvPr>
          <p:cNvSpPr txBox="1">
            <a:spLocks noGrp="1"/>
          </p:cNvSpPr>
          <p:nvPr>
            <p:ph type="body" sz="quarter" idx="4294967295"/>
          </p:nvPr>
        </p:nvSpPr>
        <p:spPr>
          <a:xfrm>
            <a:off x="7997997" y="4043751"/>
            <a:ext cx="6399841"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3" name="Google Shape;176;p32">
            <a:extLst>
              <a:ext uri="{FF2B5EF4-FFF2-40B4-BE49-F238E27FC236}">
                <a16:creationId xmlns:a16="http://schemas.microsoft.com/office/drawing/2014/main" id="{57D01F67-8B52-DFC6-C73F-2B59A12BCE2E}"/>
              </a:ext>
            </a:extLst>
          </p:cNvPr>
          <p:cNvSpPr txBox="1">
            <a:spLocks noGrp="1"/>
          </p:cNvSpPr>
          <p:nvPr>
            <p:ph type="body" sz="quarter" idx="4294967295"/>
          </p:nvPr>
        </p:nvSpPr>
        <p:spPr>
          <a:xfrm>
            <a:off x="7997997" y="5647920"/>
            <a:ext cx="6399841" cy="629761"/>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15000"/>
              </a:lnSpc>
              <a:spcBef>
                <a:spcPts val="0"/>
              </a:spcBef>
              <a:spcAft>
                <a:spcPts val="0"/>
              </a:spcAft>
              <a:buClr>
                <a:srgbClr val="1F2327"/>
              </a:buClr>
              <a:buSzPts val="1400"/>
              <a:buFont typeface="Roboto"/>
              <a:buChar char="●"/>
              <a:tabLst/>
              <a:defRPr lang="en-US" sz="2240" b="0" i="0" u="none" strike="noStrike" kern="0" cap="none" spc="0" baseline="0">
                <a:solidFill>
                  <a:srgbClr val="1F2327"/>
                </a:solidFill>
                <a:uFillTx/>
                <a:latin typeface="Roboto"/>
                <a:ea typeface="Roboto"/>
                <a:cs typeface="Roboto"/>
              </a:defRPr>
            </a:lvl1pPr>
          </a:lstStyle>
          <a:p>
            <a:pPr lvl="0"/>
            <a:endParaRPr lang="en-US"/>
          </a:p>
        </p:txBody>
      </p:sp>
      <p:sp>
        <p:nvSpPr>
          <p:cNvPr id="14" name="Google Shape;177;p32">
            <a:extLst>
              <a:ext uri="{FF2B5EF4-FFF2-40B4-BE49-F238E27FC236}">
                <a16:creationId xmlns:a16="http://schemas.microsoft.com/office/drawing/2014/main" id="{3FF9136F-0456-7608-5890-C45672150E24}"/>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
        <p:nvSpPr>
          <p:cNvPr id="15" name="Google Shape;178;p32">
            <a:extLst>
              <a:ext uri="{FF2B5EF4-FFF2-40B4-BE49-F238E27FC236}">
                <a16:creationId xmlns:a16="http://schemas.microsoft.com/office/drawing/2014/main" id="{58D64FCE-29D9-0E67-200F-E5A9FFCFF274}"/>
              </a:ext>
            </a:extLst>
          </p:cNvPr>
          <p:cNvSpPr txBox="1">
            <a:spLocks noGrp="1"/>
          </p:cNvSpPr>
          <p:nvPr>
            <p:ph type="sldNum" sz="quarter" idx="8"/>
          </p:nvPr>
        </p:nvSpPr>
        <p:spPr/>
        <p:txBody>
          <a:bodyPr/>
          <a:lstStyle>
            <a:lvl1pPr>
              <a:defRPr/>
            </a:lvl1pPr>
          </a:lstStyle>
          <a:p>
            <a:pPr lvl="0"/>
            <a:fld id="{70507799-10E8-C849-ABA2-05B37A47EDCA}" type="slidenum">
              <a:t>‹#›</a:t>
            </a:fld>
            <a:endParaRPr lang="en-US"/>
          </a:p>
        </p:txBody>
      </p:sp>
    </p:spTree>
    <p:extLst>
      <p:ext uri="{BB962C8B-B14F-4D97-AF65-F5344CB8AC3E}">
        <p14:creationId xmlns:p14="http://schemas.microsoft.com/office/powerpoint/2010/main" val="4179300984"/>
      </p:ext>
    </p:extLst>
  </p:cSld>
  <p:clrMapOvr>
    <a:masterClrMapping/>
  </p:clrMapOvr>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_AND_BODY_1">
    <p:spTree>
      <p:nvGrpSpPr>
        <p:cNvPr id="1" name=""/>
        <p:cNvGrpSpPr/>
        <p:nvPr/>
      </p:nvGrpSpPr>
      <p:grpSpPr>
        <a:xfrm>
          <a:off x="0" y="0"/>
          <a:ext cx="0" cy="0"/>
          <a:chOff x="0" y="0"/>
          <a:chExt cx="0" cy="0"/>
        </a:xfrm>
      </p:grpSpPr>
      <p:sp>
        <p:nvSpPr>
          <p:cNvPr id="2" name="Google Shape;181;p33">
            <a:extLst>
              <a:ext uri="{FF2B5EF4-FFF2-40B4-BE49-F238E27FC236}">
                <a16:creationId xmlns:a16="http://schemas.microsoft.com/office/drawing/2014/main" id="{6D9BB036-4CA8-6DC6-E3A8-42C19A72804C}"/>
              </a:ext>
            </a:extLst>
          </p:cNvPr>
          <p:cNvSpPr txBox="1">
            <a:spLocks noGrp="1"/>
          </p:cNvSpPr>
          <p:nvPr>
            <p:ph type="body" sz="quarter" idx="4294967295"/>
          </p:nvPr>
        </p:nvSpPr>
        <p:spPr>
          <a:xfrm>
            <a:off x="498723" y="1356281"/>
            <a:ext cx="13632958" cy="5466242"/>
          </a:xfrm>
          <a:prstGeom prst="rect">
            <a:avLst/>
          </a:prstGeom>
          <a:noFill/>
          <a:ln>
            <a:noFill/>
          </a:ln>
        </p:spPr>
        <p:txBody>
          <a:bodyPr vert="horz" wrap="square" lIns="91421" tIns="91421" rIns="91421" bIns="91421" anchor="t" anchorCtr="0" compatLnSpc="1">
            <a:noAutofit/>
          </a:bodyPr>
          <a:lstStyle>
            <a:lvl1pPr marL="731501" marR="0" lvl="0" indent="-487663" fontAlgn="auto">
              <a:lnSpc>
                <a:spcPct val="115000"/>
              </a:lnSpc>
              <a:spcBef>
                <a:spcPts val="0"/>
              </a:spcBef>
              <a:spcAft>
                <a:spcPts val="0"/>
              </a:spcAft>
              <a:buClr>
                <a:srgbClr val="1F2327"/>
              </a:buClr>
              <a:buSzPts val="1200"/>
              <a:buFont typeface="Roboto"/>
              <a:buChar char="●"/>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182;p33">
            <a:extLst>
              <a:ext uri="{FF2B5EF4-FFF2-40B4-BE49-F238E27FC236}">
                <a16:creationId xmlns:a16="http://schemas.microsoft.com/office/drawing/2014/main" id="{30BED939-8957-9393-8A7C-EB03CA034CA9}"/>
              </a:ext>
            </a:extLst>
          </p:cNvPr>
          <p:cNvSpPr/>
          <p:nvPr/>
        </p:nvSpPr>
        <p:spPr>
          <a:xfrm>
            <a:off x="0" y="7210205"/>
            <a:ext cx="14630395" cy="1019515"/>
          </a:xfrm>
          <a:prstGeom prst="rect">
            <a:avLst/>
          </a:prstGeom>
          <a:solidFill>
            <a:srgbClr val="D9E3E7"/>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grpSp>
        <p:nvGrpSpPr>
          <p:cNvPr id="4" name="Google Shape;183;p33">
            <a:extLst>
              <a:ext uri="{FF2B5EF4-FFF2-40B4-BE49-F238E27FC236}">
                <a16:creationId xmlns:a16="http://schemas.microsoft.com/office/drawing/2014/main" id="{AB2B8A74-7374-8862-1EEF-FE8D2A8129E6}"/>
              </a:ext>
            </a:extLst>
          </p:cNvPr>
          <p:cNvGrpSpPr/>
          <p:nvPr/>
        </p:nvGrpSpPr>
        <p:grpSpPr>
          <a:xfrm>
            <a:off x="720759" y="5417238"/>
            <a:ext cx="5370482" cy="2812361"/>
            <a:chOff x="600632" y="4514365"/>
            <a:chExt cx="4475402" cy="2343634"/>
          </a:xfrm>
        </p:grpSpPr>
        <p:pic>
          <p:nvPicPr>
            <p:cNvPr id="5" name="Google Shape;184;p33">
              <a:extLst>
                <a:ext uri="{FF2B5EF4-FFF2-40B4-BE49-F238E27FC236}">
                  <a16:creationId xmlns:a16="http://schemas.microsoft.com/office/drawing/2014/main" id="{8C2ACDBA-DF68-8F7A-3D8C-75D28BFFC327}"/>
                </a:ext>
              </a:extLst>
            </p:cNvPr>
            <p:cNvPicPr>
              <a:picLocks noChangeAspect="1"/>
            </p:cNvPicPr>
            <p:nvPr/>
          </p:nvPicPr>
          <p:blipFill>
            <a:blip r:embed="rId2">
              <a:alphaModFix/>
            </a:blip>
            <a:srcRect b="42341"/>
            <a:stretch>
              <a:fillRect/>
            </a:stretch>
          </p:blipFill>
          <p:spPr>
            <a:xfrm>
              <a:off x="600632" y="5215298"/>
              <a:ext cx="1851001" cy="1642701"/>
            </a:xfrm>
            <a:prstGeom prst="rect">
              <a:avLst/>
            </a:prstGeom>
            <a:noFill/>
            <a:ln cap="flat">
              <a:noFill/>
            </a:ln>
          </p:spPr>
        </p:pic>
        <p:pic>
          <p:nvPicPr>
            <p:cNvPr id="6" name="Google Shape;185;p33">
              <a:extLst>
                <a:ext uri="{FF2B5EF4-FFF2-40B4-BE49-F238E27FC236}">
                  <a16:creationId xmlns:a16="http://schemas.microsoft.com/office/drawing/2014/main" id="{7615B3D9-3F21-71B8-27B1-79BF8124712A}"/>
                </a:ext>
              </a:extLst>
            </p:cNvPr>
            <p:cNvPicPr>
              <a:picLocks noChangeAspect="1"/>
            </p:cNvPicPr>
            <p:nvPr/>
          </p:nvPicPr>
          <p:blipFill>
            <a:blip r:embed="rId3">
              <a:alphaModFix/>
            </a:blip>
            <a:srcRect b="28054"/>
            <a:stretch>
              <a:fillRect/>
            </a:stretch>
          </p:blipFill>
          <p:spPr>
            <a:xfrm>
              <a:off x="1888364" y="4514365"/>
              <a:ext cx="1851001" cy="2343634"/>
            </a:xfrm>
            <a:prstGeom prst="rect">
              <a:avLst/>
            </a:prstGeom>
            <a:noFill/>
            <a:ln cap="flat">
              <a:noFill/>
            </a:ln>
          </p:spPr>
        </p:pic>
        <p:pic>
          <p:nvPicPr>
            <p:cNvPr id="7" name="Google Shape;186;p33">
              <a:extLst>
                <a:ext uri="{FF2B5EF4-FFF2-40B4-BE49-F238E27FC236}">
                  <a16:creationId xmlns:a16="http://schemas.microsoft.com/office/drawing/2014/main" id="{CD63EB8F-D36A-9BFA-1AC5-5E9B4F4387DC}"/>
                </a:ext>
              </a:extLst>
            </p:cNvPr>
            <p:cNvPicPr>
              <a:picLocks noChangeAspect="1"/>
            </p:cNvPicPr>
            <p:nvPr/>
          </p:nvPicPr>
          <p:blipFill>
            <a:blip r:embed="rId4">
              <a:alphaModFix/>
            </a:blip>
            <a:srcRect b="36184"/>
            <a:stretch>
              <a:fillRect/>
            </a:stretch>
          </p:blipFill>
          <p:spPr>
            <a:xfrm>
              <a:off x="3225033" y="4905600"/>
              <a:ext cx="1851001" cy="1952399"/>
            </a:xfrm>
            <a:prstGeom prst="rect">
              <a:avLst/>
            </a:prstGeom>
            <a:noFill/>
            <a:ln cap="flat">
              <a:noFill/>
            </a:ln>
          </p:spPr>
        </p:pic>
      </p:grpSp>
      <p:pic>
        <p:nvPicPr>
          <p:cNvPr id="8" name="Google Shape;187;p33">
            <a:extLst>
              <a:ext uri="{FF2B5EF4-FFF2-40B4-BE49-F238E27FC236}">
                <a16:creationId xmlns:a16="http://schemas.microsoft.com/office/drawing/2014/main" id="{9ACC7CC7-4AA7-7615-4427-77365D406649}"/>
              </a:ext>
            </a:extLst>
          </p:cNvPr>
          <p:cNvPicPr>
            <a:picLocks noChangeAspect="1"/>
          </p:cNvPicPr>
          <p:nvPr/>
        </p:nvPicPr>
        <p:blipFill>
          <a:blip r:embed="rId5">
            <a:alphaModFix/>
          </a:blip>
          <a:srcRect l="-2610" t="-833" r="2610" b="30260"/>
          <a:stretch>
            <a:fillRect/>
          </a:stretch>
        </p:blipFill>
        <p:spPr>
          <a:xfrm>
            <a:off x="4120604" y="4515406"/>
            <a:ext cx="10509802" cy="3714325"/>
          </a:xfrm>
          <a:prstGeom prst="rect">
            <a:avLst/>
          </a:prstGeom>
          <a:noFill/>
          <a:ln cap="flat">
            <a:noFill/>
          </a:ln>
        </p:spPr>
      </p:pic>
      <p:sp>
        <p:nvSpPr>
          <p:cNvPr id="9" name="Google Shape;188;p33">
            <a:extLst>
              <a:ext uri="{FF2B5EF4-FFF2-40B4-BE49-F238E27FC236}">
                <a16:creationId xmlns:a16="http://schemas.microsoft.com/office/drawing/2014/main" id="{5225DC07-678F-5C61-B461-04CE3C7B9C24}"/>
              </a:ext>
            </a:extLst>
          </p:cNvPr>
          <p:cNvSpPr txBox="1">
            <a:spLocks noGrp="1"/>
          </p:cNvSpPr>
          <p:nvPr>
            <p:ph type="sldNum" sz="quarter" idx="8"/>
          </p:nvPr>
        </p:nvSpPr>
        <p:spPr/>
        <p:txBody>
          <a:bodyPr anchor="t"/>
          <a:lstStyle>
            <a:lvl1pPr>
              <a:defRPr>
                <a:solidFill>
                  <a:srgbClr val="000000"/>
                </a:solidFill>
                <a:latin typeface="Arial"/>
                <a:ea typeface="Arial"/>
                <a:cs typeface="Arial"/>
              </a:defRPr>
            </a:lvl1pPr>
          </a:lstStyle>
          <a:p>
            <a:pPr lvl="0"/>
            <a:fld id="{791CD1F3-875D-5740-A140-96E2C84290F1}" type="slidenum">
              <a:t>‹#›</a:t>
            </a:fld>
            <a:endParaRPr lang="en-US"/>
          </a:p>
        </p:txBody>
      </p:sp>
    </p:spTree>
    <p:extLst>
      <p:ext uri="{BB962C8B-B14F-4D97-AF65-F5344CB8AC3E}">
        <p14:creationId xmlns:p14="http://schemas.microsoft.com/office/powerpoint/2010/main" val="12948947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351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_AND_BODY_2">
    <p:spTree>
      <p:nvGrpSpPr>
        <p:cNvPr id="1" name=""/>
        <p:cNvGrpSpPr/>
        <p:nvPr/>
      </p:nvGrpSpPr>
      <p:grpSpPr>
        <a:xfrm>
          <a:off x="0" y="0"/>
          <a:ext cx="0" cy="0"/>
          <a:chOff x="0" y="0"/>
          <a:chExt cx="0" cy="0"/>
        </a:xfrm>
      </p:grpSpPr>
      <p:sp>
        <p:nvSpPr>
          <p:cNvPr id="2" name="Google Shape;193;p35">
            <a:extLst>
              <a:ext uri="{FF2B5EF4-FFF2-40B4-BE49-F238E27FC236}">
                <a16:creationId xmlns:a16="http://schemas.microsoft.com/office/drawing/2014/main" id="{810A7B5A-67AD-3CD1-8B88-BC5B89C08A5F}"/>
              </a:ext>
            </a:extLst>
          </p:cNvPr>
          <p:cNvSpPr txBox="1">
            <a:spLocks noGrp="1"/>
          </p:cNvSpPr>
          <p:nvPr>
            <p:ph type="body" sz="quarter" idx="4294967295"/>
          </p:nvPr>
        </p:nvSpPr>
        <p:spPr>
          <a:xfrm>
            <a:off x="498723" y="1356281"/>
            <a:ext cx="13632958" cy="5466242"/>
          </a:xfrm>
          <a:prstGeom prst="rect">
            <a:avLst/>
          </a:prstGeom>
          <a:noFill/>
          <a:ln>
            <a:noFill/>
          </a:ln>
        </p:spPr>
        <p:txBody>
          <a:bodyPr vert="horz" wrap="square" lIns="91421" tIns="91421" rIns="91421" bIns="91421" anchor="t" anchorCtr="0" compatLnSpc="1">
            <a:noAutofit/>
          </a:bodyPr>
          <a:lstStyle>
            <a:lvl1pPr marL="731501" marR="0" lvl="0" indent="-487663" fontAlgn="auto">
              <a:lnSpc>
                <a:spcPct val="115000"/>
              </a:lnSpc>
              <a:spcBef>
                <a:spcPts val="0"/>
              </a:spcBef>
              <a:spcAft>
                <a:spcPts val="0"/>
              </a:spcAft>
              <a:buClr>
                <a:srgbClr val="1F2327"/>
              </a:buClr>
              <a:buSzPts val="1200"/>
              <a:buFont typeface="Roboto"/>
              <a:buChar char="●"/>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194;p35">
            <a:extLst>
              <a:ext uri="{FF2B5EF4-FFF2-40B4-BE49-F238E27FC236}">
                <a16:creationId xmlns:a16="http://schemas.microsoft.com/office/drawing/2014/main" id="{CE714E7A-D95B-929A-858B-B4876AFE3C2D}"/>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
        <p:nvSpPr>
          <p:cNvPr id="4" name="Google Shape;195;p35">
            <a:extLst>
              <a:ext uri="{FF2B5EF4-FFF2-40B4-BE49-F238E27FC236}">
                <a16:creationId xmlns:a16="http://schemas.microsoft.com/office/drawing/2014/main" id="{F10C8A0A-3E31-5B6D-E162-8C31146C412F}"/>
              </a:ext>
            </a:extLst>
          </p:cNvPr>
          <p:cNvSpPr txBox="1">
            <a:spLocks noGrp="1"/>
          </p:cNvSpPr>
          <p:nvPr>
            <p:ph type="sldNum" sz="quarter" idx="8"/>
          </p:nvPr>
        </p:nvSpPr>
        <p:spPr/>
        <p:txBody>
          <a:bodyPr/>
          <a:lstStyle>
            <a:lvl1pPr>
              <a:defRPr/>
            </a:lvl1pPr>
          </a:lstStyle>
          <a:p>
            <a:pPr lvl="0"/>
            <a:fld id="{383AF19B-6080-A949-82F1-690E0098CEFF}" type="slidenum">
              <a:t>‹#›</a:t>
            </a:fld>
            <a:endParaRPr lang="en-US"/>
          </a:p>
        </p:txBody>
      </p:sp>
    </p:spTree>
    <p:extLst>
      <p:ext uri="{BB962C8B-B14F-4D97-AF65-F5344CB8AC3E}">
        <p14:creationId xmlns:p14="http://schemas.microsoft.com/office/powerpoint/2010/main" val="22584032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_AND_BODY_7">
    <p:spTree>
      <p:nvGrpSpPr>
        <p:cNvPr id="1" name=""/>
        <p:cNvGrpSpPr/>
        <p:nvPr/>
      </p:nvGrpSpPr>
      <p:grpSpPr>
        <a:xfrm>
          <a:off x="0" y="0"/>
          <a:ext cx="0" cy="0"/>
          <a:chOff x="0" y="0"/>
          <a:chExt cx="0" cy="0"/>
        </a:xfrm>
      </p:grpSpPr>
      <p:sp>
        <p:nvSpPr>
          <p:cNvPr id="2" name="Google Shape;198;p36">
            <a:extLst>
              <a:ext uri="{FF2B5EF4-FFF2-40B4-BE49-F238E27FC236}">
                <a16:creationId xmlns:a16="http://schemas.microsoft.com/office/drawing/2014/main" id="{9D960A42-4588-82FA-EF98-FE914D95AA26}"/>
              </a:ext>
            </a:extLst>
          </p:cNvPr>
          <p:cNvSpPr txBox="1">
            <a:spLocks noGrp="1"/>
          </p:cNvSpPr>
          <p:nvPr>
            <p:ph type="body" sz="quarter" idx="4294967295"/>
          </p:nvPr>
        </p:nvSpPr>
        <p:spPr>
          <a:xfrm>
            <a:off x="498723" y="1356281"/>
            <a:ext cx="13632958" cy="5466242"/>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00000"/>
              </a:lnSpc>
              <a:spcBef>
                <a:spcPts val="0"/>
              </a:spcBef>
              <a:spcAft>
                <a:spcPts val="0"/>
              </a:spcAft>
              <a:buClr>
                <a:srgbClr val="000000"/>
              </a:buClr>
              <a:buSzPts val="1400"/>
              <a:buFont typeface="Arial"/>
              <a:buChar char="●"/>
              <a:tabLst/>
              <a:defRPr lang="en-US" sz="2240" b="0" i="0" u="none" strike="noStrike" kern="0" cap="none" spc="0" baseline="0">
                <a:solidFill>
                  <a:srgbClr val="000000"/>
                </a:solidFill>
                <a:uFillTx/>
                <a:latin typeface="Arial"/>
                <a:ea typeface="Arial"/>
                <a:cs typeface="Arial"/>
              </a:defRPr>
            </a:lvl1pPr>
          </a:lstStyle>
          <a:p>
            <a:pPr lvl="0"/>
            <a:endParaRPr lang="en-US"/>
          </a:p>
        </p:txBody>
      </p:sp>
      <p:sp>
        <p:nvSpPr>
          <p:cNvPr id="3" name="Google Shape;199;p36">
            <a:extLst>
              <a:ext uri="{FF2B5EF4-FFF2-40B4-BE49-F238E27FC236}">
                <a16:creationId xmlns:a16="http://schemas.microsoft.com/office/drawing/2014/main" id="{F068B71A-BE5F-0B73-1B6F-79FC8A1F6CBC}"/>
              </a:ext>
            </a:extLst>
          </p:cNvPr>
          <p:cNvSpPr txBox="1">
            <a:spLocks noGrp="1"/>
          </p:cNvSpPr>
          <p:nvPr>
            <p:ph type="sldNum" sz="quarter" idx="8"/>
          </p:nvPr>
        </p:nvSpPr>
        <p:spPr>
          <a:xfrm>
            <a:off x="6876247" y="7560391"/>
            <a:ext cx="877922" cy="629761"/>
          </a:xfrm>
        </p:spPr>
        <p:txBody>
          <a:bodyPr/>
          <a:lstStyle>
            <a:lvl1pPr>
              <a:defRPr/>
            </a:lvl1pPr>
          </a:lstStyle>
          <a:p>
            <a:pPr lvl="0"/>
            <a:fld id="{6C48097C-FF12-2B46-B0BA-3D35772607C0}" type="slidenum">
              <a:t>‹#›</a:t>
            </a:fld>
            <a:endParaRPr lang="en-US"/>
          </a:p>
        </p:txBody>
      </p:sp>
    </p:spTree>
    <p:extLst>
      <p:ext uri="{BB962C8B-B14F-4D97-AF65-F5344CB8AC3E}">
        <p14:creationId xmlns:p14="http://schemas.microsoft.com/office/powerpoint/2010/main" val="2794597187"/>
      </p:ext>
    </p:extLst>
  </p:cSld>
  <p:clrMapOvr>
    <a:masterClrMapping/>
  </p:clrMapOvr>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over_2">
    <p:spTree>
      <p:nvGrpSpPr>
        <p:cNvPr id="1" name=""/>
        <p:cNvGrpSpPr/>
        <p:nvPr/>
      </p:nvGrpSpPr>
      <p:grpSpPr>
        <a:xfrm>
          <a:off x="0" y="0"/>
          <a:ext cx="0" cy="0"/>
          <a:chOff x="0" y="0"/>
          <a:chExt cx="0" cy="0"/>
        </a:xfrm>
      </p:grpSpPr>
      <p:sp>
        <p:nvSpPr>
          <p:cNvPr id="2" name="Google Shape;202;p37">
            <a:extLst>
              <a:ext uri="{FF2B5EF4-FFF2-40B4-BE49-F238E27FC236}">
                <a16:creationId xmlns:a16="http://schemas.microsoft.com/office/drawing/2014/main" id="{D6ADEFBE-EDFA-2C1C-3276-5526ADDDD8CD}"/>
              </a:ext>
            </a:extLst>
          </p:cNvPr>
          <p:cNvSpPr/>
          <p:nvPr/>
        </p:nvSpPr>
        <p:spPr>
          <a:xfrm>
            <a:off x="742200" y="1713974"/>
            <a:ext cx="133922" cy="3877919"/>
          </a:xfrm>
          <a:prstGeom prst="rect">
            <a:avLst/>
          </a:prstGeom>
          <a:solidFill>
            <a:srgbClr val="09BFB1"/>
          </a:solidFill>
          <a:ln cap="flat">
            <a:noFill/>
            <a:prstDash val="solid"/>
          </a:ln>
        </p:spPr>
        <p:txBody>
          <a:bodyPr vert="horz" wrap="square" lIns="146278" tIns="146278" rIns="146278" bIns="146278" anchor="ctr" anchorCtr="0" compatLnSpc="1">
            <a:noAutofit/>
          </a:body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040" b="0" i="0" u="none" strike="noStrike" kern="1200" cap="none" spc="0" baseline="0">
              <a:solidFill>
                <a:srgbClr val="1F2327"/>
              </a:solidFill>
              <a:uFillTx/>
              <a:latin typeface="Arial"/>
            </a:endParaRPr>
          </a:p>
        </p:txBody>
      </p:sp>
      <p:sp>
        <p:nvSpPr>
          <p:cNvPr id="3" name="Google Shape;203;p37">
            <a:extLst>
              <a:ext uri="{FF2B5EF4-FFF2-40B4-BE49-F238E27FC236}">
                <a16:creationId xmlns:a16="http://schemas.microsoft.com/office/drawing/2014/main" id="{829CE37C-610F-B6A3-162E-332248015C21}"/>
              </a:ext>
            </a:extLst>
          </p:cNvPr>
          <p:cNvSpPr txBox="1">
            <a:spLocks noGrp="1"/>
          </p:cNvSpPr>
          <p:nvPr>
            <p:ph type="sldNum" sz="quarter" idx="8"/>
          </p:nvPr>
        </p:nvSpPr>
        <p:spPr>
          <a:xfrm>
            <a:off x="12921514" y="7820501"/>
            <a:ext cx="1429920" cy="158402"/>
          </a:xfrm>
        </p:spPr>
        <p:txBody>
          <a:bodyPr/>
          <a:lstStyle>
            <a:lvl1pPr>
              <a:defRPr sz="1280"/>
            </a:lvl1pPr>
          </a:lstStyle>
          <a:p>
            <a:pPr lvl="0"/>
            <a:fld id="{F2B3714C-DFC1-7747-8707-4AB65677293B}" type="slidenum">
              <a:t>‹#›</a:t>
            </a:fld>
            <a:endParaRPr lang="en-US"/>
          </a:p>
        </p:txBody>
      </p:sp>
    </p:spTree>
    <p:extLst>
      <p:ext uri="{BB962C8B-B14F-4D97-AF65-F5344CB8AC3E}">
        <p14:creationId xmlns:p14="http://schemas.microsoft.com/office/powerpoint/2010/main" val="110410776"/>
      </p:ext>
    </p:extLst>
  </p:cSld>
  <p:clrMapOvr>
    <a:masterClrMapping/>
  </p:clrMapOvr>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and Content_4">
    <p:spTree>
      <p:nvGrpSpPr>
        <p:cNvPr id="1" name=""/>
        <p:cNvGrpSpPr/>
        <p:nvPr/>
      </p:nvGrpSpPr>
      <p:grpSpPr>
        <a:xfrm>
          <a:off x="0" y="0"/>
          <a:ext cx="0" cy="0"/>
          <a:chOff x="0" y="0"/>
          <a:chExt cx="0" cy="0"/>
        </a:xfrm>
      </p:grpSpPr>
      <p:sp>
        <p:nvSpPr>
          <p:cNvPr id="2" name="Google Shape;206;p38">
            <a:extLst>
              <a:ext uri="{FF2B5EF4-FFF2-40B4-BE49-F238E27FC236}">
                <a16:creationId xmlns:a16="http://schemas.microsoft.com/office/drawing/2014/main" id="{166B8D9D-843A-8C76-D871-0731A4D2F754}"/>
              </a:ext>
            </a:extLst>
          </p:cNvPr>
          <p:cNvSpPr txBox="1">
            <a:spLocks noGrp="1"/>
          </p:cNvSpPr>
          <p:nvPr>
            <p:ph type="body" sz="quarter" idx="4294967295"/>
          </p:nvPr>
        </p:nvSpPr>
        <p:spPr>
          <a:xfrm>
            <a:off x="512056" y="2119451"/>
            <a:ext cx="13635360" cy="5052480"/>
          </a:xfrm>
          <a:prstGeom prst="rect">
            <a:avLst/>
          </a:prstGeom>
          <a:noFill/>
          <a:ln>
            <a:noFill/>
          </a:ln>
        </p:spPr>
        <p:txBody>
          <a:bodyPr vert="horz" wrap="square" lIns="91421" tIns="45701" rIns="91421" bIns="45701" anchor="t" anchorCtr="0" compatLnSpc="1">
            <a:noAutofit/>
          </a:bodyPr>
          <a:lstStyle>
            <a:lvl1pPr marL="731501" marR="0" lvl="0" indent="-365744" fontAlgn="auto">
              <a:lnSpc>
                <a:spcPct val="100000"/>
              </a:lnSpc>
              <a:spcBef>
                <a:spcPts val="0"/>
              </a:spcBef>
              <a:spcAft>
                <a:spcPts val="0"/>
              </a:spcAft>
              <a:buNone/>
              <a:tabLst/>
              <a:defRPr lang="en-US" sz="2240" b="0" i="0" u="none" strike="noStrike" kern="0" cap="none" spc="0" baseline="0">
                <a:solidFill>
                  <a:srgbClr val="31383F"/>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1864114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2" name="Google Shape;11;p2">
            <a:extLst>
              <a:ext uri="{FF2B5EF4-FFF2-40B4-BE49-F238E27FC236}">
                <a16:creationId xmlns:a16="http://schemas.microsoft.com/office/drawing/2014/main" id="{9B3DB97A-5F0D-C31D-6713-5228FF8D447C}"/>
              </a:ext>
            </a:extLst>
          </p:cNvPr>
          <p:cNvSpPr txBox="1">
            <a:spLocks noGrp="1"/>
          </p:cNvSpPr>
          <p:nvPr>
            <p:ph type="title"/>
          </p:nvPr>
        </p:nvSpPr>
        <p:spPr>
          <a:xfrm>
            <a:off x="1111061" y="2492252"/>
            <a:ext cx="5151839" cy="1758236"/>
          </a:xfrm>
        </p:spPr>
        <p:txBody>
          <a:bodyPr anchor="b" anchorCtr="1"/>
          <a:lstStyle>
            <a:lvl1pPr algn="ctr">
              <a:defRPr sz="4480"/>
            </a:lvl1pPr>
          </a:lstStyle>
          <a:p>
            <a:pPr lvl="0"/>
            <a:endParaRPr lang="en-US"/>
          </a:p>
        </p:txBody>
      </p:sp>
      <p:sp>
        <p:nvSpPr>
          <p:cNvPr id="3" name="Google Shape;12;p2" descr="Click to add picture">
            <a:extLst>
              <a:ext uri="{FF2B5EF4-FFF2-40B4-BE49-F238E27FC236}">
                <a16:creationId xmlns:a16="http://schemas.microsoft.com/office/drawing/2014/main" id="{F992B364-0A06-1EC2-B800-D191C24D08FB}"/>
              </a:ext>
            </a:extLst>
          </p:cNvPr>
          <p:cNvSpPr txBox="1">
            <a:spLocks noGrp="1"/>
          </p:cNvSpPr>
          <p:nvPr>
            <p:ph type="pic" sz="quarter" idx="4294967295"/>
          </p:nvPr>
        </p:nvSpPr>
        <p:spPr>
          <a:xfrm>
            <a:off x="7315204" y="23371"/>
            <a:ext cx="7315204" cy="8206085"/>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2240" b="0" i="0" u="none" strike="noStrike" kern="0" cap="none" spc="0" baseline="0">
                <a:solidFill>
                  <a:srgbClr val="1F2327"/>
                </a:solidFill>
                <a:uFillTx/>
                <a:latin typeface="Roboto"/>
                <a:ea typeface="Roboto"/>
                <a:cs typeface="Roboto"/>
              </a:defRPr>
            </a:lvl1pPr>
          </a:lstStyle>
          <a:p>
            <a:pPr lvl="0"/>
            <a:endParaRPr lang="en-US"/>
          </a:p>
        </p:txBody>
      </p:sp>
      <p:grpSp>
        <p:nvGrpSpPr>
          <p:cNvPr id="4" name="Google Shape;13;p2">
            <a:extLst>
              <a:ext uri="{FF2B5EF4-FFF2-40B4-BE49-F238E27FC236}">
                <a16:creationId xmlns:a16="http://schemas.microsoft.com/office/drawing/2014/main" id="{B16F320A-0A96-0E65-CDE9-765F65253CFB}"/>
              </a:ext>
            </a:extLst>
          </p:cNvPr>
          <p:cNvGrpSpPr/>
          <p:nvPr/>
        </p:nvGrpSpPr>
        <p:grpSpPr>
          <a:xfrm>
            <a:off x="736209" y="1727350"/>
            <a:ext cx="5896870" cy="4754094"/>
            <a:chOff x="613508" y="1439458"/>
            <a:chExt cx="4914058" cy="3961745"/>
          </a:xfrm>
        </p:grpSpPr>
        <p:sp>
          <p:nvSpPr>
            <p:cNvPr id="5" name="Google Shape;14;p2">
              <a:extLst>
                <a:ext uri="{FF2B5EF4-FFF2-40B4-BE49-F238E27FC236}">
                  <a16:creationId xmlns:a16="http://schemas.microsoft.com/office/drawing/2014/main" id="{243CBE7A-6E08-F30C-11A6-EF1DD98F6CAB}"/>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sp>
          <p:nvSpPr>
            <p:cNvPr id="6" name="Google Shape;15;p2">
              <a:extLst>
                <a:ext uri="{FF2B5EF4-FFF2-40B4-BE49-F238E27FC236}">
                  <a16:creationId xmlns:a16="http://schemas.microsoft.com/office/drawing/2014/main" id="{C38ABAE9-CCCA-6AA7-19E7-B67600C95401}"/>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grpSp>
      <p:sp>
        <p:nvSpPr>
          <p:cNvPr id="7" name="Google Shape;16;p2">
            <a:extLst>
              <a:ext uri="{FF2B5EF4-FFF2-40B4-BE49-F238E27FC236}">
                <a16:creationId xmlns:a16="http://schemas.microsoft.com/office/drawing/2014/main" id="{F55F7B9F-A12D-47A3-2FA5-224902A97074}"/>
              </a:ext>
            </a:extLst>
          </p:cNvPr>
          <p:cNvSpPr txBox="1">
            <a:spLocks noGrp="1"/>
          </p:cNvSpPr>
          <p:nvPr>
            <p:ph type="body" sz="quarter" idx="4294967295"/>
          </p:nvPr>
        </p:nvSpPr>
        <p:spPr>
          <a:xfrm>
            <a:off x="1111061" y="4464162"/>
            <a:ext cx="5151839" cy="1554725"/>
          </a:xfrm>
          <a:prstGeom prst="rect">
            <a:avLst/>
          </a:prstGeom>
          <a:noFill/>
          <a:ln>
            <a:noFill/>
          </a:ln>
        </p:spPr>
        <p:txBody>
          <a:bodyPr vert="horz" wrap="square" lIns="91421" tIns="45701" rIns="91421" bIns="45701" anchor="t" anchorCtr="1" compatLnSpc="1">
            <a:noAutofit/>
          </a:bodyPr>
          <a:lstStyle>
            <a:lvl1pPr marL="731501" marR="0" lvl="0" indent="-365744" algn="ctr" fontAlgn="auto">
              <a:lnSpc>
                <a:spcPct val="100000"/>
              </a:lnSpc>
              <a:spcBef>
                <a:spcPts val="0"/>
              </a:spcBef>
              <a:spcAft>
                <a:spcPts val="0"/>
              </a:spcAft>
              <a:buNone/>
              <a:tabLst/>
              <a:defRPr lang="en-US" sz="2240"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645561751"/>
      </p:ext>
    </p:extLst>
  </p:cSld>
  <p:clrMapOvr>
    <a:masterClrMapping/>
  </p:clrMapOvr>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woColTx" preserve="1">
  <p:cSld name="Title and two columns">
    <p:bg>
      <p:bgPr>
        <a:solidFill>
          <a:srgbClr val="FFFFFF"/>
        </a:solidFill>
        <a:effectLst/>
      </p:bgPr>
    </p:bg>
    <p:spTree>
      <p:nvGrpSpPr>
        <p:cNvPr id="1" name=""/>
        <p:cNvGrpSpPr/>
        <p:nvPr/>
      </p:nvGrpSpPr>
      <p:grpSpPr>
        <a:xfrm>
          <a:off x="0" y="0"/>
          <a:ext cx="0" cy="0"/>
          <a:chOff x="0" y="0"/>
          <a:chExt cx="0" cy="0"/>
        </a:xfrm>
      </p:grpSpPr>
      <p:sp>
        <p:nvSpPr>
          <p:cNvPr id="2" name="Google Shape;328;p54">
            <a:extLst>
              <a:ext uri="{FF2B5EF4-FFF2-40B4-BE49-F238E27FC236}">
                <a16:creationId xmlns:a16="http://schemas.microsoft.com/office/drawing/2014/main" id="{2C6077BA-8CF8-FC24-5916-2024369D3CCC}"/>
              </a:ext>
            </a:extLst>
          </p:cNvPr>
          <p:cNvSpPr txBox="1">
            <a:spLocks noGrp="1"/>
          </p:cNvSpPr>
          <p:nvPr>
            <p:ph type="body" sz="half" idx="1"/>
          </p:nvPr>
        </p:nvSpPr>
        <p:spPr>
          <a:xfrm>
            <a:off x="498724" y="1843957"/>
            <a:ext cx="6399841" cy="5466462"/>
          </a:xfrm>
          <a:prstGeom prst="rect">
            <a:avLst/>
          </a:prstGeom>
          <a:noFill/>
          <a:ln>
            <a:noFill/>
          </a:ln>
        </p:spPr>
        <p:txBody>
          <a:bodyPr vert="horz" wrap="square" lIns="91421" tIns="91421" rIns="91421" bIns="91421" anchor="ctr" anchorCtr="0" compatLnSpc="1">
            <a:noAutofit/>
          </a:bodyPr>
          <a:lstStyle>
            <a:lvl1pPr marL="730843" marR="0" lvl="0" indent="-507524" fontAlgn="auto">
              <a:lnSpc>
                <a:spcPct val="100000"/>
              </a:lnSpc>
              <a:spcBef>
                <a:spcPts val="0"/>
              </a:spcBef>
              <a:spcAft>
                <a:spcPts val="0"/>
              </a:spcAft>
              <a:buClr>
                <a:srgbClr val="000000"/>
              </a:buClr>
              <a:buSzPts val="1400"/>
              <a:buFont typeface="Roboto"/>
              <a:buChar char="●"/>
              <a:tabLst/>
              <a:defRPr lang="en-US" sz="2238" b="0" i="0" u="none" strike="noStrike" kern="0" cap="none" spc="0" baseline="0">
                <a:solidFill>
                  <a:srgbClr val="000000"/>
                </a:solidFill>
                <a:uFillTx/>
                <a:latin typeface="Roboto"/>
                <a:ea typeface="Roboto"/>
                <a:cs typeface="Roboto"/>
              </a:defRPr>
            </a:lvl1pPr>
          </a:lstStyle>
          <a:p>
            <a:pPr lvl="0"/>
            <a:endParaRPr lang="en-US"/>
          </a:p>
        </p:txBody>
      </p:sp>
      <p:sp>
        <p:nvSpPr>
          <p:cNvPr id="3" name="Google Shape;329;p54">
            <a:extLst>
              <a:ext uri="{FF2B5EF4-FFF2-40B4-BE49-F238E27FC236}">
                <a16:creationId xmlns:a16="http://schemas.microsoft.com/office/drawing/2014/main" id="{44A711D0-139A-E509-FD53-5E4723F3BD47}"/>
              </a:ext>
            </a:extLst>
          </p:cNvPr>
          <p:cNvSpPr txBox="1">
            <a:spLocks noGrp="1"/>
          </p:cNvSpPr>
          <p:nvPr>
            <p:ph type="body" sz="half" idx="2"/>
          </p:nvPr>
        </p:nvSpPr>
        <p:spPr>
          <a:xfrm>
            <a:off x="7731841" y="1843957"/>
            <a:ext cx="6399841" cy="5466462"/>
          </a:xfrm>
          <a:prstGeom prst="rect">
            <a:avLst/>
          </a:prstGeom>
          <a:noFill/>
          <a:ln>
            <a:noFill/>
          </a:ln>
        </p:spPr>
        <p:txBody>
          <a:bodyPr vert="horz" wrap="square" lIns="91421" tIns="91421" rIns="91421" bIns="91421" anchor="ctr" anchorCtr="0" compatLnSpc="1">
            <a:noAutofit/>
          </a:bodyPr>
          <a:lstStyle>
            <a:lvl1pPr marL="730843" marR="0" lvl="0" indent="-507524" fontAlgn="auto">
              <a:lnSpc>
                <a:spcPct val="100000"/>
              </a:lnSpc>
              <a:spcBef>
                <a:spcPts val="0"/>
              </a:spcBef>
              <a:spcAft>
                <a:spcPts val="0"/>
              </a:spcAft>
              <a:buClr>
                <a:srgbClr val="000000"/>
              </a:buClr>
              <a:buSzPts val="1400"/>
              <a:buFont typeface="Roboto"/>
              <a:buChar char="●"/>
              <a:tabLst/>
              <a:defRPr lang="en-US" sz="2238" b="0" i="0" u="none" strike="noStrike" kern="0" cap="none" spc="0" baseline="0">
                <a:solidFill>
                  <a:srgbClr val="000000"/>
                </a:solidFill>
                <a:uFillTx/>
                <a:latin typeface="Roboto"/>
                <a:ea typeface="Roboto"/>
                <a:cs typeface="Roboto"/>
              </a:defRPr>
            </a:lvl1pPr>
          </a:lstStyle>
          <a:p>
            <a:pPr lvl="0"/>
            <a:endParaRPr lang="en-US"/>
          </a:p>
        </p:txBody>
      </p:sp>
      <p:sp>
        <p:nvSpPr>
          <p:cNvPr id="4" name="Google Shape;330;p54">
            <a:extLst>
              <a:ext uri="{FF2B5EF4-FFF2-40B4-BE49-F238E27FC236}">
                <a16:creationId xmlns:a16="http://schemas.microsoft.com/office/drawing/2014/main" id="{375738BE-CD2D-7562-D324-FB70F3A5D63B}"/>
              </a:ext>
            </a:extLst>
          </p:cNvPr>
          <p:cNvSpPr txBox="1">
            <a:spLocks noGrp="1"/>
          </p:cNvSpPr>
          <p:nvPr>
            <p:ph type="sldNum" sz="quarter" idx="8"/>
          </p:nvPr>
        </p:nvSpPr>
        <p:spPr>
          <a:xfrm>
            <a:off x="6876247" y="7560368"/>
            <a:ext cx="877922" cy="629652"/>
          </a:xfrm>
        </p:spPr>
        <p:txBody>
          <a:bodyPr/>
          <a:lstStyle>
            <a:lvl1pPr>
              <a:defRPr/>
            </a:lvl1pPr>
          </a:lstStyle>
          <a:p>
            <a:pPr lvl="0"/>
            <a:fld id="{FCCD7B2F-3E1D-2A4E-8323-9015DA34E187}" type="slidenum">
              <a:t>‹#›</a:t>
            </a:fld>
            <a:endParaRPr lang="en-US"/>
          </a:p>
        </p:txBody>
      </p:sp>
      <p:sp>
        <p:nvSpPr>
          <p:cNvPr id="5" name="Google Shape;331;p54">
            <a:extLst>
              <a:ext uri="{FF2B5EF4-FFF2-40B4-BE49-F238E27FC236}">
                <a16:creationId xmlns:a16="http://schemas.microsoft.com/office/drawing/2014/main" id="{3FBF0358-49CC-2D7A-856A-EDDF483271CC}"/>
              </a:ext>
            </a:extLst>
          </p:cNvPr>
          <p:cNvSpPr/>
          <p:nvPr/>
        </p:nvSpPr>
        <p:spPr>
          <a:xfrm>
            <a:off x="0" y="8067443"/>
            <a:ext cx="14630395" cy="158249"/>
          </a:xfrm>
          <a:prstGeom prst="rect">
            <a:avLst/>
          </a:prstGeom>
          <a:solidFill>
            <a:srgbClr val="0AD7C8"/>
          </a:solidFill>
          <a:ln cap="flat">
            <a:noFill/>
            <a:prstDash val="solid"/>
          </a:ln>
        </p:spPr>
        <p:txBody>
          <a:bodyPr vert="horz" wrap="square" lIns="146146" tIns="73056" rIns="146146" bIns="73056"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19" b="0" i="0" u="none" strike="noStrike" kern="1200" cap="none" spc="0" baseline="0">
              <a:solidFill>
                <a:srgbClr val="F2F5F7"/>
              </a:solidFill>
              <a:uFillTx/>
              <a:latin typeface="Roboto"/>
              <a:ea typeface="Roboto"/>
              <a:cs typeface="Roboto"/>
            </a:endParaRPr>
          </a:p>
        </p:txBody>
      </p:sp>
    </p:spTree>
    <p:extLst>
      <p:ext uri="{BB962C8B-B14F-4D97-AF65-F5344CB8AC3E}">
        <p14:creationId xmlns:p14="http://schemas.microsoft.com/office/powerpoint/2010/main" val="424078539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4740110"/>
            <a:ext cx="14630401" cy="3489490"/>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4734417"/>
            <a:ext cx="4750779" cy="348654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3"/>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595"/>
            <a:ext cx="7987554"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0" y="2245663"/>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18930986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931618"/>
      </p:ext>
    </p:extLst>
  </p:cSld>
  <p:clrMapOvr>
    <a:masterClrMapping/>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_AND_BODY_3">
    <p:spTree>
      <p:nvGrpSpPr>
        <p:cNvPr id="1" name=""/>
        <p:cNvGrpSpPr/>
        <p:nvPr/>
      </p:nvGrpSpPr>
      <p:grpSpPr>
        <a:xfrm>
          <a:off x="0" y="0"/>
          <a:ext cx="0" cy="0"/>
          <a:chOff x="0" y="0"/>
          <a:chExt cx="0" cy="0"/>
        </a:xfrm>
      </p:grpSpPr>
      <p:sp>
        <p:nvSpPr>
          <p:cNvPr id="2" name="Google Shape;127;p20">
            <a:extLst>
              <a:ext uri="{FF2B5EF4-FFF2-40B4-BE49-F238E27FC236}">
                <a16:creationId xmlns:a16="http://schemas.microsoft.com/office/drawing/2014/main" id="{DC0BCB37-E7F4-5C1D-8F0A-D1425BB6B043}"/>
              </a:ext>
            </a:extLst>
          </p:cNvPr>
          <p:cNvSpPr txBox="1">
            <a:spLocks noGrp="1"/>
          </p:cNvSpPr>
          <p:nvPr>
            <p:ph type="body" sz="quarter" idx="4294967295"/>
          </p:nvPr>
        </p:nvSpPr>
        <p:spPr>
          <a:xfrm>
            <a:off x="498723" y="1356281"/>
            <a:ext cx="13632958" cy="5466242"/>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00000"/>
              </a:lnSpc>
              <a:spcBef>
                <a:spcPts val="0"/>
              </a:spcBef>
              <a:spcAft>
                <a:spcPts val="0"/>
              </a:spcAft>
              <a:buClr>
                <a:srgbClr val="000000"/>
              </a:buClr>
              <a:buSzPts val="1400"/>
              <a:buFont typeface="Arial"/>
              <a:buChar char="●"/>
              <a:tabLst/>
              <a:defRPr lang="en-US" sz="2240" b="0" i="0" u="none" strike="noStrike" kern="0" cap="none" spc="0" baseline="0">
                <a:solidFill>
                  <a:srgbClr val="000000"/>
                </a:solidFill>
                <a:uFillTx/>
                <a:latin typeface="Arial"/>
                <a:ea typeface="Arial"/>
                <a:cs typeface="Arial"/>
              </a:defRPr>
            </a:lvl1pPr>
          </a:lstStyle>
          <a:p>
            <a:pPr lvl="0"/>
            <a:endParaRPr lang="en-US"/>
          </a:p>
        </p:txBody>
      </p:sp>
      <p:sp>
        <p:nvSpPr>
          <p:cNvPr id="3" name="Google Shape;128;p20">
            <a:extLst>
              <a:ext uri="{FF2B5EF4-FFF2-40B4-BE49-F238E27FC236}">
                <a16:creationId xmlns:a16="http://schemas.microsoft.com/office/drawing/2014/main" id="{5FBDFB5D-BA6F-C814-9930-564566B69874}"/>
              </a:ext>
            </a:extLst>
          </p:cNvPr>
          <p:cNvSpPr txBox="1">
            <a:spLocks noGrp="1"/>
          </p:cNvSpPr>
          <p:nvPr>
            <p:ph type="sldNum" sz="quarter" idx="8"/>
          </p:nvPr>
        </p:nvSpPr>
        <p:spPr>
          <a:xfrm>
            <a:off x="6876247" y="7560391"/>
            <a:ext cx="877922" cy="629761"/>
          </a:xfrm>
        </p:spPr>
        <p:txBody>
          <a:bodyPr/>
          <a:lstStyle>
            <a:lvl1pPr algn="l">
              <a:defRPr/>
            </a:lvl1pPr>
          </a:lstStyle>
          <a:p>
            <a:pPr lvl="0"/>
            <a:fld id="{046BDE7B-D7A9-2241-8F02-10078D0FF5EF}" type="slidenum">
              <a:t>‹#›</a:t>
            </a:fld>
            <a:endParaRPr lang="en-US"/>
          </a:p>
        </p:txBody>
      </p:sp>
    </p:spTree>
    <p:extLst>
      <p:ext uri="{BB962C8B-B14F-4D97-AF65-F5344CB8AC3E}">
        <p14:creationId xmlns:p14="http://schemas.microsoft.com/office/powerpoint/2010/main" val="1236531662"/>
      </p:ext>
    </p:extLst>
  </p:cSld>
  <p:clrMapOvr>
    <a:masterClrMapping/>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_AND_BODY_5">
    <p:spTree>
      <p:nvGrpSpPr>
        <p:cNvPr id="1" name=""/>
        <p:cNvGrpSpPr/>
        <p:nvPr/>
      </p:nvGrpSpPr>
      <p:grpSpPr>
        <a:xfrm>
          <a:off x="0" y="0"/>
          <a:ext cx="0" cy="0"/>
          <a:chOff x="0" y="0"/>
          <a:chExt cx="0" cy="0"/>
        </a:xfrm>
      </p:grpSpPr>
      <p:sp>
        <p:nvSpPr>
          <p:cNvPr id="2" name="Google Shape;135;p22">
            <a:extLst>
              <a:ext uri="{FF2B5EF4-FFF2-40B4-BE49-F238E27FC236}">
                <a16:creationId xmlns:a16="http://schemas.microsoft.com/office/drawing/2014/main" id="{BBA0F4D6-31E6-E066-24EE-294C478974A5}"/>
              </a:ext>
            </a:extLst>
          </p:cNvPr>
          <p:cNvSpPr txBox="1">
            <a:spLocks noGrp="1"/>
          </p:cNvSpPr>
          <p:nvPr>
            <p:ph type="body" sz="quarter" idx="4294967295"/>
          </p:nvPr>
        </p:nvSpPr>
        <p:spPr>
          <a:xfrm>
            <a:off x="498723" y="1356281"/>
            <a:ext cx="13632958" cy="5466242"/>
          </a:xfrm>
          <a:prstGeom prst="rect">
            <a:avLst/>
          </a:prstGeom>
          <a:noFill/>
          <a:ln>
            <a:noFill/>
          </a:ln>
        </p:spPr>
        <p:txBody>
          <a:bodyPr vert="horz" wrap="square" lIns="91421" tIns="91421" rIns="91421" bIns="91421" anchor="ctr" anchorCtr="0" compatLnSpc="1">
            <a:noAutofit/>
          </a:bodyPr>
          <a:lstStyle>
            <a:lvl1pPr marL="731501" marR="0" lvl="0" indent="-507985" fontAlgn="auto">
              <a:lnSpc>
                <a:spcPct val="100000"/>
              </a:lnSpc>
              <a:spcBef>
                <a:spcPts val="0"/>
              </a:spcBef>
              <a:spcAft>
                <a:spcPts val="0"/>
              </a:spcAft>
              <a:buClr>
                <a:srgbClr val="000000"/>
              </a:buClr>
              <a:buSzPts val="1400"/>
              <a:buFont typeface="Arial"/>
              <a:buChar char="●"/>
              <a:tabLst/>
              <a:defRPr lang="en-US" sz="2240" b="0" i="0" u="none" strike="noStrike" kern="0" cap="none" spc="0" baseline="0">
                <a:solidFill>
                  <a:srgbClr val="000000"/>
                </a:solidFill>
                <a:uFillTx/>
                <a:latin typeface="Arial"/>
                <a:ea typeface="Arial"/>
                <a:cs typeface="Arial"/>
              </a:defRPr>
            </a:lvl1pPr>
          </a:lstStyle>
          <a:p>
            <a:pPr lvl="0"/>
            <a:endParaRPr lang="en-US"/>
          </a:p>
        </p:txBody>
      </p:sp>
      <p:sp>
        <p:nvSpPr>
          <p:cNvPr id="3" name="Google Shape;136;p22">
            <a:extLst>
              <a:ext uri="{FF2B5EF4-FFF2-40B4-BE49-F238E27FC236}">
                <a16:creationId xmlns:a16="http://schemas.microsoft.com/office/drawing/2014/main" id="{770FEEFA-2DEA-3923-09AC-FCA8D973D57B}"/>
              </a:ext>
            </a:extLst>
          </p:cNvPr>
          <p:cNvSpPr txBox="1">
            <a:spLocks noGrp="1"/>
          </p:cNvSpPr>
          <p:nvPr>
            <p:ph type="sldNum" sz="quarter" idx="8"/>
          </p:nvPr>
        </p:nvSpPr>
        <p:spPr>
          <a:xfrm>
            <a:off x="6876247" y="7560391"/>
            <a:ext cx="877922" cy="629761"/>
          </a:xfrm>
        </p:spPr>
        <p:txBody>
          <a:bodyPr/>
          <a:lstStyle>
            <a:lvl1pPr algn="l">
              <a:defRPr/>
            </a:lvl1pPr>
          </a:lstStyle>
          <a:p>
            <a:pPr lvl="0"/>
            <a:fld id="{D4504DCD-882C-A445-98F0-88B23B3CD3A4}" type="slidenum">
              <a:t>‹#›</a:t>
            </a:fld>
            <a:endParaRPr lang="en-US"/>
          </a:p>
        </p:txBody>
      </p:sp>
    </p:spTree>
    <p:extLst>
      <p:ext uri="{BB962C8B-B14F-4D97-AF65-F5344CB8AC3E}">
        <p14:creationId xmlns:p14="http://schemas.microsoft.com/office/powerpoint/2010/main" val="30816053"/>
      </p:ext>
    </p:extLst>
  </p:cSld>
  <p:clrMapOvr>
    <a:masterClrMapping/>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7990678"/>
            <a:ext cx="14630395" cy="279356"/>
          </a:xfrm>
          <a:prstGeom prst="rect">
            <a:avLst/>
          </a:prstGeom>
          <a:solidFill>
            <a:srgbClr val="FFFFFF"/>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40"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736209" y="1727350"/>
            <a:ext cx="5896870" cy="4754094"/>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7315204" y="23371"/>
            <a:ext cx="7315204" cy="8206085"/>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2240"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3967557192"/>
      </p:ext>
    </p:extLst>
  </p:cSld>
  <p:clrMapOvr>
    <a:masterClrMapping/>
  </p:clrMapOvr>
  <p:hf sldNum="0"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fld id="{00000000-1234-1234-1234-123412341234}" type="slidenum">
              <a:rPr lang="en-US" smtClean="0"/>
              <a:pPr/>
              <a:t>‹#›</a:t>
            </a:fld>
            <a:endParaRPr lang="en-US"/>
          </a:p>
        </p:txBody>
      </p:sp>
      <p:sp>
        <p:nvSpPr>
          <p:cNvPr id="77" name="Google Shape;77;p15"/>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42803344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D69FF-0F84-2E0E-8FB7-2E67AB315A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1875"/>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9" y="4203700"/>
            <a:ext cx="10065822" cy="803375"/>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Cover 1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9"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9"/>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Software, Inc. | </a:t>
            </a:r>
            <a:r>
              <a:rPr lang="en-US" sz="1000" err="1">
                <a:solidFill>
                  <a:schemeClr val="bg1">
                    <a:lumMod val="75000"/>
                  </a:schemeClr>
                </a:solidFill>
                <a:latin typeface="Arial Nova" panose="020B0504020202020204" pitchFamily="34" charset="0"/>
              </a:rPr>
              <a:t>GuidingCare</a:t>
            </a:r>
            <a:r>
              <a:rPr lang="en-US" sz="1000">
                <a:solidFill>
                  <a:schemeClr val="bg1">
                    <a:lumMod val="75000"/>
                  </a:schemeClr>
                </a:solidFill>
                <a:latin typeface="Arial Nova" panose="020B0504020202020204" pitchFamily="34" charset="0"/>
              </a:rPr>
              <a:t>®,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a:t>
            </a:r>
            <a:r>
              <a:rPr lang="en-US" sz="1000" err="1">
                <a:solidFill>
                  <a:schemeClr val="bg1">
                    <a:lumMod val="75000"/>
                  </a:schemeClr>
                </a:solidFill>
                <a:latin typeface="Arial Nova" panose="020B0504020202020204" pitchFamily="34" charset="0"/>
              </a:rPr>
              <a:t>HealthRules</a:t>
            </a:r>
            <a:r>
              <a:rPr lang="en-US" sz="1000">
                <a:solidFill>
                  <a:schemeClr val="bg1">
                    <a:lumMod val="75000"/>
                  </a:schemeClr>
                </a:solidFill>
                <a:latin typeface="Arial Nova" panose="020B0504020202020204" pitchFamily="34" charset="0"/>
              </a:rPr>
              <a:t>®, and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and Wellframe logos are registered trademarks or trademarks of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Software, Inc. All Rights Reserved.</a:t>
            </a:r>
          </a:p>
        </p:txBody>
      </p:sp>
      <p:sp>
        <p:nvSpPr>
          <p:cNvPr id="11" name="Text Placeholder 4">
            <a:extLst>
              <a:ext uri="{FF2B5EF4-FFF2-40B4-BE49-F238E27FC236}">
                <a16:creationId xmlns:a16="http://schemas.microsoft.com/office/drawing/2014/main" id="{B2B7073A-B41C-7151-5399-347CCA7314B4}"/>
              </a:ext>
            </a:extLst>
          </p:cNvPr>
          <p:cNvSpPr>
            <a:spLocks noGrp="1"/>
          </p:cNvSpPr>
          <p:nvPr>
            <p:ph type="body" sz="quarter" idx="11" hasCustomPrompt="1"/>
          </p:nvPr>
        </p:nvSpPr>
        <p:spPr>
          <a:xfrm>
            <a:off x="5664530" y="5391150"/>
            <a:ext cx="8165770" cy="744819"/>
          </a:xfrm>
        </p:spPr>
        <p:txBody>
          <a:bodyPr wrap="square">
            <a:spAutoFit/>
          </a:bodyPr>
          <a:lstStyle>
            <a:lvl1pPr marL="0" indent="0" algn="r">
              <a:buNone/>
              <a:defRPr sz="1800" b="0" i="0">
                <a:solidFill>
                  <a:schemeClr val="bg1">
                    <a:lumMod val="95000"/>
                  </a:schemeClr>
                </a:solidFill>
                <a:latin typeface="Arial Nova" panose="020B0504020202020204" pitchFamily="34" charset="0"/>
              </a:defRPr>
            </a:lvl1pPr>
            <a:lvl2pPr marL="548618" indent="0">
              <a:buNone/>
              <a:defRPr sz="1800">
                <a:solidFill>
                  <a:schemeClr val="bg1">
                    <a:lumMod val="95000"/>
                  </a:schemeClr>
                </a:solidFill>
                <a:latin typeface="Aventa" pitchFamily="2" charset="77"/>
              </a:defRPr>
            </a:lvl2pPr>
            <a:lvl3pPr marL="1097236" indent="0">
              <a:buNone/>
              <a:defRPr sz="1800">
                <a:solidFill>
                  <a:schemeClr val="bg1">
                    <a:lumMod val="95000"/>
                  </a:schemeClr>
                </a:solidFill>
                <a:latin typeface="Aventa" pitchFamily="2" charset="77"/>
              </a:defRPr>
            </a:lvl3pPr>
            <a:lvl4pPr marL="1645854" indent="0">
              <a:buNone/>
              <a:defRPr sz="1800">
                <a:solidFill>
                  <a:schemeClr val="bg1">
                    <a:lumMod val="95000"/>
                  </a:schemeClr>
                </a:solidFill>
                <a:latin typeface="Aventa" pitchFamily="2" charset="77"/>
              </a:defRPr>
            </a:lvl4pPr>
            <a:lvl5pPr marL="2194472"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37885324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318161" y="3527018"/>
            <a:ext cx="7350826" cy="1495948"/>
          </a:xfrm>
        </p:spPr>
        <p:txBody>
          <a:bodyPr wrap="square">
            <a:spAutoFit/>
          </a:bodyPr>
          <a:lstStyle>
            <a:lvl1pPr marL="0" indent="0" algn="l">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318162" y="5118642"/>
            <a:ext cx="785075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318161" y="7366222"/>
            <a:ext cx="7142446" cy="400110"/>
          </a:xfrm>
          <a:prstGeom prst="rect">
            <a:avLst/>
          </a:prstGeom>
          <a:noFill/>
        </p:spPr>
        <p:txBody>
          <a:bodyPr wrap="square">
            <a:spAutoFit/>
          </a:bodyPr>
          <a:lstStyle/>
          <a:p>
            <a:pPr algn="l"/>
            <a:r>
              <a:rPr lang="en-US" sz="1000">
                <a:solidFill>
                  <a:schemeClr val="bg1">
                    <a:lumMod val="75000"/>
                  </a:schemeClr>
                </a:solidFill>
                <a:latin typeface="Arial Nova" panose="020B0504020202020204" pitchFamily="34" charset="0"/>
              </a:rPr>
              <a:t>©2024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Software, Inc. | </a:t>
            </a:r>
            <a:r>
              <a:rPr lang="en-US" sz="1000" err="1">
                <a:solidFill>
                  <a:schemeClr val="bg1">
                    <a:lumMod val="75000"/>
                  </a:schemeClr>
                </a:solidFill>
                <a:latin typeface="Arial Nova" panose="020B0504020202020204" pitchFamily="34" charset="0"/>
              </a:rPr>
              <a:t>GuidingCare</a:t>
            </a:r>
            <a:r>
              <a:rPr lang="en-US" sz="1000">
                <a:solidFill>
                  <a:schemeClr val="bg1">
                    <a:lumMod val="75000"/>
                  </a:schemeClr>
                </a:solidFill>
                <a:latin typeface="Arial Nova" panose="020B0504020202020204" pitchFamily="34" charset="0"/>
              </a:rPr>
              <a:t>®,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a:t>
            </a:r>
            <a:r>
              <a:rPr lang="en-US" sz="1000" err="1">
                <a:solidFill>
                  <a:schemeClr val="bg1">
                    <a:lumMod val="75000"/>
                  </a:schemeClr>
                </a:solidFill>
                <a:latin typeface="Arial Nova" panose="020B0504020202020204" pitchFamily="34" charset="0"/>
              </a:rPr>
              <a:t>HealthRules</a:t>
            </a:r>
            <a:r>
              <a:rPr lang="en-US" sz="1000">
                <a:solidFill>
                  <a:schemeClr val="bg1">
                    <a:lumMod val="75000"/>
                  </a:schemeClr>
                </a:solidFill>
                <a:latin typeface="Arial Nova" panose="020B0504020202020204" pitchFamily="34" charset="0"/>
              </a:rPr>
              <a:t>®, and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and Wellframe logos are registered trademarks or trademarks of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317626" y="5391150"/>
            <a:ext cx="7659688" cy="744819"/>
          </a:xfrm>
        </p:spPr>
        <p:txBody>
          <a:bodyPr wrap="square">
            <a:spAutoFit/>
          </a:bodyPr>
          <a:lstStyle>
            <a:lvl1pPr marL="0" indent="0">
              <a:buNone/>
              <a:defRPr sz="1800" b="0" i="0">
                <a:solidFill>
                  <a:schemeClr val="bg1">
                    <a:lumMod val="95000"/>
                  </a:schemeClr>
                </a:solidFill>
                <a:latin typeface="Arial Nova" panose="020B0504020202020204" pitchFamily="34" charset="0"/>
              </a:defRPr>
            </a:lvl1pPr>
            <a:lvl2pPr marL="548618" indent="0">
              <a:buNone/>
              <a:defRPr sz="1800">
                <a:solidFill>
                  <a:schemeClr val="bg1">
                    <a:lumMod val="95000"/>
                  </a:schemeClr>
                </a:solidFill>
                <a:latin typeface="Aventa" pitchFamily="2" charset="77"/>
              </a:defRPr>
            </a:lvl2pPr>
            <a:lvl3pPr marL="1097236" indent="0">
              <a:buNone/>
              <a:defRPr sz="1800">
                <a:solidFill>
                  <a:schemeClr val="bg1">
                    <a:lumMod val="95000"/>
                  </a:schemeClr>
                </a:solidFill>
                <a:latin typeface="Aventa" pitchFamily="2" charset="77"/>
              </a:defRPr>
            </a:lvl3pPr>
            <a:lvl4pPr marL="1645854" indent="0">
              <a:buNone/>
              <a:defRPr sz="1800">
                <a:solidFill>
                  <a:schemeClr val="bg1">
                    <a:lumMod val="95000"/>
                  </a:schemeClr>
                </a:solidFill>
                <a:latin typeface="Aventa" pitchFamily="2" charset="77"/>
              </a:defRPr>
            </a:lvl4pPr>
            <a:lvl5pPr marL="2194472"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585909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4653012" cy="82295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9" y="4203700"/>
            <a:ext cx="10065822" cy="803375"/>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9"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9"/>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Software, Inc. | </a:t>
            </a:r>
            <a:r>
              <a:rPr lang="en-US" sz="1000" err="1">
                <a:solidFill>
                  <a:schemeClr val="bg1">
                    <a:lumMod val="75000"/>
                  </a:schemeClr>
                </a:solidFill>
                <a:latin typeface="Arial Nova" panose="020B0504020202020204" pitchFamily="34" charset="0"/>
              </a:rPr>
              <a:t>GuidingCare</a:t>
            </a:r>
            <a:r>
              <a:rPr lang="en-US" sz="1000">
                <a:solidFill>
                  <a:schemeClr val="bg1">
                    <a:lumMod val="75000"/>
                  </a:schemeClr>
                </a:solidFill>
                <a:latin typeface="Arial Nova" panose="020B0504020202020204" pitchFamily="34" charset="0"/>
              </a:rPr>
              <a:t>®,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a:t>
            </a:r>
            <a:r>
              <a:rPr lang="en-US" sz="1000" err="1">
                <a:solidFill>
                  <a:schemeClr val="bg1">
                    <a:lumMod val="75000"/>
                  </a:schemeClr>
                </a:solidFill>
                <a:latin typeface="Arial Nova" panose="020B0504020202020204" pitchFamily="34" charset="0"/>
              </a:rPr>
              <a:t>HealthRules</a:t>
            </a:r>
            <a:r>
              <a:rPr lang="en-US" sz="1000">
                <a:solidFill>
                  <a:schemeClr val="bg1">
                    <a:lumMod val="75000"/>
                  </a:schemeClr>
                </a:solidFill>
                <a:latin typeface="Arial Nova" panose="020B0504020202020204" pitchFamily="34" charset="0"/>
              </a:rPr>
              <a:t>®, and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and Wellframe logos are registered trademarks or trademarks of </a:t>
            </a:r>
            <a:r>
              <a:rPr lang="en-US" sz="1000" err="1">
                <a:solidFill>
                  <a:schemeClr val="bg1">
                    <a:lumMod val="75000"/>
                  </a:schemeClr>
                </a:solidFill>
                <a:latin typeface="Arial Nova" panose="020B0504020202020204" pitchFamily="34" charset="0"/>
              </a:rPr>
              <a:t>HealthEdge</a:t>
            </a:r>
            <a:r>
              <a:rPr lang="en-US" sz="1000">
                <a:solidFill>
                  <a:schemeClr val="bg1">
                    <a:lumMod val="75000"/>
                  </a:schemeClr>
                </a:solidFill>
                <a:latin typeface="Arial Nova" panose="020B0504020202020204" pitchFamily="34" charset="0"/>
              </a:rPr>
              <a:t>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6170613" y="5374883"/>
            <a:ext cx="7659688" cy="744819"/>
          </a:xfrm>
        </p:spPr>
        <p:txBody>
          <a:bodyPr wrap="square">
            <a:spAutoFit/>
          </a:bodyPr>
          <a:lstStyle>
            <a:lvl1pPr marL="0" indent="0" algn="r">
              <a:buNone/>
              <a:defRPr sz="1800" b="0" i="0">
                <a:solidFill>
                  <a:schemeClr val="bg1">
                    <a:lumMod val="95000"/>
                  </a:schemeClr>
                </a:solidFill>
                <a:latin typeface="Arial Nova" panose="020B0504020202020204" pitchFamily="34" charset="0"/>
              </a:defRPr>
            </a:lvl1pPr>
            <a:lvl2pPr marL="548618" indent="0">
              <a:buNone/>
              <a:defRPr sz="1800">
                <a:solidFill>
                  <a:schemeClr val="bg1">
                    <a:lumMod val="95000"/>
                  </a:schemeClr>
                </a:solidFill>
                <a:latin typeface="Aventa" pitchFamily="2" charset="77"/>
              </a:defRPr>
            </a:lvl2pPr>
            <a:lvl3pPr marL="1097236" indent="0">
              <a:buNone/>
              <a:defRPr sz="1800">
                <a:solidFill>
                  <a:schemeClr val="bg1">
                    <a:lumMod val="95000"/>
                  </a:schemeClr>
                </a:solidFill>
                <a:latin typeface="Aventa" pitchFamily="2" charset="77"/>
              </a:defRPr>
            </a:lvl3pPr>
            <a:lvl4pPr marL="1645854" indent="0">
              <a:buNone/>
              <a:defRPr sz="1800">
                <a:solidFill>
                  <a:schemeClr val="bg1">
                    <a:lumMod val="95000"/>
                  </a:schemeClr>
                </a:solidFill>
                <a:latin typeface="Aventa" pitchFamily="2" charset="77"/>
              </a:defRPr>
            </a:lvl4pPr>
            <a:lvl5pPr marL="2194472"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9875579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7481455" y="3087585"/>
            <a:ext cx="6348845" cy="803375"/>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8" y="4112326"/>
            <a:ext cx="5917703"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5" y="4381995"/>
            <a:ext cx="6348845" cy="313932"/>
          </a:xfrm>
        </p:spPr>
        <p:txBody>
          <a:bodyPr wrap="square">
            <a:spAutoFit/>
          </a:bodyPr>
          <a:lstStyle>
            <a:lvl1pPr marL="0" indent="0" algn="r">
              <a:buNone/>
              <a:defRPr sz="16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032142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53013"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602683" y="3087585"/>
            <a:ext cx="7227618" cy="803375"/>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8" y="4112326"/>
            <a:ext cx="5917703"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5" y="4381995"/>
            <a:ext cx="6348845" cy="313932"/>
          </a:xfrm>
        </p:spPr>
        <p:txBody>
          <a:bodyPr wrap="square">
            <a:spAutoFit/>
          </a:bodyPr>
          <a:lstStyle>
            <a:lvl1pPr marL="0" indent="0" algn="r">
              <a:buNone/>
              <a:defRPr sz="16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962367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6" y="7791450"/>
            <a:ext cx="639733" cy="438150"/>
          </a:xfrm>
        </p:spPr>
        <p:txBody>
          <a:bodyPr/>
          <a:lstStyle>
            <a:lvl1pPr algn="ctr">
              <a:defRPr sz="1100">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20940"/>
            <a:ext cx="11180618"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233596"/>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405346"/>
            <a:ext cx="5267325" cy="5824254"/>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118754" y="4859586"/>
            <a:ext cx="4750779" cy="3296456"/>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457200" y="2920292"/>
            <a:ext cx="4293579" cy="2536079"/>
          </a:xfrm>
        </p:spPr>
        <p:txBody>
          <a:bodyPr wrap="square" anchor="t">
            <a:spAutoFit/>
          </a:bodyPr>
          <a:lstStyle>
            <a:lvl1pPr marL="285750" indent="-285750">
              <a:lnSpc>
                <a:spcPct val="100000"/>
              </a:lnSpc>
              <a:buClr>
                <a:schemeClr val="accent1"/>
              </a:buClr>
              <a:buFont typeface="Courier New" panose="02070309020205020404" pitchFamily="49" charset="0"/>
              <a:buChar char="o"/>
              <a:defRPr sz="1800" b="0" i="0">
                <a:solidFill>
                  <a:schemeClr val="bg1"/>
                </a:solidFill>
                <a:latin typeface="Arial Nova" panose="020B0504020202020204" pitchFamily="34" charset="0"/>
              </a:defRPr>
            </a:lvl1pPr>
            <a:lvl2pPr marL="834390" indent="-285750">
              <a:buClr>
                <a:schemeClr val="accent1"/>
              </a:buClr>
              <a:buFont typeface="System Font Regular"/>
              <a:buChar char="–"/>
              <a:defRPr sz="1600" b="0" i="0">
                <a:solidFill>
                  <a:schemeClr val="bg1"/>
                </a:solidFill>
                <a:latin typeface="Arial Nova" panose="020B0504020202020204" pitchFamily="34" charset="0"/>
              </a:defRPr>
            </a:lvl2pPr>
            <a:lvl3pPr marL="1383030" indent="-285750">
              <a:buClr>
                <a:schemeClr val="accent1"/>
              </a:buClr>
              <a:buFont typeface="Arial" panose="020B0604020202020204" pitchFamily="34" charset="0"/>
              <a:buChar char="•"/>
              <a:defRPr sz="1400" b="0" i="0">
                <a:solidFill>
                  <a:schemeClr val="bg1"/>
                </a:solidFill>
                <a:latin typeface="Arial Nova" panose="020B05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6188765" y="2960599"/>
            <a:ext cx="7434542" cy="646331"/>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6188765" y="2435667"/>
            <a:ext cx="809725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35843462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644153" cy="82296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457200" y="914400"/>
            <a:ext cx="13716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4441372" y="1828802"/>
            <a:ext cx="6348845" cy="1027211"/>
          </a:xfrm>
        </p:spPr>
        <p:txBody>
          <a:bodyPr>
            <a:normAutofit/>
          </a:bodyPr>
          <a:lstStyle>
            <a:lvl1pPr marL="0" indent="0" algn="l">
              <a:buNone/>
              <a:defRPr sz="4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4441372" y="2909211"/>
            <a:ext cx="8407853" cy="5030031"/>
          </a:xfrm>
        </p:spPr>
        <p:txBody>
          <a:bodyPr wrap="square">
            <a:spAutoFit/>
          </a:bodyPr>
          <a:lstStyle>
            <a:lvl1pPr marL="514330" indent="-514330">
              <a:lnSpc>
                <a:spcPct val="150000"/>
              </a:lnSpc>
              <a:buClr>
                <a:schemeClr val="accent1"/>
              </a:buClr>
              <a:buFont typeface="+mj-lt"/>
              <a:buAutoNum type="arabicPeriod"/>
              <a:defRPr sz="2000" b="1" i="0">
                <a:solidFill>
                  <a:schemeClr val="accent2"/>
                </a:solidFill>
                <a:latin typeface="Arial Nova" panose="020B0504020202020204" pitchFamily="34" charset="0"/>
              </a:defRPr>
            </a:lvl1pPr>
            <a:lvl2pPr marL="1062948" indent="-514330">
              <a:buClr>
                <a:schemeClr val="accent1"/>
              </a:buClr>
              <a:buFont typeface="Courier New" panose="02070309020205020404" pitchFamily="49" charset="0"/>
              <a:buChar char="o"/>
              <a:defRPr sz="1800" b="0" i="0">
                <a:latin typeface="Arial Nova Light" panose="020B0304020202020204" pitchFamily="34" charset="0"/>
              </a:defRPr>
            </a:lvl2pPr>
            <a:lvl3pPr marL="1554418" indent="-457182">
              <a:buClr>
                <a:schemeClr val="accent1"/>
              </a:buClr>
              <a:buFont typeface="System Font Regular"/>
              <a:buChar char="–"/>
              <a:defRPr sz="1600" b="0" i="0">
                <a:latin typeface="Arial Nova Light" panose="020B0304020202020204" pitchFamily="34" charset="0"/>
              </a:defRPr>
            </a:lvl3pPr>
            <a:lvl4pPr marL="2103036" indent="-457182">
              <a:buClr>
                <a:schemeClr val="accent1"/>
              </a:buClr>
              <a:buFont typeface="Arial" panose="020B0604020202020204" pitchFamily="34" charset="0"/>
              <a:buChar char="•"/>
              <a:defRPr sz="1400" b="0" i="0">
                <a:latin typeface="Arial Nova Light" panose="020B0304020202020204" pitchFamily="34" charset="0"/>
              </a:defRPr>
            </a:lvl4pPr>
            <a:lvl5pPr marL="2651654" indent="-457182">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659737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457201" y="211708"/>
            <a:ext cx="9007434"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457200" y="1525144"/>
            <a:ext cx="9007433"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457200" y="2770596"/>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457200" y="2245664"/>
            <a:ext cx="927100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Tree>
    <p:extLst>
      <p:ext uri="{BB962C8B-B14F-4D97-AF65-F5344CB8AC3E}">
        <p14:creationId xmlns:p14="http://schemas.microsoft.com/office/powerpoint/2010/main" val="11065703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11708"/>
            <a:ext cx="886493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457200" y="1525144"/>
            <a:ext cx="9270998"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2770596"/>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457199" y="2245664"/>
            <a:ext cx="927100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760022" y="3684991"/>
            <a:ext cx="3408220" cy="2966966"/>
          </a:xfrm>
        </p:spPr>
        <p:txBody>
          <a:bodyPr anchor="t">
            <a:no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809508" y="3684991"/>
            <a:ext cx="3408220" cy="2966966"/>
          </a:xfrm>
        </p:spPr>
        <p:txBody>
          <a:bodyPr anchor="t">
            <a:no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spcAft>
                <a:spcPts val="0"/>
              </a:spcAft>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568630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39092"/>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11708"/>
            <a:ext cx="886493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1382077"/>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Font typeface="Arial" panose="020B0604020202020204" pitchFamily="34" charset="0"/>
              <a:buNone/>
              <a:defRPr sz="1600"/>
            </a:lvl2pPr>
            <a:lvl3pPr marL="1097236" indent="0">
              <a:buFont typeface="Arial" panose="020B0604020202020204" pitchFamily="34" charset="0"/>
              <a:buNone/>
              <a:defRPr sz="1400"/>
            </a:lvl3pPr>
            <a:lvl4pPr marL="1645854" indent="0">
              <a:buFont typeface="Arial" panose="020B0604020202020204" pitchFamily="34" charset="0"/>
              <a:buNone/>
              <a:defRPr sz="1200"/>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1124144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ullets (2 column) Lines">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7B4C4BAC-ABF6-F493-A8A3-8506CDC7B11B}"/>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2E06EC11-AA46-40FB-9F76-E26CA25E5F99}"/>
              </a:ext>
            </a:extLst>
          </p:cNvPr>
          <p:cNvSpPr>
            <a:spLocks noGrp="1"/>
          </p:cNvSpPr>
          <p:nvPr>
            <p:ph type="body" sz="quarter" idx="10" hasCustomPrompt="1"/>
          </p:nvPr>
        </p:nvSpPr>
        <p:spPr>
          <a:xfrm>
            <a:off x="457200" y="211708"/>
            <a:ext cx="904306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2" name="Text Placeholder 10">
            <a:extLst>
              <a:ext uri="{FF2B5EF4-FFF2-40B4-BE49-F238E27FC236}">
                <a16:creationId xmlns:a16="http://schemas.microsoft.com/office/drawing/2014/main" id="{C2F14B7E-DFA3-303D-7B28-20FFF94525D8}"/>
              </a:ext>
            </a:extLst>
          </p:cNvPr>
          <p:cNvSpPr>
            <a:spLocks noGrp="1"/>
          </p:cNvSpPr>
          <p:nvPr>
            <p:ph type="body" sz="quarter" idx="17" hasCustomPrompt="1"/>
          </p:nvPr>
        </p:nvSpPr>
        <p:spPr>
          <a:xfrm>
            <a:off x="760022" y="1828801"/>
            <a:ext cx="4690753"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5" name="Text Placeholder 10">
            <a:extLst>
              <a:ext uri="{FF2B5EF4-FFF2-40B4-BE49-F238E27FC236}">
                <a16:creationId xmlns:a16="http://schemas.microsoft.com/office/drawing/2014/main" id="{FD62AE87-55EA-F5CB-87CB-498730B815AF}"/>
              </a:ext>
            </a:extLst>
          </p:cNvPr>
          <p:cNvSpPr>
            <a:spLocks noGrp="1"/>
          </p:cNvSpPr>
          <p:nvPr>
            <p:ph type="body" sz="quarter" idx="18" hasCustomPrompt="1"/>
          </p:nvPr>
        </p:nvSpPr>
        <p:spPr>
          <a:xfrm>
            <a:off x="6198920" y="1828801"/>
            <a:ext cx="4690753"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1221602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 Sidebar Left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533198"/>
            <a:ext cx="3046022" cy="1341522"/>
          </a:xfrm>
        </p:spPr>
        <p:txBody>
          <a:bodyPr wrap="square" anchor="t">
            <a:spAutoFit/>
          </a:bodyPr>
          <a:lstStyle>
            <a:lvl1pPr marL="0" indent="0">
              <a:lnSpc>
                <a:spcPct val="100000"/>
              </a:lnSpc>
              <a:buNone/>
              <a:defRPr sz="16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lide Number Placeholder 5">
            <a:extLst>
              <a:ext uri="{FF2B5EF4-FFF2-40B4-BE49-F238E27FC236}">
                <a16:creationId xmlns:a16="http://schemas.microsoft.com/office/drawing/2014/main" id="{A2736560-2FD0-0C0F-0F53-863D30412735}"/>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E62ED9D3-9370-1868-F8F0-884674122E26}"/>
              </a:ext>
            </a:extLst>
          </p:cNvPr>
          <p:cNvSpPr>
            <a:spLocks noGrp="1"/>
          </p:cNvSpPr>
          <p:nvPr>
            <p:ph type="body" sz="quarter" idx="10" hasCustomPrompt="1"/>
          </p:nvPr>
        </p:nvSpPr>
        <p:spPr>
          <a:xfrm>
            <a:off x="457201" y="211708"/>
            <a:ext cx="8805553"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A66CDC0-3CEA-0172-5DD6-F45901E1EA7E}"/>
              </a:ext>
            </a:extLst>
          </p:cNvPr>
          <p:cNvSpPr>
            <a:spLocks noGrp="1"/>
          </p:cNvSpPr>
          <p:nvPr>
            <p:ph type="body" sz="quarter" idx="11" hasCustomPrompt="1"/>
          </p:nvPr>
        </p:nvSpPr>
        <p:spPr>
          <a:xfrm>
            <a:off x="4269181" y="1817491"/>
            <a:ext cx="6466115"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9" name="Text Placeholder 10">
            <a:extLst>
              <a:ext uri="{FF2B5EF4-FFF2-40B4-BE49-F238E27FC236}">
                <a16:creationId xmlns:a16="http://schemas.microsoft.com/office/drawing/2014/main" id="{3C8BF516-5621-73CD-98C6-5C3F4B4368B8}"/>
              </a:ext>
            </a:extLst>
          </p:cNvPr>
          <p:cNvSpPr>
            <a:spLocks noGrp="1"/>
          </p:cNvSpPr>
          <p:nvPr>
            <p:ph type="body" sz="quarter" idx="12" hasCustomPrompt="1"/>
          </p:nvPr>
        </p:nvSpPr>
        <p:spPr>
          <a:xfrm>
            <a:off x="4269179" y="3051067"/>
            <a:ext cx="7344888"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E7B8AEB5-C9B0-ECF9-5B02-11B3EB0E7365}"/>
              </a:ext>
            </a:extLst>
          </p:cNvPr>
          <p:cNvSpPr>
            <a:spLocks noGrp="1"/>
          </p:cNvSpPr>
          <p:nvPr>
            <p:ph type="body" sz="quarter" idx="15" hasCustomPrompt="1"/>
          </p:nvPr>
        </p:nvSpPr>
        <p:spPr>
          <a:xfrm>
            <a:off x="4269179" y="2538010"/>
            <a:ext cx="7344888"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5C920DB5-B1AA-0016-A056-050778560EAA}"/>
              </a:ext>
            </a:extLst>
          </p:cNvPr>
          <p:cNvSpPr>
            <a:spLocks noGrp="1"/>
          </p:cNvSpPr>
          <p:nvPr>
            <p:ph type="body" sz="quarter" idx="17" hasCustomPrompt="1"/>
          </p:nvPr>
        </p:nvSpPr>
        <p:spPr>
          <a:xfrm>
            <a:off x="4434649" y="3970918"/>
            <a:ext cx="4690753"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977025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 Bullets (1 column) – Lines Fading 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7B9F1DEE-7D70-B2C9-C4E5-5C14538D68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2"/>
            <a:ext cx="14630399"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1"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AD5EF0A3-7CF8-11A7-80B2-0B5DEB742727}"/>
              </a:ext>
            </a:extLst>
          </p:cNvPr>
          <p:cNvSpPr>
            <a:spLocks noGrp="1"/>
          </p:cNvSpPr>
          <p:nvPr>
            <p:ph type="sldNum" sz="quarter" idx="13"/>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A8F3634-B893-C95D-601A-A83361BC1E7E}"/>
              </a:ext>
            </a:extLst>
          </p:cNvPr>
          <p:cNvSpPr>
            <a:spLocks noGrp="1"/>
          </p:cNvSpPr>
          <p:nvPr>
            <p:ph type="body" sz="quarter" idx="10" hasCustomPrompt="1"/>
          </p:nvPr>
        </p:nvSpPr>
        <p:spPr>
          <a:xfrm>
            <a:off x="457200" y="211708"/>
            <a:ext cx="904306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DC69649D-993E-272A-827B-BFCAD3B5B050}"/>
              </a:ext>
            </a:extLst>
          </p:cNvPr>
          <p:cNvSpPr>
            <a:spLocks noGrp="1"/>
          </p:cNvSpPr>
          <p:nvPr>
            <p:ph type="body" sz="quarter" idx="11" hasCustomPrompt="1"/>
          </p:nvPr>
        </p:nvSpPr>
        <p:spPr>
          <a:xfrm>
            <a:off x="457200" y="1525144"/>
            <a:ext cx="9271000"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6" name="Text Placeholder 10">
            <a:extLst>
              <a:ext uri="{FF2B5EF4-FFF2-40B4-BE49-F238E27FC236}">
                <a16:creationId xmlns:a16="http://schemas.microsoft.com/office/drawing/2014/main" id="{79AF116F-2DCC-FCEE-0AE6-C6070CF8F3C9}"/>
              </a:ext>
            </a:extLst>
          </p:cNvPr>
          <p:cNvSpPr>
            <a:spLocks noGrp="1"/>
          </p:cNvSpPr>
          <p:nvPr>
            <p:ph type="body" sz="quarter" idx="12" hasCustomPrompt="1"/>
          </p:nvPr>
        </p:nvSpPr>
        <p:spPr>
          <a:xfrm>
            <a:off x="457200" y="2770596"/>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513008CA-90FB-CDC9-687B-7C7712E74007}"/>
              </a:ext>
            </a:extLst>
          </p:cNvPr>
          <p:cNvSpPr>
            <a:spLocks noGrp="1"/>
          </p:cNvSpPr>
          <p:nvPr>
            <p:ph type="body" sz="quarter" idx="15" hasCustomPrompt="1"/>
          </p:nvPr>
        </p:nvSpPr>
        <p:spPr>
          <a:xfrm>
            <a:off x="457200" y="2245664"/>
            <a:ext cx="927100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10" name="Text Placeholder 10">
            <a:extLst>
              <a:ext uri="{FF2B5EF4-FFF2-40B4-BE49-F238E27FC236}">
                <a16:creationId xmlns:a16="http://schemas.microsoft.com/office/drawing/2014/main" id="{0B1D4C88-390C-3077-19B5-DD6EB0D126BF}"/>
              </a:ext>
            </a:extLst>
          </p:cNvPr>
          <p:cNvSpPr>
            <a:spLocks noGrp="1"/>
          </p:cNvSpPr>
          <p:nvPr>
            <p:ph type="body" sz="quarter" idx="17" hasCustomPrompt="1"/>
          </p:nvPr>
        </p:nvSpPr>
        <p:spPr>
          <a:xfrm>
            <a:off x="760022" y="3684991"/>
            <a:ext cx="896818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6784388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xt + Bullets (1 column) – Blank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11708"/>
            <a:ext cx="11180618"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199" y="1525144"/>
            <a:ext cx="13769440"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0" y="2770281"/>
            <a:ext cx="11916888"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199" y="2245350"/>
            <a:ext cx="1376944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677"/>
            <a:ext cx="5498275"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3" name="Text Placeholder 10">
            <a:extLst>
              <a:ext uri="{FF2B5EF4-FFF2-40B4-BE49-F238E27FC236}">
                <a16:creationId xmlns:a16="http://schemas.microsoft.com/office/drawing/2014/main" id="{BEC0F4B8-732D-B071-C9F8-F35FEF29296C}"/>
              </a:ext>
            </a:extLst>
          </p:cNvPr>
          <p:cNvSpPr>
            <a:spLocks noGrp="1"/>
          </p:cNvSpPr>
          <p:nvPr>
            <p:ph type="body" sz="quarter" idx="18" hasCustomPrompt="1"/>
          </p:nvPr>
        </p:nvSpPr>
        <p:spPr>
          <a:xfrm>
            <a:off x="6875814" y="3684991"/>
            <a:ext cx="5498275"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9112525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0EECF213-612C-E7A8-8D05-146F79FE42B7}"/>
              </a:ext>
            </a:extLst>
          </p:cNvPr>
          <p:cNvSpPr/>
          <p:nvPr userDrawn="1"/>
        </p:nvSpPr>
        <p:spPr>
          <a:xfrm flipV="1">
            <a:off x="2" y="-2"/>
            <a:ext cx="7530956" cy="1036192"/>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7" name="Picture 6">
            <a:extLst>
              <a:ext uri="{FF2B5EF4-FFF2-40B4-BE49-F238E27FC236}">
                <a16:creationId xmlns:a16="http://schemas.microsoft.com/office/drawing/2014/main" id="{5C3DE963-03B4-22DB-6BAA-3C3C65B6E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8" name="Slide Number Placeholder 5">
            <a:extLst>
              <a:ext uri="{FF2B5EF4-FFF2-40B4-BE49-F238E27FC236}">
                <a16:creationId xmlns:a16="http://schemas.microsoft.com/office/drawing/2014/main" id="{2BADF2FB-81AF-5130-33DB-2D8879CEAC38}"/>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9" name="Text Placeholder 10">
            <a:extLst>
              <a:ext uri="{FF2B5EF4-FFF2-40B4-BE49-F238E27FC236}">
                <a16:creationId xmlns:a16="http://schemas.microsoft.com/office/drawing/2014/main" id="{EE3587C2-193F-3630-9A46-A1AB3C49A294}"/>
              </a:ext>
            </a:extLst>
          </p:cNvPr>
          <p:cNvSpPr>
            <a:spLocks noGrp="1"/>
          </p:cNvSpPr>
          <p:nvPr>
            <p:ph type="body" sz="quarter" idx="10" hasCustomPrompt="1"/>
          </p:nvPr>
        </p:nvSpPr>
        <p:spPr>
          <a:xfrm>
            <a:off x="457200" y="211708"/>
            <a:ext cx="6433930" cy="526298"/>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30A1FBCC-B7E6-7711-2328-D9D7D8F79FBF}"/>
              </a:ext>
            </a:extLst>
          </p:cNvPr>
          <p:cNvSpPr>
            <a:spLocks noGrp="1"/>
          </p:cNvSpPr>
          <p:nvPr>
            <p:ph type="body" sz="quarter" idx="11" hasCustomPrompt="1"/>
          </p:nvPr>
        </p:nvSpPr>
        <p:spPr>
          <a:xfrm>
            <a:off x="457199" y="1525144"/>
            <a:ext cx="13769440"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6C529CBB-8C62-3F2C-7C8D-7F8F5FED8534}"/>
              </a:ext>
            </a:extLst>
          </p:cNvPr>
          <p:cNvSpPr>
            <a:spLocks noGrp="1"/>
          </p:cNvSpPr>
          <p:nvPr>
            <p:ph type="body" sz="quarter" idx="12" hasCustomPrompt="1"/>
          </p:nvPr>
        </p:nvSpPr>
        <p:spPr>
          <a:xfrm>
            <a:off x="457200" y="2770596"/>
            <a:ext cx="11916888"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2" name="Text Placeholder 10">
            <a:extLst>
              <a:ext uri="{FF2B5EF4-FFF2-40B4-BE49-F238E27FC236}">
                <a16:creationId xmlns:a16="http://schemas.microsoft.com/office/drawing/2014/main" id="{2AD50E17-BAF8-2ECA-07A8-08886736F0BF}"/>
              </a:ext>
            </a:extLst>
          </p:cNvPr>
          <p:cNvSpPr>
            <a:spLocks noGrp="1"/>
          </p:cNvSpPr>
          <p:nvPr>
            <p:ph type="body" sz="quarter" idx="15" hasCustomPrompt="1"/>
          </p:nvPr>
        </p:nvSpPr>
        <p:spPr>
          <a:xfrm>
            <a:off x="457199" y="2245664"/>
            <a:ext cx="1376944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pic>
        <p:nvPicPr>
          <p:cNvPr id="13" name="Picture 12" descr="Text&#10;&#10;Description automatically generated">
            <a:extLst>
              <a:ext uri="{FF2B5EF4-FFF2-40B4-BE49-F238E27FC236}">
                <a16:creationId xmlns:a16="http://schemas.microsoft.com/office/drawing/2014/main" id="{4E3BAF69-45DA-93F1-344A-E4246D1297C0}"/>
              </a:ext>
            </a:extLst>
          </p:cNvPr>
          <p:cNvPicPr>
            <a:picLocks noChangeAspect="1"/>
          </p:cNvPicPr>
          <p:nvPr userDrawn="1"/>
        </p:nvPicPr>
        <p:blipFill>
          <a:blip r:embed="rId3"/>
          <a:stretch>
            <a:fillRect/>
          </a:stretch>
        </p:blipFill>
        <p:spPr>
          <a:xfrm>
            <a:off x="11504022" y="7659882"/>
            <a:ext cx="2146039" cy="447091"/>
          </a:xfrm>
          <a:prstGeom prst="rect">
            <a:avLst/>
          </a:prstGeom>
        </p:spPr>
      </p:pic>
    </p:spTree>
    <p:extLst>
      <p:ext uri="{BB962C8B-B14F-4D97-AF65-F5344CB8AC3E}">
        <p14:creationId xmlns:p14="http://schemas.microsoft.com/office/powerpoint/2010/main" val="23170886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4BEDA953-7374-1944-101C-FE191DFE1841}"/>
              </a:ext>
            </a:extLst>
          </p:cNvPr>
          <p:cNvSpPr/>
          <p:nvPr userDrawn="1"/>
        </p:nvSpPr>
        <p:spPr>
          <a:xfrm flipV="1">
            <a:off x="1" y="-1"/>
            <a:ext cx="5846618" cy="1995055"/>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753035" y="519675"/>
            <a:ext cx="4706471" cy="526298"/>
          </a:xfrm>
        </p:spPr>
        <p:txBody>
          <a:bodyPr wrap="square" anchor="ctr">
            <a:spAutoFit/>
          </a:bodyPr>
          <a:lstStyle>
            <a:lvl1pPr marL="0" indent="0">
              <a:buNone/>
              <a:defRPr sz="3000" b="0" i="0">
                <a:solidFill>
                  <a:srgbClr val="83DEFE"/>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753034" y="2385752"/>
            <a:ext cx="13473604"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753034" y="3631203"/>
            <a:ext cx="11621054"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753034" y="3106272"/>
            <a:ext cx="1347360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Tree>
    <p:extLst>
      <p:ext uri="{BB962C8B-B14F-4D97-AF65-F5344CB8AC3E}">
        <p14:creationId xmlns:p14="http://schemas.microsoft.com/office/powerpoint/2010/main" val="272919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82881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037124"/>
            <a:ext cx="3046022" cy="1754326"/>
          </a:xfrm>
        </p:spPr>
        <p:txBody>
          <a:bodyPr anchor="t">
            <a:spAutoFit/>
          </a:bodyPr>
          <a:lstStyle>
            <a:lvl1pPr marL="0" indent="0">
              <a:lnSpc>
                <a:spcPct val="100000"/>
              </a:lnSpc>
              <a:buNone/>
              <a:defRPr sz="18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457199" y="220940"/>
            <a:ext cx="11239995"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4352306" y="1525143"/>
            <a:ext cx="993370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4352307"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4352306" y="2245663"/>
            <a:ext cx="993370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4500749" y="3874676"/>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37397961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9" name="Round Single Corner Rectangle 8">
            <a:extLst>
              <a:ext uri="{FF2B5EF4-FFF2-40B4-BE49-F238E27FC236}">
                <a16:creationId xmlns:a16="http://schemas.microsoft.com/office/drawing/2014/main" id="{1B7A14EB-6143-28DF-2053-158DB9061890}"/>
              </a:ext>
            </a:extLst>
          </p:cNvPr>
          <p:cNvSpPr/>
          <p:nvPr userDrawn="1"/>
        </p:nvSpPr>
        <p:spPr>
          <a:xfrm flipH="1">
            <a:off x="8967185" y="1436954"/>
            <a:ext cx="5663212" cy="6792646"/>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10" name="Picture 9" descr="Background pattern&#10;&#10;Description automatically generated">
            <a:extLst>
              <a:ext uri="{FF2B5EF4-FFF2-40B4-BE49-F238E27FC236}">
                <a16:creationId xmlns:a16="http://schemas.microsoft.com/office/drawing/2014/main" id="{96822B8C-EB11-55BC-D774-A57A94677E39}"/>
              </a:ext>
            </a:extLst>
          </p:cNvPr>
          <p:cNvPicPr>
            <a:picLocks noChangeAspect="1"/>
          </p:cNvPicPr>
          <p:nvPr userDrawn="1"/>
        </p:nvPicPr>
        <p:blipFill rotWithShape="1">
          <a:blip r:embed="rId3"/>
          <a:srcRect l="38876" t="38617" b="6705"/>
          <a:stretch/>
        </p:blipFill>
        <p:spPr>
          <a:xfrm flipH="1">
            <a:off x="9879617" y="4933143"/>
            <a:ext cx="4750780" cy="32964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11708"/>
            <a:ext cx="11180618"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4"/>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1" y="2770596"/>
            <a:ext cx="7987554"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1" y="2245664"/>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4A9B27C-53B7-B78B-99F4-70D78777173B}"/>
              </a:ext>
            </a:extLst>
          </p:cNvPr>
          <p:cNvSpPr>
            <a:spLocks noGrp="1"/>
          </p:cNvSpPr>
          <p:nvPr>
            <p:ph type="body" sz="quarter" idx="17" hasCustomPrompt="1"/>
          </p:nvPr>
        </p:nvSpPr>
        <p:spPr>
          <a:xfrm>
            <a:off x="760021" y="3684991"/>
            <a:ext cx="5498275"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69301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_Text + Bullets (2 column) – Bottom Bor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AE0751-AB70-0BA3-1A9D-3746866C2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sp>
        <p:nvSpPr>
          <p:cNvPr id="3" name="Round Single Corner Rectangle 2">
            <a:extLst>
              <a:ext uri="{FF2B5EF4-FFF2-40B4-BE49-F238E27FC236}">
                <a16:creationId xmlns:a16="http://schemas.microsoft.com/office/drawing/2014/main" id="{1B5719FA-B2C3-9BC5-3A0E-C2EB2EB7697E}"/>
              </a:ext>
            </a:extLst>
          </p:cNvPr>
          <p:cNvSpPr/>
          <p:nvPr userDrawn="1"/>
        </p:nvSpPr>
        <p:spPr>
          <a:xfrm flipV="1">
            <a:off x="-1" y="4740110"/>
            <a:ext cx="14630401" cy="3489490"/>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12" name="Picture 11" descr="Background pattern&#10;&#10;Description automatically generated">
            <a:extLst>
              <a:ext uri="{FF2B5EF4-FFF2-40B4-BE49-F238E27FC236}">
                <a16:creationId xmlns:a16="http://schemas.microsoft.com/office/drawing/2014/main" id="{34BC65E2-AD70-1F11-785D-760D04913274}"/>
              </a:ext>
            </a:extLst>
          </p:cNvPr>
          <p:cNvPicPr>
            <a:picLocks noChangeAspect="1"/>
          </p:cNvPicPr>
          <p:nvPr userDrawn="1"/>
        </p:nvPicPr>
        <p:blipFill rotWithShape="1">
          <a:blip r:embed="rId4"/>
          <a:srcRect l="38876" t="38617" b="3552"/>
          <a:stretch/>
        </p:blipFill>
        <p:spPr>
          <a:xfrm>
            <a:off x="-1" y="4734418"/>
            <a:ext cx="4750780" cy="3486541"/>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11708"/>
            <a:ext cx="11180618"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525144"/>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4" name="Text Placeholder 10">
            <a:extLst>
              <a:ext uri="{FF2B5EF4-FFF2-40B4-BE49-F238E27FC236}">
                <a16:creationId xmlns:a16="http://schemas.microsoft.com/office/drawing/2014/main" id="{D0DCF9AB-5B9C-7625-150E-9F0E1C53F09A}"/>
              </a:ext>
            </a:extLst>
          </p:cNvPr>
          <p:cNvSpPr>
            <a:spLocks noGrp="1"/>
          </p:cNvSpPr>
          <p:nvPr>
            <p:ph type="body" sz="quarter" idx="12" hasCustomPrompt="1"/>
          </p:nvPr>
        </p:nvSpPr>
        <p:spPr>
          <a:xfrm>
            <a:off x="457201" y="2770596"/>
            <a:ext cx="7987554"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145FCADA-8319-ECF7-7212-C413EB638AEE}"/>
              </a:ext>
            </a:extLst>
          </p:cNvPr>
          <p:cNvSpPr>
            <a:spLocks noGrp="1"/>
          </p:cNvSpPr>
          <p:nvPr>
            <p:ph type="body" sz="quarter" idx="15" hasCustomPrompt="1"/>
          </p:nvPr>
        </p:nvSpPr>
        <p:spPr>
          <a:xfrm>
            <a:off x="457201" y="2245664"/>
            <a:ext cx="7987554"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Tree>
    <p:extLst>
      <p:ext uri="{BB962C8B-B14F-4D97-AF65-F5344CB8AC3E}">
        <p14:creationId xmlns:p14="http://schemas.microsoft.com/office/powerpoint/2010/main" val="18930986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5_Text + Bullets (2 column) – Bottom Border">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780996C3-8F2D-1FD2-AB9D-9F9E1E9D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7559256"/>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694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E3D9C142-6C86-D41B-08C7-00119ACB5C2C}"/>
              </a:ext>
            </a:extLst>
          </p:cNvPr>
          <p:cNvSpPr>
            <a:spLocks noGrp="1"/>
          </p:cNvSpPr>
          <p:nvPr>
            <p:ph type="sldNum" sz="quarter" idx="14"/>
          </p:nvPr>
        </p:nvSpPr>
        <p:spPr>
          <a:xfrm>
            <a:off x="13990668" y="7791451"/>
            <a:ext cx="639733" cy="438150"/>
          </a:xfrm>
        </p:spPr>
        <p:txBody>
          <a:bodyPr/>
          <a:lstStyle>
            <a:lvl1pPr algn="ctr">
              <a:defRPr sz="1100">
                <a:solidFill>
                  <a:schemeClr val="accent1"/>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B6F51CA-3B80-36E9-BAB4-859A52353CB4}"/>
              </a:ext>
            </a:extLst>
          </p:cNvPr>
          <p:cNvSpPr>
            <a:spLocks noGrp="1"/>
          </p:cNvSpPr>
          <p:nvPr>
            <p:ph type="body" sz="quarter" idx="10" hasCustomPrompt="1"/>
          </p:nvPr>
        </p:nvSpPr>
        <p:spPr>
          <a:xfrm>
            <a:off x="457200" y="211708"/>
            <a:ext cx="11180618"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1" name="Text Placeholder 10">
            <a:extLst>
              <a:ext uri="{FF2B5EF4-FFF2-40B4-BE49-F238E27FC236}">
                <a16:creationId xmlns:a16="http://schemas.microsoft.com/office/drawing/2014/main" id="{1DC74687-0EC1-63AE-BB7F-1FDDA51CF5FF}"/>
              </a:ext>
            </a:extLst>
          </p:cNvPr>
          <p:cNvSpPr>
            <a:spLocks noGrp="1"/>
          </p:cNvSpPr>
          <p:nvPr>
            <p:ph type="body" sz="quarter" idx="11" hasCustomPrompt="1"/>
          </p:nvPr>
        </p:nvSpPr>
        <p:spPr>
          <a:xfrm>
            <a:off x="457200" y="1233597"/>
            <a:ext cx="7611036"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2" name="Round Single Corner Rectangle 1">
            <a:extLst>
              <a:ext uri="{FF2B5EF4-FFF2-40B4-BE49-F238E27FC236}">
                <a16:creationId xmlns:a16="http://schemas.microsoft.com/office/drawing/2014/main" id="{A99E0883-C023-A2AE-9542-F7E56B7BFFDD}"/>
              </a:ext>
            </a:extLst>
          </p:cNvPr>
          <p:cNvSpPr/>
          <p:nvPr userDrawn="1"/>
        </p:nvSpPr>
        <p:spPr>
          <a:xfrm>
            <a:off x="0" y="2405347"/>
            <a:ext cx="5267326" cy="5824254"/>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Nova Light" panose="020B0304020202020204" pitchFamily="34" charset="0"/>
            </a:endParaRPr>
          </a:p>
        </p:txBody>
      </p:sp>
      <p:pic>
        <p:nvPicPr>
          <p:cNvPr id="9" name="Picture 8" descr="Background pattern&#10;&#10;Description automatically generated">
            <a:extLst>
              <a:ext uri="{FF2B5EF4-FFF2-40B4-BE49-F238E27FC236}">
                <a16:creationId xmlns:a16="http://schemas.microsoft.com/office/drawing/2014/main" id="{DD649D21-6149-8256-2554-C10DB9BFA74A}"/>
              </a:ext>
            </a:extLst>
          </p:cNvPr>
          <p:cNvPicPr>
            <a:picLocks noChangeAspect="1"/>
          </p:cNvPicPr>
          <p:nvPr userDrawn="1"/>
        </p:nvPicPr>
        <p:blipFill rotWithShape="1">
          <a:blip r:embed="rId3"/>
          <a:srcRect l="38876" t="38617" b="6705"/>
          <a:stretch/>
        </p:blipFill>
        <p:spPr>
          <a:xfrm>
            <a:off x="118755" y="4859587"/>
            <a:ext cx="4750780" cy="3296456"/>
          </a:xfrm>
          <a:prstGeom prst="rect">
            <a:avLst/>
          </a:prstGeom>
        </p:spPr>
      </p:pic>
      <p:sp>
        <p:nvSpPr>
          <p:cNvPr id="10" name="Text Placeholder 10">
            <a:extLst>
              <a:ext uri="{FF2B5EF4-FFF2-40B4-BE49-F238E27FC236}">
                <a16:creationId xmlns:a16="http://schemas.microsoft.com/office/drawing/2014/main" id="{33088BA4-2458-1E37-A7DB-B145A581DC81}"/>
              </a:ext>
            </a:extLst>
          </p:cNvPr>
          <p:cNvSpPr>
            <a:spLocks noGrp="1"/>
          </p:cNvSpPr>
          <p:nvPr>
            <p:ph type="body" sz="quarter" idx="17" hasCustomPrompt="1"/>
          </p:nvPr>
        </p:nvSpPr>
        <p:spPr>
          <a:xfrm>
            <a:off x="457200" y="2920293"/>
            <a:ext cx="4293580" cy="2536079"/>
          </a:xfrm>
        </p:spPr>
        <p:txBody>
          <a:bodyPr wrap="square" anchor="t">
            <a:spAutoFit/>
          </a:bodyPr>
          <a:lstStyle>
            <a:lvl1pPr marL="285738" indent="-285738">
              <a:lnSpc>
                <a:spcPct val="100000"/>
              </a:lnSpc>
              <a:buClr>
                <a:schemeClr val="accent1"/>
              </a:buClr>
              <a:buFont typeface="Courier New" panose="02070309020205020404" pitchFamily="49" charset="0"/>
              <a:buChar char="o"/>
              <a:defRPr sz="1800" b="0" i="0">
                <a:solidFill>
                  <a:schemeClr val="bg1"/>
                </a:solidFill>
                <a:latin typeface="Arial Nova" panose="020B0504020202020204" pitchFamily="34" charset="0"/>
              </a:defRPr>
            </a:lvl1pPr>
            <a:lvl2pPr marL="834356" indent="-285738">
              <a:buClr>
                <a:schemeClr val="accent1"/>
              </a:buClr>
              <a:buFont typeface="System Font Regular"/>
              <a:buChar char="–"/>
              <a:defRPr sz="1600" b="0" i="0">
                <a:solidFill>
                  <a:schemeClr val="bg1"/>
                </a:solidFill>
                <a:latin typeface="Arial Nova" panose="020B0504020202020204" pitchFamily="34" charset="0"/>
              </a:defRPr>
            </a:lvl2pPr>
            <a:lvl3pPr marL="1382975" indent="-285738">
              <a:buClr>
                <a:schemeClr val="accent1"/>
              </a:buClr>
              <a:buFont typeface="Arial" panose="020B0604020202020204" pitchFamily="34" charset="0"/>
              <a:buChar char="•"/>
              <a:defRPr sz="1400" b="0" i="0">
                <a:solidFill>
                  <a:schemeClr val="bg1"/>
                </a:solidFill>
                <a:latin typeface="Arial Nova" panose="020B05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13" name="Text Placeholder 10">
            <a:extLst>
              <a:ext uri="{FF2B5EF4-FFF2-40B4-BE49-F238E27FC236}">
                <a16:creationId xmlns:a16="http://schemas.microsoft.com/office/drawing/2014/main" id="{483AA028-5865-3AAA-83D5-A5BA97F714EC}"/>
              </a:ext>
            </a:extLst>
          </p:cNvPr>
          <p:cNvSpPr>
            <a:spLocks noGrp="1"/>
          </p:cNvSpPr>
          <p:nvPr>
            <p:ph type="body" sz="quarter" idx="12" hasCustomPrompt="1"/>
          </p:nvPr>
        </p:nvSpPr>
        <p:spPr>
          <a:xfrm>
            <a:off x="6188765" y="2960599"/>
            <a:ext cx="7434542"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B7DC17D-BF9A-A2B1-6486-5EE0102338CD}"/>
              </a:ext>
            </a:extLst>
          </p:cNvPr>
          <p:cNvSpPr>
            <a:spLocks noGrp="1"/>
          </p:cNvSpPr>
          <p:nvPr>
            <p:ph type="body" sz="quarter" idx="16" hasCustomPrompt="1"/>
          </p:nvPr>
        </p:nvSpPr>
        <p:spPr>
          <a:xfrm>
            <a:off x="6188765" y="2435667"/>
            <a:ext cx="809725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Tree>
    <p:extLst>
      <p:ext uri="{BB962C8B-B14F-4D97-AF65-F5344CB8AC3E}">
        <p14:creationId xmlns:p14="http://schemas.microsoft.com/office/powerpoint/2010/main" val="35843462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xt + Sidebar Left">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09AD3F2D-DD38-87AD-981B-10F88238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2" name="Picture 1">
            <a:extLst>
              <a:ext uri="{FF2B5EF4-FFF2-40B4-BE49-F238E27FC236}">
                <a16:creationId xmlns:a16="http://schemas.microsoft.com/office/drawing/2014/main" id="{BF9C60AC-8A05-A114-9F81-9038F16486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644153"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82881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ED87F13C-1EF0-2B34-D376-56A12870A58A}"/>
              </a:ext>
            </a:extLst>
          </p:cNvPr>
          <p:cNvSpPr>
            <a:spLocks noGrp="1"/>
          </p:cNvSpPr>
          <p:nvPr>
            <p:ph type="body" sz="quarter" idx="13" hasCustomPrompt="1"/>
          </p:nvPr>
        </p:nvSpPr>
        <p:spPr>
          <a:xfrm>
            <a:off x="299065" y="6037124"/>
            <a:ext cx="3046022" cy="1772794"/>
          </a:xfrm>
        </p:spPr>
        <p:txBody>
          <a:bodyPr wrap="square" anchor="t">
            <a:spAutoFit/>
          </a:bodyPr>
          <a:lstStyle>
            <a:lvl1pPr marL="0" indent="0">
              <a:lnSpc>
                <a:spcPct val="100000"/>
              </a:lnSpc>
              <a:buNone/>
              <a:defRPr sz="18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Slide Number Placeholder 5">
            <a:extLst>
              <a:ext uri="{FF2B5EF4-FFF2-40B4-BE49-F238E27FC236}">
                <a16:creationId xmlns:a16="http://schemas.microsoft.com/office/drawing/2014/main" id="{33342D46-EED5-D1AC-86C5-1A3E248F8442}"/>
              </a:ext>
            </a:extLst>
          </p:cNvPr>
          <p:cNvSpPr>
            <a:spLocks noGrp="1"/>
          </p:cNvSpPr>
          <p:nvPr>
            <p:ph type="sldNum" sz="quarter" idx="14"/>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5" name="Text Placeholder 10">
            <a:extLst>
              <a:ext uri="{FF2B5EF4-FFF2-40B4-BE49-F238E27FC236}">
                <a16:creationId xmlns:a16="http://schemas.microsoft.com/office/drawing/2014/main" id="{A3A5A8F4-50B4-1F68-EDAB-7060EC7ED8FE}"/>
              </a:ext>
            </a:extLst>
          </p:cNvPr>
          <p:cNvSpPr>
            <a:spLocks noGrp="1"/>
          </p:cNvSpPr>
          <p:nvPr>
            <p:ph type="body" sz="quarter" idx="10" hasCustomPrompt="1"/>
          </p:nvPr>
        </p:nvSpPr>
        <p:spPr>
          <a:xfrm>
            <a:off x="457199" y="211708"/>
            <a:ext cx="11239996"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4" name="Text Placeholder 10">
            <a:extLst>
              <a:ext uri="{FF2B5EF4-FFF2-40B4-BE49-F238E27FC236}">
                <a16:creationId xmlns:a16="http://schemas.microsoft.com/office/drawing/2014/main" id="{2E7B5AF2-79EE-ACF0-169E-64F025812CA7}"/>
              </a:ext>
            </a:extLst>
          </p:cNvPr>
          <p:cNvSpPr>
            <a:spLocks noGrp="1"/>
          </p:cNvSpPr>
          <p:nvPr>
            <p:ph type="body" sz="quarter" idx="11" hasCustomPrompt="1"/>
          </p:nvPr>
        </p:nvSpPr>
        <p:spPr>
          <a:xfrm>
            <a:off x="4352307" y="1525144"/>
            <a:ext cx="9933709"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7" name="Text Placeholder 10">
            <a:extLst>
              <a:ext uri="{FF2B5EF4-FFF2-40B4-BE49-F238E27FC236}">
                <a16:creationId xmlns:a16="http://schemas.microsoft.com/office/drawing/2014/main" id="{48F2C8CC-F9CC-744B-9B52-711E7CA6C447}"/>
              </a:ext>
            </a:extLst>
          </p:cNvPr>
          <p:cNvSpPr>
            <a:spLocks noGrp="1"/>
          </p:cNvSpPr>
          <p:nvPr>
            <p:ph type="body" sz="quarter" idx="12" hasCustomPrompt="1"/>
          </p:nvPr>
        </p:nvSpPr>
        <p:spPr>
          <a:xfrm>
            <a:off x="4352308" y="2770596"/>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0" name="Text Placeholder 10">
            <a:extLst>
              <a:ext uri="{FF2B5EF4-FFF2-40B4-BE49-F238E27FC236}">
                <a16:creationId xmlns:a16="http://schemas.microsoft.com/office/drawing/2014/main" id="{61889E56-5B3A-BFB2-C965-5B29DE73153F}"/>
              </a:ext>
            </a:extLst>
          </p:cNvPr>
          <p:cNvSpPr>
            <a:spLocks noGrp="1"/>
          </p:cNvSpPr>
          <p:nvPr>
            <p:ph type="body" sz="quarter" idx="16" hasCustomPrompt="1"/>
          </p:nvPr>
        </p:nvSpPr>
        <p:spPr>
          <a:xfrm>
            <a:off x="4352307" y="2245664"/>
            <a:ext cx="9933709"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11" name="Text Placeholder 10">
            <a:extLst>
              <a:ext uri="{FF2B5EF4-FFF2-40B4-BE49-F238E27FC236}">
                <a16:creationId xmlns:a16="http://schemas.microsoft.com/office/drawing/2014/main" id="{AACBB49D-F398-D952-4BE3-5A97591D041D}"/>
              </a:ext>
            </a:extLst>
          </p:cNvPr>
          <p:cNvSpPr>
            <a:spLocks noGrp="1"/>
          </p:cNvSpPr>
          <p:nvPr>
            <p:ph type="body" sz="quarter" idx="17" hasCustomPrompt="1"/>
          </p:nvPr>
        </p:nvSpPr>
        <p:spPr>
          <a:xfrm>
            <a:off x="4500749" y="3874677"/>
            <a:ext cx="340822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3739796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011184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86247" y="0"/>
            <a:ext cx="3644153" cy="82296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11356752" y="6008916"/>
            <a:ext cx="3046022" cy="1591297"/>
          </a:xfrm>
        </p:spPr>
        <p:txBody>
          <a:bodyPr anchor="t">
            <a:normAutofit/>
          </a:bodyPr>
          <a:lstStyle>
            <a:lvl1pPr marL="0" indent="0" algn="l">
              <a:lnSpc>
                <a:spcPct val="100000"/>
              </a:lnSpc>
              <a:buNone/>
              <a:defRPr sz="1500" b="0" i="0">
                <a:solidFill>
                  <a:schemeClr val="bg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457199" y="211708"/>
            <a:ext cx="10111840"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610086" y="1513269"/>
            <a:ext cx="995895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610086" y="2233789"/>
            <a:ext cx="995895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760022" y="3684991"/>
            <a:ext cx="340822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5442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202" y="1517873"/>
            <a:ext cx="5872163" cy="941796"/>
          </a:xfrm>
        </p:spPr>
        <p:txBody>
          <a:bodyPr wrap="square"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4"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200" y="211708"/>
            <a:ext cx="11085614"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7950530" y="1692935"/>
            <a:ext cx="6252358"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7950530" y="2936238"/>
            <a:ext cx="6252358" cy="941796"/>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7950530" y="2413455"/>
            <a:ext cx="6252358"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8134595" y="4208833"/>
            <a:ext cx="3408220" cy="2536079"/>
          </a:xfrm>
        </p:spPr>
        <p:txBody>
          <a:bodyPr wrap="square" anchor="t">
            <a:spAutoFit/>
          </a:bodyPr>
          <a:lstStyle>
            <a:lvl1pPr marL="285738" indent="-285738">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611497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201" y="1517873"/>
            <a:ext cx="5872163" cy="941796"/>
          </a:xfrm>
        </p:spPr>
        <p:txBody>
          <a:bodyPr wrap="square"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4"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200" y="506257"/>
            <a:ext cx="11275621"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7950530" y="1692935"/>
            <a:ext cx="6252358"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7950530" y="2936238"/>
            <a:ext cx="6252358" cy="941796"/>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7950530" y="2413455"/>
            <a:ext cx="6252358"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8134599" y="4163511"/>
            <a:ext cx="3408220" cy="2536079"/>
          </a:xfrm>
        </p:spPr>
        <p:txBody>
          <a:bodyPr wrap="square" anchor="t">
            <a:spAutoFit/>
          </a:bodyPr>
          <a:lstStyle>
            <a:lvl1pPr marL="285738" indent="-285738">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91504" indent="-342887">
              <a:buClr>
                <a:schemeClr val="accent1"/>
              </a:buClr>
              <a:buFont typeface="System Font Regular"/>
              <a:buChar char="–"/>
              <a:defRPr sz="1600" b="0" i="0">
                <a:latin typeface="Arial Nova Light" panose="020B0304020202020204" pitchFamily="34" charset="0"/>
              </a:defRPr>
            </a:lvl2pPr>
            <a:lvl3pPr marL="1440122" indent="-342887">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7137130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11708"/>
            <a:ext cx="11453752"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7" y="1513269"/>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7" y="2233789"/>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2" y="3684991"/>
            <a:ext cx="340822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43075977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11708"/>
            <a:ext cx="11453752" cy="526298"/>
          </a:xfrm>
        </p:spPr>
        <p:txBody>
          <a:bodyPr wrap="square" anchor="ctr">
            <a:spAutoFit/>
          </a:bodyPr>
          <a:lstStyle>
            <a:lvl1pPr marL="0" indent="0">
              <a:buNone/>
              <a:defRPr sz="3000" b="0" i="0">
                <a:solidFill>
                  <a:srgbClr val="0193C7"/>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7" y="1513269"/>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8" y="2758721"/>
            <a:ext cx="9271000" cy="664798"/>
          </a:xfrm>
        </p:spPr>
        <p:txBody>
          <a:bodyPr wrap="square"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7" y="2233789"/>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18" indent="0">
              <a:buNone/>
              <a:defRPr/>
            </a:lvl2pPr>
            <a:lvl3pPr marL="1097236" indent="0">
              <a:buNone/>
              <a:defRPr/>
            </a:lvl3pPr>
            <a:lvl4pPr marL="1645854" indent="0">
              <a:buNone/>
              <a:defRPr/>
            </a:lvl4pPr>
            <a:lvl5pPr marL="2194472"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2" y="3684991"/>
            <a:ext cx="3408220" cy="2536079"/>
          </a:xfrm>
        </p:spPr>
        <p:txBody>
          <a:bodyPr wrap="square" anchor="t">
            <a:spAutoFit/>
          </a:bodyPr>
          <a:lstStyle>
            <a:lvl1pPr marL="342887" indent="-342887">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56" indent="-285738">
              <a:buClr>
                <a:schemeClr val="accent1"/>
              </a:buClr>
              <a:buFont typeface="System Font Regular"/>
              <a:buChar char="–"/>
              <a:defRPr sz="1600" b="0" i="0">
                <a:latin typeface="Arial Nova Light" panose="020B0304020202020204" pitchFamily="34" charset="0"/>
              </a:defRPr>
            </a:lvl2pPr>
            <a:lvl3pPr marL="1382975" indent="-285738">
              <a:buClr>
                <a:schemeClr val="accent1"/>
              </a:buClr>
              <a:buFont typeface="Arial" panose="020B0604020202020204" pitchFamily="34" charset="0"/>
              <a:buChar char="•"/>
              <a:defRPr sz="1400" b="0" i="0">
                <a:latin typeface="Arial Nova Light" panose="020B0304020202020204" pitchFamily="34" charset="0"/>
              </a:defRPr>
            </a:lvl3pPr>
            <a:lvl4pPr marL="1645854" indent="0">
              <a:buNone/>
              <a:defRPr/>
            </a:lvl4pPr>
            <a:lvl5pPr marL="2194472"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72496"/>
            <a:ext cx="14630400" cy="661190"/>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2571293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8" y="7791451"/>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112121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442C8-F3EB-ED6C-8CB2-2FFD29220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1318161" y="3527017"/>
            <a:ext cx="7350826" cy="1464083"/>
          </a:xfrm>
        </p:spPr>
        <p:txBody>
          <a:bodyPr wrap="square">
            <a:spAutoFit/>
          </a:bodyPr>
          <a:lstStyle>
            <a:lvl1pPr marL="0" indent="0" algn="l">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Cover 2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1318161" y="5118642"/>
            <a:ext cx="785075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1318161" y="7366222"/>
            <a:ext cx="7142445" cy="400110"/>
          </a:xfrm>
          <a:prstGeom prst="rect">
            <a:avLst/>
          </a:prstGeom>
          <a:noFill/>
        </p:spPr>
        <p:txBody>
          <a:bodyPr wrap="square">
            <a:spAutoFit/>
          </a:bodyPr>
          <a:lstStyle/>
          <a:p>
            <a:pPr algn="l"/>
            <a:r>
              <a:rPr lang="en-US" sz="1000">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5" name="Text Placeholder 4">
            <a:extLst>
              <a:ext uri="{FF2B5EF4-FFF2-40B4-BE49-F238E27FC236}">
                <a16:creationId xmlns:a16="http://schemas.microsoft.com/office/drawing/2014/main" id="{09419BE1-B92B-890D-D3DE-31D7C7ED26E0}"/>
              </a:ext>
            </a:extLst>
          </p:cNvPr>
          <p:cNvSpPr>
            <a:spLocks noGrp="1"/>
          </p:cNvSpPr>
          <p:nvPr>
            <p:ph type="body" sz="quarter" idx="11" hasCustomPrompt="1"/>
          </p:nvPr>
        </p:nvSpPr>
        <p:spPr>
          <a:xfrm>
            <a:off x="1317625" y="5391150"/>
            <a:ext cx="7659688" cy="744819"/>
          </a:xfrm>
        </p:spPr>
        <p:txBody>
          <a:bodyPr>
            <a:spAutoFit/>
          </a:bodyPr>
          <a:lstStyle>
            <a:lvl1pPr marL="0" indent="0">
              <a:buNone/>
              <a:defRPr sz="180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585909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Sidebar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0111839"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96C1C60-01E2-8926-793B-031A24FD2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86247" y="0"/>
            <a:ext cx="3644153" cy="8229600"/>
          </a:xfrm>
          <a:prstGeom prst="rect">
            <a:avLst/>
          </a:prstGeom>
        </p:spPr>
      </p:pic>
      <p:sp>
        <p:nvSpPr>
          <p:cNvPr id="6" name="Text Placeholder 10">
            <a:extLst>
              <a:ext uri="{FF2B5EF4-FFF2-40B4-BE49-F238E27FC236}">
                <a16:creationId xmlns:a16="http://schemas.microsoft.com/office/drawing/2014/main" id="{28178C05-E348-042A-A9A5-53D688D862E3}"/>
              </a:ext>
            </a:extLst>
          </p:cNvPr>
          <p:cNvSpPr>
            <a:spLocks noGrp="1"/>
          </p:cNvSpPr>
          <p:nvPr>
            <p:ph type="body" sz="quarter" idx="14" hasCustomPrompt="1"/>
          </p:nvPr>
        </p:nvSpPr>
        <p:spPr>
          <a:xfrm>
            <a:off x="11356752" y="6008914"/>
            <a:ext cx="3046022" cy="1591297"/>
          </a:xfrm>
        </p:spPr>
        <p:txBody>
          <a:bodyPr anchor="t">
            <a:normAutofit/>
          </a:bodyPr>
          <a:lstStyle>
            <a:lvl1pPr marL="0" indent="0" algn="l">
              <a:lnSpc>
                <a:spcPct val="100000"/>
              </a:lnSpc>
              <a:buNone/>
              <a:defRPr sz="15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
        <p:nvSpPr>
          <p:cNvPr id="4" name="Text Placeholder 10">
            <a:extLst>
              <a:ext uri="{FF2B5EF4-FFF2-40B4-BE49-F238E27FC236}">
                <a16:creationId xmlns:a16="http://schemas.microsoft.com/office/drawing/2014/main" id="{9944FC16-959C-71B4-5C09-632E26D95BBF}"/>
              </a:ext>
            </a:extLst>
          </p:cNvPr>
          <p:cNvSpPr>
            <a:spLocks noGrp="1"/>
          </p:cNvSpPr>
          <p:nvPr>
            <p:ph type="body" sz="quarter" idx="10" hasCustomPrompt="1"/>
          </p:nvPr>
        </p:nvSpPr>
        <p:spPr>
          <a:xfrm>
            <a:off x="457199" y="220940"/>
            <a:ext cx="10111839"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0" name="Text Placeholder 10">
            <a:extLst>
              <a:ext uri="{FF2B5EF4-FFF2-40B4-BE49-F238E27FC236}">
                <a16:creationId xmlns:a16="http://schemas.microsoft.com/office/drawing/2014/main" id="{A86F4326-6B5D-352F-0A54-1450B0553248}"/>
              </a:ext>
            </a:extLst>
          </p:cNvPr>
          <p:cNvSpPr>
            <a:spLocks noGrp="1"/>
          </p:cNvSpPr>
          <p:nvPr>
            <p:ph type="body" sz="quarter" idx="11" hasCustomPrompt="1"/>
          </p:nvPr>
        </p:nvSpPr>
        <p:spPr>
          <a:xfrm>
            <a:off x="610086" y="1513268"/>
            <a:ext cx="995895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31863D86-78D4-84DD-D8CF-16A258F220EE}"/>
              </a:ext>
            </a:extLst>
          </p:cNvPr>
          <p:cNvSpPr>
            <a:spLocks noGrp="1"/>
          </p:cNvSpPr>
          <p:nvPr>
            <p:ph type="body" sz="quarter" idx="12" hasCustomPrompt="1"/>
          </p:nvPr>
        </p:nvSpPr>
        <p:spPr>
          <a:xfrm>
            <a:off x="610087" y="2758720"/>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A2668229-7F05-C8C6-AB59-914A586BC647}"/>
              </a:ext>
            </a:extLst>
          </p:cNvPr>
          <p:cNvSpPr>
            <a:spLocks noGrp="1"/>
          </p:cNvSpPr>
          <p:nvPr>
            <p:ph type="body" sz="quarter" idx="17" hasCustomPrompt="1"/>
          </p:nvPr>
        </p:nvSpPr>
        <p:spPr>
          <a:xfrm>
            <a:off x="610086" y="2233788"/>
            <a:ext cx="995895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205A377D-96F0-949A-FB5E-B09229104633}"/>
              </a:ext>
            </a:extLst>
          </p:cNvPr>
          <p:cNvSpPr>
            <a:spLocks noGrp="1"/>
          </p:cNvSpPr>
          <p:nvPr>
            <p:ph type="body" sz="quarter" idx="18" hasCustomPrompt="1"/>
          </p:nvPr>
        </p:nvSpPr>
        <p:spPr>
          <a:xfrm>
            <a:off x="760021" y="3684991"/>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205442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2" name="Picture 1">
            <a:extLst>
              <a:ext uri="{FF2B5EF4-FFF2-40B4-BE49-F238E27FC236}">
                <a16:creationId xmlns:a16="http://schemas.microsoft.com/office/drawing/2014/main" id="{A33C1940-3235-9117-3F0F-715D1A13A8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3990668" y="7791451"/>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40551448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5612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2"/>
            <a:ext cx="14653012" cy="82295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77185" y="3712619"/>
            <a:ext cx="422910" cy="422910"/>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6338" y="4368887"/>
            <a:ext cx="299155" cy="299155"/>
          </a:xfrm>
          <a:prstGeom prst="rect">
            <a:avLst/>
          </a:prstGeom>
        </p:spPr>
      </p:pic>
      <p:pic>
        <p:nvPicPr>
          <p:cNvPr id="7" name="Graphic 6" descr="Fax outline">
            <a:extLst>
              <a:ext uri="{FF2B5EF4-FFF2-40B4-BE49-F238E27FC236}">
                <a16:creationId xmlns:a16="http://schemas.microsoft.com/office/drawing/2014/main" id="{EC65E364-F513-BDAC-4836-4910BF14361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66338" y="4957314"/>
            <a:ext cx="299155" cy="299155"/>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38306" y="5513775"/>
            <a:ext cx="363925" cy="363925"/>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9662399" y="3519608"/>
            <a:ext cx="4231734" cy="3067378"/>
          </a:xfrm>
          <a:prstGeom prst="rect">
            <a:avLst/>
          </a:prstGeom>
          <a:noFill/>
        </p:spPr>
        <p:txBody>
          <a:bodyPr wrap="square" rtlCol="0">
            <a:spAutoFit/>
          </a:bodyPr>
          <a:lstStyle/>
          <a:p>
            <a:pPr algn="l">
              <a:lnSpc>
                <a:spcPct val="250000"/>
              </a:lnSpc>
            </a:pPr>
            <a:r>
              <a:rPr lang="en-US" sz="1550" b="0" i="0">
                <a:solidFill>
                  <a:schemeClr val="bg1"/>
                </a:solidFill>
                <a:latin typeface="Arial Nova" panose="020B0504020202020204" pitchFamily="34" charset="0"/>
              </a:rPr>
              <a:t>30 Corporate Drive, Burlington, MA 01803</a:t>
            </a:r>
          </a:p>
          <a:p>
            <a:pPr algn="l">
              <a:lnSpc>
                <a:spcPct val="250000"/>
              </a:lnSpc>
            </a:pPr>
            <a:r>
              <a:rPr lang="en-US" sz="1550" b="0" i="0">
                <a:solidFill>
                  <a:schemeClr val="bg1"/>
                </a:solidFill>
                <a:latin typeface="Arial Nova" panose="020B0504020202020204" pitchFamily="34" charset="0"/>
              </a:rPr>
              <a:t>781-285-1300</a:t>
            </a:r>
          </a:p>
          <a:p>
            <a:pPr algn="l">
              <a:lnSpc>
                <a:spcPct val="250000"/>
              </a:lnSpc>
            </a:pPr>
            <a:r>
              <a:rPr lang="en-US" sz="1550" b="0" i="0">
                <a:solidFill>
                  <a:schemeClr val="bg1"/>
                </a:solidFill>
                <a:latin typeface="Arial Nova" panose="020B0504020202020204" pitchFamily="34" charset="0"/>
              </a:rPr>
              <a:t>781-419-6183</a:t>
            </a:r>
          </a:p>
          <a:p>
            <a:pPr algn="l">
              <a:lnSpc>
                <a:spcPct val="250000"/>
              </a:lnSpc>
            </a:pPr>
            <a:r>
              <a:rPr lang="en-US" sz="1550" b="0" i="0" err="1">
                <a:solidFill>
                  <a:schemeClr val="bg1"/>
                </a:solidFill>
                <a:latin typeface="Arial Nova" panose="020B0504020202020204" pitchFamily="34" charset="0"/>
              </a:rPr>
              <a:t>info@healthedge.com</a:t>
            </a:r>
            <a:endParaRPr lang="en-US" sz="1550" b="0" i="0">
              <a:solidFill>
                <a:schemeClr val="bg1"/>
              </a:solidFill>
              <a:latin typeface="Arial Nova" panose="020B0504020202020204" pitchFamily="34" charset="0"/>
            </a:endParaRPr>
          </a:p>
          <a:p>
            <a:pPr algn="l">
              <a:lnSpc>
                <a:spcPct val="250000"/>
              </a:lnSpc>
            </a:pPr>
            <a:r>
              <a:rPr lang="en-US" sz="1550" b="0" i="0" err="1">
                <a:solidFill>
                  <a:schemeClr val="bg1"/>
                </a:solidFill>
                <a:latin typeface="Arial Nova" panose="020B0504020202020204" pitchFamily="34" charset="0"/>
              </a:rPr>
              <a:t>healthedge.com</a:t>
            </a:r>
            <a:endParaRPr lang="en-US" sz="1550"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152682" y="6135016"/>
            <a:ext cx="359604" cy="359604"/>
          </a:xfrm>
          <a:prstGeom prst="rect">
            <a:avLst/>
          </a:prstGeom>
        </p:spPr>
      </p:pic>
    </p:spTree>
    <p:extLst>
      <p:ext uri="{BB962C8B-B14F-4D97-AF65-F5344CB8AC3E}">
        <p14:creationId xmlns:p14="http://schemas.microsoft.com/office/powerpoint/2010/main" val="26514653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Quot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AE65FB-CA8C-4444-8410-CB88F9A7ADDA}"/>
              </a:ext>
            </a:extLst>
          </p:cNvPr>
          <p:cNvSpPr/>
          <p:nvPr userDrawn="1"/>
        </p:nvSpPr>
        <p:spPr>
          <a:xfrm>
            <a:off x="273576" y="7546106"/>
            <a:ext cx="1938826" cy="5822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a:p>
        </p:txBody>
      </p:sp>
    </p:spTree>
    <p:extLst>
      <p:ext uri="{BB962C8B-B14F-4D97-AF65-F5344CB8AC3E}">
        <p14:creationId xmlns:p14="http://schemas.microsoft.com/office/powerpoint/2010/main" val="7491249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fld id="{00000000-1234-1234-1234-123412341234}" type="slidenum">
              <a:rPr lang="en-US" smtClean="0"/>
              <a:pPr/>
              <a:t>‹#›</a:t>
            </a:fld>
            <a:endParaRPr lang="en-US"/>
          </a:p>
        </p:txBody>
      </p:sp>
      <p:sp>
        <p:nvSpPr>
          <p:cNvPr id="77" name="Google Shape;77;p15"/>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19410230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512062" y="730846"/>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512062" y="2119451"/>
            <a:ext cx="13635360" cy="5052480"/>
          </a:xfrm>
          <a:prstGeom prst="rect">
            <a:avLst/>
          </a:prstGeom>
          <a:noFill/>
          <a:ln>
            <a:noFill/>
          </a:ln>
        </p:spPr>
        <p:txBody>
          <a:bodyPr spcFirstLastPara="1" wrap="square" lIns="91425" tIns="45700" rIns="91425" bIns="45700" anchor="t" anchorCtr="0">
            <a:noAutofit/>
          </a:bodyPr>
          <a:lstStyle>
            <a:lvl1pPr marL="731491" marR="0" lvl="0" indent="-365746" algn="l" rtl="0">
              <a:lnSpc>
                <a:spcPct val="115000"/>
              </a:lnSpc>
              <a:spcBef>
                <a:spcPts val="0"/>
              </a:spcBef>
              <a:spcAft>
                <a:spcPts val="0"/>
              </a:spcAft>
              <a:buClr>
                <a:schemeClr val="dk1"/>
              </a:buClr>
              <a:buSzPts val="1200"/>
              <a:buNone/>
              <a:defRPr sz="1920" b="0" i="0" u="none" strike="noStrike" cap="none">
                <a:solidFill>
                  <a:schemeClr val="dk1"/>
                </a:solidFill>
                <a:latin typeface="Roboto"/>
                <a:ea typeface="Roboto"/>
                <a:cs typeface="Roboto"/>
                <a:sym typeface="Roboto"/>
              </a:defRPr>
            </a:lvl1pPr>
            <a:lvl2pPr marL="1462981" marR="0" lvl="1" indent="-487661"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2pPr>
            <a:lvl3pPr marL="2194472" marR="0" lvl="2" indent="-487661"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3pPr>
            <a:lvl4pPr marL="2925962" marR="0" lvl="3" indent="-487661" algn="l" rtl="0">
              <a:lnSpc>
                <a:spcPct val="100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4pPr>
            <a:lvl5pPr marL="3657454" marR="0" lvl="4" indent="-487661" algn="l" rtl="0">
              <a:lnSpc>
                <a:spcPct val="100000"/>
              </a:lnSpc>
              <a:spcBef>
                <a:spcPts val="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5pPr>
            <a:lvl6pPr marL="4388945" marR="0" lvl="5"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6pPr>
            <a:lvl7pPr marL="5120435" marR="0" lvl="6"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7pPr>
            <a:lvl8pPr marL="5851926" marR="0" lvl="7"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8pPr>
            <a:lvl9pPr marL="6583417" marR="0" lvl="8"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defRPr>
            </a:lvl1pPr>
            <a:lvl2pPr lvl="1" algn="r" rtl="0">
              <a:buNone/>
              <a:defRPr sz="1600">
                <a:solidFill>
                  <a:srgbClr val="CCCCCC"/>
                </a:solidFill>
              </a:defRPr>
            </a:lvl2pPr>
            <a:lvl3pPr lvl="2" algn="r" rtl="0">
              <a:buNone/>
              <a:defRPr sz="1600">
                <a:solidFill>
                  <a:srgbClr val="CCCCCC"/>
                </a:solidFill>
              </a:defRPr>
            </a:lvl3pPr>
            <a:lvl4pPr lvl="3" algn="r" rtl="0">
              <a:buNone/>
              <a:defRPr sz="1600">
                <a:solidFill>
                  <a:srgbClr val="CCCCCC"/>
                </a:solidFill>
              </a:defRPr>
            </a:lvl4pPr>
            <a:lvl5pPr lvl="4" algn="r" rtl="0">
              <a:buNone/>
              <a:defRPr sz="1600">
                <a:solidFill>
                  <a:srgbClr val="CCCCCC"/>
                </a:solidFill>
              </a:defRPr>
            </a:lvl5pPr>
            <a:lvl6pPr lvl="5" algn="r" rtl="0">
              <a:buNone/>
              <a:defRPr sz="1600">
                <a:solidFill>
                  <a:srgbClr val="CCCCCC"/>
                </a:solidFill>
              </a:defRPr>
            </a:lvl6pPr>
            <a:lvl7pPr lvl="6" algn="r" rtl="0">
              <a:buNone/>
              <a:defRPr sz="1600">
                <a:solidFill>
                  <a:srgbClr val="CCCCCC"/>
                </a:solidFill>
              </a:defRPr>
            </a:lvl7pPr>
            <a:lvl8pPr lvl="7" algn="r" rtl="0">
              <a:buNone/>
              <a:defRPr sz="1600">
                <a:solidFill>
                  <a:srgbClr val="CCCCCC"/>
                </a:solidFill>
              </a:defRPr>
            </a:lvl8pPr>
            <a:lvl9pPr lvl="8" algn="r" rtl="0">
              <a:buNone/>
              <a:defRPr sz="1600">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818"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699498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200" y="1517873"/>
            <a:ext cx="5872163" cy="923330"/>
          </a:xfrm>
        </p:spPr>
        <p:txBody>
          <a:bodyPr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200" y="220940"/>
            <a:ext cx="11085614"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5248E1DF-6B50-A7DF-E3CA-F7CC41487C89}"/>
              </a:ext>
            </a:extLst>
          </p:cNvPr>
          <p:cNvSpPr>
            <a:spLocks noGrp="1"/>
          </p:cNvSpPr>
          <p:nvPr>
            <p:ph type="body" sz="quarter" idx="11" hasCustomPrompt="1"/>
          </p:nvPr>
        </p:nvSpPr>
        <p:spPr>
          <a:xfrm>
            <a:off x="7950530" y="1692935"/>
            <a:ext cx="6252358"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1" name="Text Placeholder 10">
            <a:extLst>
              <a:ext uri="{FF2B5EF4-FFF2-40B4-BE49-F238E27FC236}">
                <a16:creationId xmlns:a16="http://schemas.microsoft.com/office/drawing/2014/main" id="{9971662E-8603-F7BB-8513-A13B6E86E815}"/>
              </a:ext>
            </a:extLst>
          </p:cNvPr>
          <p:cNvSpPr>
            <a:spLocks noGrp="1"/>
          </p:cNvSpPr>
          <p:nvPr>
            <p:ph type="body" sz="quarter" idx="12" hasCustomPrompt="1"/>
          </p:nvPr>
        </p:nvSpPr>
        <p:spPr>
          <a:xfrm>
            <a:off x="7950530" y="2936238"/>
            <a:ext cx="6252358" cy="923330"/>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6" name="Text Placeholder 10">
            <a:extLst>
              <a:ext uri="{FF2B5EF4-FFF2-40B4-BE49-F238E27FC236}">
                <a16:creationId xmlns:a16="http://schemas.microsoft.com/office/drawing/2014/main" id="{D45B4B5E-0CC1-AE16-E2F9-970C77D33161}"/>
              </a:ext>
            </a:extLst>
          </p:cNvPr>
          <p:cNvSpPr>
            <a:spLocks noGrp="1"/>
          </p:cNvSpPr>
          <p:nvPr>
            <p:ph type="body" sz="quarter" idx="19" hasCustomPrompt="1"/>
          </p:nvPr>
        </p:nvSpPr>
        <p:spPr>
          <a:xfrm>
            <a:off x="7950530" y="2413455"/>
            <a:ext cx="6252358"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7FFDDA10-D827-8E12-5971-C6CC1D6290A7}"/>
              </a:ext>
            </a:extLst>
          </p:cNvPr>
          <p:cNvSpPr>
            <a:spLocks noGrp="1"/>
          </p:cNvSpPr>
          <p:nvPr>
            <p:ph type="body" sz="quarter" idx="20" hasCustomPrompt="1"/>
          </p:nvPr>
        </p:nvSpPr>
        <p:spPr>
          <a:xfrm>
            <a:off x="8134595" y="4208833"/>
            <a:ext cx="3408219" cy="2536079"/>
          </a:xfrm>
        </p:spPr>
        <p:txBody>
          <a:bodyPr anchor="t">
            <a:spAutoFit/>
          </a:bodyPr>
          <a:lstStyle>
            <a:lvl1pPr marL="285750" indent="-28575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161149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199" y="1517873"/>
            <a:ext cx="5872163" cy="923330"/>
          </a:xfrm>
        </p:spPr>
        <p:txBody>
          <a:bodyPr anchor="t">
            <a:sp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198" y="515490"/>
            <a:ext cx="11275621"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6" name="Text Placeholder 10">
            <a:extLst>
              <a:ext uri="{FF2B5EF4-FFF2-40B4-BE49-F238E27FC236}">
                <a16:creationId xmlns:a16="http://schemas.microsoft.com/office/drawing/2014/main" id="{F392B97A-E3A0-4EDD-3AC0-93ACA72A65AC}"/>
              </a:ext>
            </a:extLst>
          </p:cNvPr>
          <p:cNvSpPr>
            <a:spLocks noGrp="1"/>
          </p:cNvSpPr>
          <p:nvPr>
            <p:ph type="body" sz="quarter" idx="11" hasCustomPrompt="1"/>
          </p:nvPr>
        </p:nvSpPr>
        <p:spPr>
          <a:xfrm>
            <a:off x="7950530" y="1692935"/>
            <a:ext cx="6252358"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8" name="Text Placeholder 10">
            <a:extLst>
              <a:ext uri="{FF2B5EF4-FFF2-40B4-BE49-F238E27FC236}">
                <a16:creationId xmlns:a16="http://schemas.microsoft.com/office/drawing/2014/main" id="{B39ECE70-CC08-751B-A8F2-A3FFC4BEF08A}"/>
              </a:ext>
            </a:extLst>
          </p:cNvPr>
          <p:cNvSpPr>
            <a:spLocks noGrp="1"/>
          </p:cNvSpPr>
          <p:nvPr>
            <p:ph type="body" sz="quarter" idx="12" hasCustomPrompt="1"/>
          </p:nvPr>
        </p:nvSpPr>
        <p:spPr>
          <a:xfrm>
            <a:off x="7950530" y="2936238"/>
            <a:ext cx="6252358" cy="923330"/>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5" name="Text Placeholder 10">
            <a:extLst>
              <a:ext uri="{FF2B5EF4-FFF2-40B4-BE49-F238E27FC236}">
                <a16:creationId xmlns:a16="http://schemas.microsoft.com/office/drawing/2014/main" id="{B9553A1E-D664-96CF-5FB4-7B63074B779C}"/>
              </a:ext>
            </a:extLst>
          </p:cNvPr>
          <p:cNvSpPr>
            <a:spLocks noGrp="1"/>
          </p:cNvSpPr>
          <p:nvPr>
            <p:ph type="body" sz="quarter" idx="19" hasCustomPrompt="1"/>
          </p:nvPr>
        </p:nvSpPr>
        <p:spPr>
          <a:xfrm>
            <a:off x="7950530" y="2413455"/>
            <a:ext cx="6252358"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2" name="Text Placeholder 10">
            <a:extLst>
              <a:ext uri="{FF2B5EF4-FFF2-40B4-BE49-F238E27FC236}">
                <a16:creationId xmlns:a16="http://schemas.microsoft.com/office/drawing/2014/main" id="{A6142EA5-08B9-B1FF-B644-AE52BD47915C}"/>
              </a:ext>
            </a:extLst>
          </p:cNvPr>
          <p:cNvSpPr>
            <a:spLocks noGrp="1"/>
          </p:cNvSpPr>
          <p:nvPr>
            <p:ph type="body" sz="quarter" idx="20" hasCustomPrompt="1"/>
          </p:nvPr>
        </p:nvSpPr>
        <p:spPr>
          <a:xfrm>
            <a:off x="8134598" y="4163510"/>
            <a:ext cx="3408219" cy="2597634"/>
          </a:xfrm>
        </p:spPr>
        <p:txBody>
          <a:bodyPr anchor="t">
            <a:spAutoFit/>
          </a:bodyPr>
          <a:lstStyle>
            <a:lvl1pPr marL="285750" indent="-28575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91540" indent="-342900">
              <a:buClr>
                <a:schemeClr val="accent1"/>
              </a:buClr>
              <a:buFont typeface="System Font Regular"/>
              <a:buChar char="–"/>
              <a:defRPr sz="1600" b="0" i="0">
                <a:latin typeface="Arial Nova Light" panose="020B0304020202020204" pitchFamily="34" charset="0"/>
              </a:defRPr>
            </a:lvl2pPr>
            <a:lvl3pPr marL="1440180" indent="-34290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2713713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Bullets – Blank BG">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20940"/>
            <a:ext cx="11453751"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6" y="1513268"/>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7" y="2758720"/>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6" y="2233788"/>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1" y="3684991"/>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3430759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Bullets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2" name="Straight Connector 1">
            <a:extLst>
              <a:ext uri="{FF2B5EF4-FFF2-40B4-BE49-F238E27FC236}">
                <a16:creationId xmlns:a16="http://schemas.microsoft.com/office/drawing/2014/main" id="{85B6991E-5740-3A26-E35E-521370B10E3A}"/>
              </a:ext>
            </a:extLst>
          </p:cNvPr>
          <p:cNvCxnSpPr>
            <a:cxnSpLocks/>
          </p:cNvCxnSpPr>
          <p:nvPr userDrawn="1"/>
        </p:nvCxnSpPr>
        <p:spPr>
          <a:xfrm>
            <a:off x="457200" y="914400"/>
            <a:ext cx="13745688"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62440D15-8ED2-8AD4-6FBB-85C67DFE65BE}"/>
              </a:ext>
            </a:extLst>
          </p:cNvPr>
          <p:cNvSpPr>
            <a:spLocks noGrp="1"/>
          </p:cNvSpPr>
          <p:nvPr>
            <p:ph type="body" sz="quarter" idx="10" hasCustomPrompt="1"/>
          </p:nvPr>
        </p:nvSpPr>
        <p:spPr>
          <a:xfrm>
            <a:off x="457199" y="220940"/>
            <a:ext cx="11453751"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7" name="Text Placeholder 10">
            <a:extLst>
              <a:ext uri="{FF2B5EF4-FFF2-40B4-BE49-F238E27FC236}">
                <a16:creationId xmlns:a16="http://schemas.microsoft.com/office/drawing/2014/main" id="{DBABDE1E-A4C7-7FF7-5215-FC9B2ABC0AB2}"/>
              </a:ext>
            </a:extLst>
          </p:cNvPr>
          <p:cNvSpPr>
            <a:spLocks noGrp="1"/>
          </p:cNvSpPr>
          <p:nvPr>
            <p:ph type="body" sz="quarter" idx="11" hasCustomPrompt="1"/>
          </p:nvPr>
        </p:nvSpPr>
        <p:spPr>
          <a:xfrm>
            <a:off x="610086" y="1513268"/>
            <a:ext cx="13592801"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8" name="Text Placeholder 10">
            <a:extLst>
              <a:ext uri="{FF2B5EF4-FFF2-40B4-BE49-F238E27FC236}">
                <a16:creationId xmlns:a16="http://schemas.microsoft.com/office/drawing/2014/main" id="{A310576C-FDAC-4F77-A28F-CEFFD4D7C8A6}"/>
              </a:ext>
            </a:extLst>
          </p:cNvPr>
          <p:cNvSpPr>
            <a:spLocks noGrp="1"/>
          </p:cNvSpPr>
          <p:nvPr>
            <p:ph type="body" sz="quarter" idx="12" hasCustomPrompt="1"/>
          </p:nvPr>
        </p:nvSpPr>
        <p:spPr>
          <a:xfrm>
            <a:off x="610087" y="2758720"/>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Text Placeholder 10">
            <a:extLst>
              <a:ext uri="{FF2B5EF4-FFF2-40B4-BE49-F238E27FC236}">
                <a16:creationId xmlns:a16="http://schemas.microsoft.com/office/drawing/2014/main" id="{E4A29228-FE95-7AA1-A233-345FB1EB32E5}"/>
              </a:ext>
            </a:extLst>
          </p:cNvPr>
          <p:cNvSpPr>
            <a:spLocks noGrp="1"/>
          </p:cNvSpPr>
          <p:nvPr>
            <p:ph type="body" sz="quarter" idx="17" hasCustomPrompt="1"/>
          </p:nvPr>
        </p:nvSpPr>
        <p:spPr>
          <a:xfrm>
            <a:off x="610086" y="2233788"/>
            <a:ext cx="13592801"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4" name="Text Placeholder 10">
            <a:extLst>
              <a:ext uri="{FF2B5EF4-FFF2-40B4-BE49-F238E27FC236}">
                <a16:creationId xmlns:a16="http://schemas.microsoft.com/office/drawing/2014/main" id="{043C79CA-FDBF-2DB7-FB09-7512EE75CC73}"/>
              </a:ext>
            </a:extLst>
          </p:cNvPr>
          <p:cNvSpPr>
            <a:spLocks noGrp="1"/>
          </p:cNvSpPr>
          <p:nvPr>
            <p:ph type="body" sz="quarter" idx="18" hasCustomPrompt="1"/>
          </p:nvPr>
        </p:nvSpPr>
        <p:spPr>
          <a:xfrm>
            <a:off x="760021" y="3684991"/>
            <a:ext cx="3408219" cy="2597634"/>
          </a:xfrm>
        </p:spPr>
        <p:txBody>
          <a:bodyPr anchor="t">
            <a:sp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pic>
        <p:nvPicPr>
          <p:cNvPr id="5" name="Picture 4">
            <a:extLst>
              <a:ext uri="{FF2B5EF4-FFF2-40B4-BE49-F238E27FC236}">
                <a16:creationId xmlns:a16="http://schemas.microsoft.com/office/drawing/2014/main" id="{2CF84410-9014-4B2D-CD85-A20396C4E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72496"/>
            <a:ext cx="14630400" cy="661190"/>
          </a:xfrm>
          <a:prstGeom prst="rect">
            <a:avLst/>
          </a:prstGeom>
        </p:spPr>
      </p:pic>
      <p:sp>
        <p:nvSpPr>
          <p:cNvPr id="9" name="Slide Number Placeholder 5">
            <a:extLst>
              <a:ext uri="{FF2B5EF4-FFF2-40B4-BE49-F238E27FC236}">
                <a16:creationId xmlns:a16="http://schemas.microsoft.com/office/drawing/2014/main" id="{ACA00104-A985-BE20-FE61-4E291BFF72A6}"/>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257129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12" name="Slide Number Placeholder 5">
            <a:extLst>
              <a:ext uri="{FF2B5EF4-FFF2-40B4-BE49-F238E27FC236}">
                <a16:creationId xmlns:a16="http://schemas.microsoft.com/office/drawing/2014/main" id="{2CCDDD24-2D35-85F7-3914-789C744A854E}"/>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112121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 Bottom Border">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DB3CDC6-DD81-3247-E694-E7FFFC345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2" name="Picture 1">
            <a:extLst>
              <a:ext uri="{FF2B5EF4-FFF2-40B4-BE49-F238E27FC236}">
                <a16:creationId xmlns:a16="http://schemas.microsoft.com/office/drawing/2014/main" id="{A33C1940-3235-9117-3F0F-715D1A13A8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563833"/>
            <a:ext cx="14630400" cy="661190"/>
          </a:xfrm>
          <a:prstGeom prst="rect">
            <a:avLst/>
          </a:prstGeom>
        </p:spPr>
      </p:pic>
      <p:sp>
        <p:nvSpPr>
          <p:cNvPr id="3" name="Slide Number Placeholder 5">
            <a:extLst>
              <a:ext uri="{FF2B5EF4-FFF2-40B4-BE49-F238E27FC236}">
                <a16:creationId xmlns:a16="http://schemas.microsoft.com/office/drawing/2014/main" id="{B20B128A-4024-16C2-2A00-F8271343D74C}"/>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4055144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561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0"/>
            <a:ext cx="14653012" cy="8229599"/>
          </a:xfrm>
          <a:prstGeom prst="rect">
            <a:avLst/>
          </a:prstGeom>
        </p:spPr>
      </p:pic>
      <p:pic>
        <p:nvPicPr>
          <p:cNvPr id="5" name="Graphic 4" descr="Marker outline">
            <a:extLst>
              <a:ext uri="{FF2B5EF4-FFF2-40B4-BE49-F238E27FC236}">
                <a16:creationId xmlns:a16="http://schemas.microsoft.com/office/drawing/2014/main" id="{E9A0A35E-DD96-923E-9518-6C31F72FBA2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77184" y="3712619"/>
            <a:ext cx="422910" cy="422910"/>
          </a:xfrm>
          <a:prstGeom prst="rect">
            <a:avLst/>
          </a:prstGeom>
        </p:spPr>
      </p:pic>
      <p:pic>
        <p:nvPicPr>
          <p:cNvPr id="6" name="Graphic 5" descr="Receiver outline">
            <a:extLst>
              <a:ext uri="{FF2B5EF4-FFF2-40B4-BE49-F238E27FC236}">
                <a16:creationId xmlns:a16="http://schemas.microsoft.com/office/drawing/2014/main" id="{7EF127C4-F589-3911-6D74-F0F7BEBD16F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6338" y="4368886"/>
            <a:ext cx="299155" cy="299155"/>
          </a:xfrm>
          <a:prstGeom prst="rect">
            <a:avLst/>
          </a:prstGeom>
        </p:spPr>
      </p:pic>
      <p:pic>
        <p:nvPicPr>
          <p:cNvPr id="7" name="Graphic 6" descr="Fax outline">
            <a:extLst>
              <a:ext uri="{FF2B5EF4-FFF2-40B4-BE49-F238E27FC236}">
                <a16:creationId xmlns:a16="http://schemas.microsoft.com/office/drawing/2014/main" id="{EC65E364-F513-BDAC-4836-4910BF14361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66338" y="4957314"/>
            <a:ext cx="299155" cy="299155"/>
          </a:xfrm>
          <a:prstGeom prst="rect">
            <a:avLst/>
          </a:prstGeom>
        </p:spPr>
      </p:pic>
      <p:pic>
        <p:nvPicPr>
          <p:cNvPr id="8" name="Graphic 7" descr="Envelope outline">
            <a:extLst>
              <a:ext uri="{FF2B5EF4-FFF2-40B4-BE49-F238E27FC236}">
                <a16:creationId xmlns:a16="http://schemas.microsoft.com/office/drawing/2014/main" id="{3F7C3DE3-64AC-E89A-BA2E-AD470CC96CC3}"/>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38304" y="5513774"/>
            <a:ext cx="363925" cy="363925"/>
          </a:xfrm>
          <a:prstGeom prst="rect">
            <a:avLst/>
          </a:prstGeom>
        </p:spPr>
      </p:pic>
      <p:sp>
        <p:nvSpPr>
          <p:cNvPr id="11" name="TextBox 10">
            <a:extLst>
              <a:ext uri="{FF2B5EF4-FFF2-40B4-BE49-F238E27FC236}">
                <a16:creationId xmlns:a16="http://schemas.microsoft.com/office/drawing/2014/main" id="{4C37BA3B-6152-1F1D-623E-728806B15E26}"/>
              </a:ext>
            </a:extLst>
          </p:cNvPr>
          <p:cNvSpPr txBox="1"/>
          <p:nvPr userDrawn="1"/>
        </p:nvSpPr>
        <p:spPr>
          <a:xfrm>
            <a:off x="9662399" y="3519608"/>
            <a:ext cx="4231734" cy="3067378"/>
          </a:xfrm>
          <a:prstGeom prst="rect">
            <a:avLst/>
          </a:prstGeom>
          <a:noFill/>
        </p:spPr>
        <p:txBody>
          <a:bodyPr wrap="square" rtlCol="0">
            <a:spAutoFit/>
          </a:bodyPr>
          <a:lstStyle/>
          <a:p>
            <a:pPr algn="l">
              <a:lnSpc>
                <a:spcPct val="250000"/>
              </a:lnSpc>
            </a:pPr>
            <a:r>
              <a:rPr lang="en-US" sz="1550" b="0" i="0">
                <a:solidFill>
                  <a:schemeClr val="bg1"/>
                </a:solidFill>
                <a:latin typeface="Arial Nova" panose="020B0504020202020204" pitchFamily="34" charset="0"/>
              </a:rPr>
              <a:t>30 Corporate Drive, Burlington, MA 01803</a:t>
            </a:r>
          </a:p>
          <a:p>
            <a:pPr algn="l">
              <a:lnSpc>
                <a:spcPct val="250000"/>
              </a:lnSpc>
            </a:pPr>
            <a:r>
              <a:rPr lang="en-US" sz="1550" b="0" i="0">
                <a:solidFill>
                  <a:schemeClr val="bg1"/>
                </a:solidFill>
                <a:latin typeface="Arial Nova" panose="020B0504020202020204" pitchFamily="34" charset="0"/>
              </a:rPr>
              <a:t>781-285-1300</a:t>
            </a:r>
          </a:p>
          <a:p>
            <a:pPr algn="l">
              <a:lnSpc>
                <a:spcPct val="250000"/>
              </a:lnSpc>
            </a:pPr>
            <a:r>
              <a:rPr lang="en-US" sz="1550" b="0" i="0">
                <a:solidFill>
                  <a:schemeClr val="bg1"/>
                </a:solidFill>
                <a:latin typeface="Arial Nova" panose="020B0504020202020204" pitchFamily="34" charset="0"/>
              </a:rPr>
              <a:t>781-419-6183</a:t>
            </a:r>
          </a:p>
          <a:p>
            <a:pPr algn="l">
              <a:lnSpc>
                <a:spcPct val="250000"/>
              </a:lnSpc>
            </a:pPr>
            <a:r>
              <a:rPr lang="en-US" sz="1550" b="0" i="0" err="1">
                <a:solidFill>
                  <a:schemeClr val="bg1"/>
                </a:solidFill>
                <a:latin typeface="Arial Nova" panose="020B0504020202020204" pitchFamily="34" charset="0"/>
              </a:rPr>
              <a:t>info@healthedge.com</a:t>
            </a:r>
            <a:endParaRPr lang="en-US" sz="1550" b="0" i="0">
              <a:solidFill>
                <a:schemeClr val="bg1"/>
              </a:solidFill>
              <a:latin typeface="Arial Nova" panose="020B0504020202020204" pitchFamily="34" charset="0"/>
            </a:endParaRPr>
          </a:p>
          <a:p>
            <a:pPr algn="l">
              <a:lnSpc>
                <a:spcPct val="250000"/>
              </a:lnSpc>
            </a:pPr>
            <a:r>
              <a:rPr lang="en-US" sz="1550" b="0" i="0" err="1">
                <a:solidFill>
                  <a:schemeClr val="bg1"/>
                </a:solidFill>
                <a:latin typeface="Arial Nova" panose="020B0504020202020204" pitchFamily="34" charset="0"/>
              </a:rPr>
              <a:t>healthedge.com</a:t>
            </a:r>
            <a:endParaRPr lang="en-US" sz="1550" b="0" i="0">
              <a:solidFill>
                <a:schemeClr val="bg1"/>
              </a:solidFill>
              <a:latin typeface="Arial Nova" panose="020B0504020202020204" pitchFamily="34" charset="0"/>
            </a:endParaRPr>
          </a:p>
        </p:txBody>
      </p:sp>
      <p:pic>
        <p:nvPicPr>
          <p:cNvPr id="14" name="Graphic 13" descr="Web design outline">
            <a:extLst>
              <a:ext uri="{FF2B5EF4-FFF2-40B4-BE49-F238E27FC236}">
                <a16:creationId xmlns:a16="http://schemas.microsoft.com/office/drawing/2014/main" id="{A09C4F48-71FC-4508-4B04-7442303DED62}"/>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152682" y="6135015"/>
            <a:ext cx="359604" cy="359604"/>
          </a:xfrm>
          <a:prstGeom prst="rect">
            <a:avLst/>
          </a:prstGeom>
        </p:spPr>
      </p:pic>
    </p:spTree>
    <p:extLst>
      <p:ext uri="{BB962C8B-B14F-4D97-AF65-F5344CB8AC3E}">
        <p14:creationId xmlns:p14="http://schemas.microsoft.com/office/powerpoint/2010/main" val="2651465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7990678"/>
            <a:ext cx="14630395" cy="279356"/>
          </a:xfrm>
          <a:prstGeom prst="rect">
            <a:avLst/>
          </a:prstGeom>
          <a:solidFill>
            <a:srgbClr val="FFFFFF"/>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40"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736209" y="1727350"/>
            <a:ext cx="5896870" cy="4754094"/>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7315204" y="23371"/>
            <a:ext cx="7315204" cy="8206085"/>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2240"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24318928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F64DD3A7-53C6-831D-2242-6BE8C0819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2" cy="8229599"/>
          </a:xfrm>
          <a:prstGeom prst="rect">
            <a:avLst/>
          </a:prstGeom>
        </p:spPr>
      </p:pic>
      <p:sp>
        <p:nvSpPr>
          <p:cNvPr id="9" name="Text Placeholder 8">
            <a:extLst>
              <a:ext uri="{FF2B5EF4-FFF2-40B4-BE49-F238E27FC236}">
                <a16:creationId xmlns:a16="http://schemas.microsoft.com/office/drawing/2014/main" id="{3D4A1527-A4B3-E063-95F1-87255455E73C}"/>
              </a:ext>
            </a:extLst>
          </p:cNvPr>
          <p:cNvSpPr>
            <a:spLocks noGrp="1"/>
          </p:cNvSpPr>
          <p:nvPr>
            <p:ph type="body" sz="quarter" idx="10" hasCustomPrompt="1"/>
          </p:nvPr>
        </p:nvSpPr>
        <p:spPr>
          <a:xfrm>
            <a:off x="3764478" y="4203700"/>
            <a:ext cx="10065822" cy="787400"/>
          </a:xfrm>
        </p:spPr>
        <p:txBody>
          <a:bodyPr>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Cover 3 – Report Headline Text</a:t>
            </a:r>
          </a:p>
        </p:txBody>
      </p:sp>
      <p:cxnSp>
        <p:nvCxnSpPr>
          <p:cNvPr id="10" name="Straight Connector 9">
            <a:extLst>
              <a:ext uri="{FF2B5EF4-FFF2-40B4-BE49-F238E27FC236}">
                <a16:creationId xmlns:a16="http://schemas.microsoft.com/office/drawing/2014/main" id="{0C4574AB-F34F-C99B-3437-8E7C26346D74}"/>
              </a:ext>
            </a:extLst>
          </p:cNvPr>
          <p:cNvCxnSpPr>
            <a:cxnSpLocks/>
          </p:cNvCxnSpPr>
          <p:nvPr userDrawn="1"/>
        </p:nvCxnSpPr>
        <p:spPr>
          <a:xfrm>
            <a:off x="4144488" y="5118642"/>
            <a:ext cx="9596912"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AC12009-C675-57DE-4BA3-D9A8D967BBDA}"/>
              </a:ext>
            </a:extLst>
          </p:cNvPr>
          <p:cNvSpPr txBox="1"/>
          <p:nvPr userDrawn="1"/>
        </p:nvSpPr>
        <p:spPr>
          <a:xfrm>
            <a:off x="4546600" y="7375848"/>
            <a:ext cx="9283700" cy="400110"/>
          </a:xfrm>
          <a:prstGeom prst="rect">
            <a:avLst/>
          </a:prstGeom>
          <a:noFill/>
        </p:spPr>
        <p:txBody>
          <a:bodyPr wrap="square">
            <a:spAutoFit/>
          </a:bodyPr>
          <a:lstStyle/>
          <a:p>
            <a:pPr algn="r"/>
            <a:r>
              <a:rPr lang="en-US" sz="1000">
                <a:solidFill>
                  <a:schemeClr val="bg1">
                    <a:lumMod val="75000"/>
                  </a:schemeClr>
                </a:solidFill>
                <a:latin typeface="Arial Nova" panose="020B0504020202020204" pitchFamily="34" charset="0"/>
              </a:rPr>
              <a:t>©2024 HealthEdge Software, Inc. | GuidingCare®, HealthEdge®, HealthRules®, and HealthEdge and Wellframe logos are registered trademarks or trademarks of HealthEdge Software, Inc. All Rights Reserved.</a:t>
            </a:r>
          </a:p>
        </p:txBody>
      </p:sp>
      <p:sp>
        <p:nvSpPr>
          <p:cNvPr id="4" name="Text Placeholder 4">
            <a:extLst>
              <a:ext uri="{FF2B5EF4-FFF2-40B4-BE49-F238E27FC236}">
                <a16:creationId xmlns:a16="http://schemas.microsoft.com/office/drawing/2014/main" id="{CD8B9393-EEC1-AEC5-45BA-96A3F91DFB8D}"/>
              </a:ext>
            </a:extLst>
          </p:cNvPr>
          <p:cNvSpPr>
            <a:spLocks noGrp="1"/>
          </p:cNvSpPr>
          <p:nvPr>
            <p:ph type="body" sz="quarter" idx="11" hasCustomPrompt="1"/>
          </p:nvPr>
        </p:nvSpPr>
        <p:spPr>
          <a:xfrm>
            <a:off x="6170612" y="5374883"/>
            <a:ext cx="7659688" cy="744819"/>
          </a:xfrm>
        </p:spPr>
        <p:txBody>
          <a:bodyPr>
            <a:spAutoFit/>
          </a:bodyPr>
          <a:lstStyle>
            <a:lvl1pPr marL="0" indent="0" algn="r">
              <a:buNone/>
              <a:defRPr sz="1800" b="0" i="0">
                <a:solidFill>
                  <a:schemeClr val="bg1">
                    <a:lumMod val="95000"/>
                  </a:schemeClr>
                </a:solidFill>
                <a:latin typeface="Arial Nova" panose="020B0504020202020204" pitchFamily="34" charset="0"/>
              </a:defRPr>
            </a:lvl1pPr>
            <a:lvl2pPr marL="548640" indent="0">
              <a:buNone/>
              <a:defRPr sz="1800">
                <a:solidFill>
                  <a:schemeClr val="bg1">
                    <a:lumMod val="95000"/>
                  </a:schemeClr>
                </a:solidFill>
                <a:latin typeface="Aventa" pitchFamily="2" charset="77"/>
              </a:defRPr>
            </a:lvl2pPr>
            <a:lvl3pPr marL="1097280" indent="0">
              <a:buNone/>
              <a:defRPr sz="1800">
                <a:solidFill>
                  <a:schemeClr val="bg1">
                    <a:lumMod val="95000"/>
                  </a:schemeClr>
                </a:solidFill>
                <a:latin typeface="Aventa" pitchFamily="2" charset="77"/>
              </a:defRPr>
            </a:lvl3pPr>
            <a:lvl4pPr marL="1645920" indent="0">
              <a:buNone/>
              <a:defRPr sz="1800">
                <a:solidFill>
                  <a:schemeClr val="bg1">
                    <a:lumMod val="95000"/>
                  </a:schemeClr>
                </a:solidFill>
                <a:latin typeface="Aventa" pitchFamily="2" charset="77"/>
              </a:defRPr>
            </a:lvl4pPr>
            <a:lvl5pPr marL="2194560" indent="0">
              <a:buNone/>
              <a:defRPr sz="1800">
                <a:solidFill>
                  <a:schemeClr val="bg1">
                    <a:lumMod val="95000"/>
                  </a:schemeClr>
                </a:solidFill>
                <a:latin typeface="Aventa" pitchFamily="2" charset="77"/>
              </a:defRPr>
            </a:lvl5pPr>
          </a:lstStyle>
          <a:p>
            <a:pPr lvl="0"/>
            <a:r>
              <a:rPr lang="en-US"/>
              <a:t>Sub-Headline Text Lorem Ipsum Dolor Sit </a:t>
            </a:r>
            <a:r>
              <a:rPr lang="en-US" err="1"/>
              <a:t>Amet</a:t>
            </a:r>
            <a:r>
              <a:rPr lang="en-US"/>
              <a:t> </a:t>
            </a:r>
            <a:r>
              <a:rPr lang="en-US" err="1"/>
              <a:t>Conse</a:t>
            </a:r>
            <a:endParaRPr lang="en-US"/>
          </a:p>
          <a:p>
            <a:pPr lvl="0"/>
            <a:r>
              <a:rPr lang="en-US" err="1"/>
              <a:t>Tetuer</a:t>
            </a:r>
            <a:r>
              <a:rPr lang="en-US"/>
              <a:t> </a:t>
            </a:r>
            <a:r>
              <a:rPr lang="en-US" err="1"/>
              <a:t>Adipiscing</a:t>
            </a:r>
            <a:r>
              <a:rPr lang="en-US"/>
              <a:t> </a:t>
            </a:r>
            <a:r>
              <a:rPr lang="en-US" err="1"/>
              <a:t>Elit</a:t>
            </a:r>
            <a:r>
              <a:rPr lang="en-US"/>
              <a:t> Sed </a:t>
            </a:r>
            <a:r>
              <a:rPr lang="en-US" err="1"/>
              <a:t>Amet</a:t>
            </a:r>
            <a:endParaRPr lang="en-US"/>
          </a:p>
        </p:txBody>
      </p:sp>
    </p:spTree>
    <p:extLst>
      <p:ext uri="{BB962C8B-B14F-4D97-AF65-F5344CB8AC3E}">
        <p14:creationId xmlns:p14="http://schemas.microsoft.com/office/powerpoint/2010/main" val="2987557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lit Layout 2">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32B3D9E-6AC2-BDFE-3C03-9403ABA3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4630400" cy="8229600"/>
          </a:xfrm>
          <a:prstGeom prst="rect">
            <a:avLst/>
          </a:prstGeom>
        </p:spPr>
      </p:pic>
      <p:pic>
        <p:nvPicPr>
          <p:cNvPr id="4" name="Picture 3">
            <a:extLst>
              <a:ext uri="{FF2B5EF4-FFF2-40B4-BE49-F238E27FC236}">
                <a16:creationId xmlns:a16="http://schemas.microsoft.com/office/drawing/2014/main" id="{FDE9894A-F94B-673E-62F2-A64E8802CB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7337812" cy="8229600"/>
          </a:xfrm>
          <a:prstGeom prst="rect">
            <a:avLst/>
          </a:prstGeom>
        </p:spPr>
      </p:pic>
      <p:sp>
        <p:nvSpPr>
          <p:cNvPr id="9" name="Slide Number Placeholder 5">
            <a:extLst>
              <a:ext uri="{FF2B5EF4-FFF2-40B4-BE49-F238E27FC236}">
                <a16:creationId xmlns:a16="http://schemas.microsoft.com/office/drawing/2014/main" id="{0DD8ACA3-C920-4758-C432-FB2D85C775BA}"/>
              </a:ext>
            </a:extLst>
          </p:cNvPr>
          <p:cNvSpPr>
            <a:spLocks noGrp="1"/>
          </p:cNvSpPr>
          <p:nvPr>
            <p:ph type="sldNum" sz="quarter" idx="15"/>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7" name="Text Placeholder 10">
            <a:extLst>
              <a:ext uri="{FF2B5EF4-FFF2-40B4-BE49-F238E27FC236}">
                <a16:creationId xmlns:a16="http://schemas.microsoft.com/office/drawing/2014/main" id="{1796F6E2-8513-DE93-A380-0E6578010E31}"/>
              </a:ext>
            </a:extLst>
          </p:cNvPr>
          <p:cNvSpPr>
            <a:spLocks noGrp="1"/>
          </p:cNvSpPr>
          <p:nvPr>
            <p:ph type="body" sz="quarter" idx="16" hasCustomPrompt="1"/>
          </p:nvPr>
        </p:nvSpPr>
        <p:spPr>
          <a:xfrm>
            <a:off x="457199" y="1517873"/>
            <a:ext cx="5872163" cy="923330"/>
          </a:xfrm>
        </p:spPr>
        <p:txBody>
          <a:bodyPr anchor="t">
            <a:noAutofit/>
          </a:bodyPr>
          <a:lstStyle>
            <a:lvl1pPr marL="0" indent="0">
              <a:lnSpc>
                <a:spcPct val="100000"/>
              </a:lnSpc>
              <a:buFont typeface="Arial" panose="020B0604020202020204" pitchFamily="34" charset="0"/>
              <a:buNone/>
              <a:defRPr sz="1800" b="0" i="0">
                <a:solidFill>
                  <a:schemeClr val="bg1">
                    <a:lumMod val="95000"/>
                  </a:schemeClr>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4" name="Picture Placeholder 13">
            <a:extLst>
              <a:ext uri="{FF2B5EF4-FFF2-40B4-BE49-F238E27FC236}">
                <a16:creationId xmlns:a16="http://schemas.microsoft.com/office/drawing/2014/main" id="{90509463-0929-9911-D5B6-11422580D2CF}"/>
              </a:ext>
            </a:extLst>
          </p:cNvPr>
          <p:cNvSpPr>
            <a:spLocks noGrp="1"/>
          </p:cNvSpPr>
          <p:nvPr>
            <p:ph type="pic" sz="quarter" idx="17" hasCustomPrompt="1"/>
          </p:nvPr>
        </p:nvSpPr>
        <p:spPr>
          <a:xfrm>
            <a:off x="457200" y="3040063"/>
            <a:ext cx="5884863" cy="4275137"/>
          </a:xfrm>
        </p:spPr>
        <p:txBody>
          <a:bodyPr>
            <a:normAutofit/>
          </a:bodyPr>
          <a:lstStyle>
            <a:lvl1pPr marL="0" indent="0">
              <a:buNone/>
              <a:defRPr sz="1500">
                <a:solidFill>
                  <a:schemeClr val="bg1">
                    <a:lumMod val="95000"/>
                  </a:schemeClr>
                </a:solidFill>
              </a:defRPr>
            </a:lvl1pPr>
          </a:lstStyle>
          <a:p>
            <a:r>
              <a:rPr lang="en-US"/>
              <a:t>Add picture here</a:t>
            </a:r>
          </a:p>
        </p:txBody>
      </p:sp>
      <p:sp>
        <p:nvSpPr>
          <p:cNvPr id="10" name="Text Placeholder 10">
            <a:extLst>
              <a:ext uri="{FF2B5EF4-FFF2-40B4-BE49-F238E27FC236}">
                <a16:creationId xmlns:a16="http://schemas.microsoft.com/office/drawing/2014/main" id="{DE01ECB2-9EA7-1E48-747A-EEAA5F94ED5B}"/>
              </a:ext>
            </a:extLst>
          </p:cNvPr>
          <p:cNvSpPr>
            <a:spLocks noGrp="1"/>
          </p:cNvSpPr>
          <p:nvPr>
            <p:ph type="body" sz="quarter" idx="10" hasCustomPrompt="1"/>
          </p:nvPr>
        </p:nvSpPr>
        <p:spPr>
          <a:xfrm>
            <a:off x="457198" y="543189"/>
            <a:ext cx="11275621" cy="452432"/>
          </a:xfrm>
        </p:spPr>
        <p:txBody>
          <a:bodyPr anchor="ctr">
            <a:noAutofit/>
          </a:bodyPr>
          <a:lstStyle>
            <a:lvl1pPr marL="0" indent="0">
              <a:buNone/>
              <a:defRPr sz="26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3" name="Content Placeholder 2">
            <a:extLst>
              <a:ext uri="{FF2B5EF4-FFF2-40B4-BE49-F238E27FC236}">
                <a16:creationId xmlns:a16="http://schemas.microsoft.com/office/drawing/2014/main" id="{AAEA07DF-DACB-2E73-2EF2-C73A62AB9C19}"/>
              </a:ext>
            </a:extLst>
          </p:cNvPr>
          <p:cNvSpPr>
            <a:spLocks noGrp="1"/>
          </p:cNvSpPr>
          <p:nvPr>
            <p:ph idx="1"/>
          </p:nvPr>
        </p:nvSpPr>
        <p:spPr>
          <a:xfrm>
            <a:off x="8009822" y="1517873"/>
            <a:ext cx="5815386" cy="5989003"/>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39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512062" y="730846"/>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512062" y="2119451"/>
            <a:ext cx="13635360" cy="5052480"/>
          </a:xfrm>
          <a:prstGeom prst="rect">
            <a:avLst/>
          </a:prstGeom>
          <a:noFill/>
          <a:ln>
            <a:noFill/>
          </a:ln>
        </p:spPr>
        <p:txBody>
          <a:bodyPr spcFirstLastPara="1" wrap="square" lIns="91425" tIns="45700" rIns="91425" bIns="45700" anchor="t" anchorCtr="0">
            <a:noAutofit/>
          </a:bodyPr>
          <a:lstStyle>
            <a:lvl1pPr marL="731491" marR="0" lvl="0" indent="-365746" algn="l" rtl="0">
              <a:lnSpc>
                <a:spcPct val="115000"/>
              </a:lnSpc>
              <a:spcBef>
                <a:spcPts val="0"/>
              </a:spcBef>
              <a:spcAft>
                <a:spcPts val="0"/>
              </a:spcAft>
              <a:buClr>
                <a:schemeClr val="dk1"/>
              </a:buClr>
              <a:buSzPts val="1200"/>
              <a:buNone/>
              <a:defRPr sz="1920" b="0" i="0" u="none" strike="noStrike" cap="none">
                <a:solidFill>
                  <a:schemeClr val="dk1"/>
                </a:solidFill>
                <a:latin typeface="Roboto"/>
                <a:ea typeface="Roboto"/>
                <a:cs typeface="Roboto"/>
                <a:sym typeface="Roboto"/>
              </a:defRPr>
            </a:lvl1pPr>
            <a:lvl2pPr marL="1462981" marR="0" lvl="1" indent="-487661"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2pPr>
            <a:lvl3pPr marL="2194472" marR="0" lvl="2" indent="-487661"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3pPr>
            <a:lvl4pPr marL="2925962" marR="0" lvl="3" indent="-487661" algn="l" rtl="0">
              <a:lnSpc>
                <a:spcPct val="100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4pPr>
            <a:lvl5pPr marL="3657454" marR="0" lvl="4" indent="-487661" algn="l" rtl="0">
              <a:lnSpc>
                <a:spcPct val="100000"/>
              </a:lnSpc>
              <a:spcBef>
                <a:spcPts val="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5pPr>
            <a:lvl6pPr marL="4388945" marR="0" lvl="5"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6pPr>
            <a:lvl7pPr marL="5120435" marR="0" lvl="6"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7pPr>
            <a:lvl8pPr marL="5851926" marR="0" lvl="7"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8pPr>
            <a:lvl9pPr marL="6583417" marR="0" lvl="8" indent="-365746"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defRPr>
            </a:lvl1pPr>
            <a:lvl2pPr lvl="1" algn="r" rtl="0">
              <a:buNone/>
              <a:defRPr sz="1600">
                <a:solidFill>
                  <a:srgbClr val="CCCCCC"/>
                </a:solidFill>
              </a:defRPr>
            </a:lvl2pPr>
            <a:lvl3pPr lvl="2" algn="r" rtl="0">
              <a:buNone/>
              <a:defRPr sz="1600">
                <a:solidFill>
                  <a:srgbClr val="CCCCCC"/>
                </a:solidFill>
              </a:defRPr>
            </a:lvl3pPr>
            <a:lvl4pPr lvl="3" algn="r" rtl="0">
              <a:buNone/>
              <a:defRPr sz="1600">
                <a:solidFill>
                  <a:srgbClr val="CCCCCC"/>
                </a:solidFill>
              </a:defRPr>
            </a:lvl4pPr>
            <a:lvl5pPr lvl="4" algn="r" rtl="0">
              <a:buNone/>
              <a:defRPr sz="1600">
                <a:solidFill>
                  <a:srgbClr val="CCCCCC"/>
                </a:solidFill>
              </a:defRPr>
            </a:lvl5pPr>
            <a:lvl6pPr lvl="5" algn="r" rtl="0">
              <a:buNone/>
              <a:defRPr sz="1600">
                <a:solidFill>
                  <a:srgbClr val="CCCCCC"/>
                </a:solidFill>
              </a:defRPr>
            </a:lvl6pPr>
            <a:lvl7pPr lvl="6" algn="r" rtl="0">
              <a:buNone/>
              <a:defRPr sz="1600">
                <a:solidFill>
                  <a:srgbClr val="CCCCCC"/>
                </a:solidFill>
              </a:defRPr>
            </a:lvl7pPr>
            <a:lvl8pPr lvl="7" algn="r" rtl="0">
              <a:buNone/>
              <a:defRPr sz="1600">
                <a:solidFill>
                  <a:srgbClr val="CCCCCC"/>
                </a:solidFill>
              </a:defRPr>
            </a:lvl8pPr>
            <a:lvl9pPr lvl="8" algn="r" rtl="0">
              <a:buNone/>
              <a:defRPr sz="1600">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818" y="8071516"/>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extLst>
      <p:ext uri="{BB962C8B-B14F-4D97-AF65-F5344CB8AC3E}">
        <p14:creationId xmlns:p14="http://schemas.microsoft.com/office/powerpoint/2010/main" val="3832621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 name="Google Shape;16;p3"/>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17" name="Google Shape;17;p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8" name="Google Shape;18;p3"/>
          <p:cNvPicPr preferRelativeResize="0"/>
          <p:nvPr/>
        </p:nvPicPr>
        <p:blipFill>
          <a:blip r:embed="rId2">
            <a:alphaModFix/>
          </a:blip>
          <a:stretch>
            <a:fillRect/>
          </a:stretch>
        </p:blipFill>
        <p:spPr>
          <a:xfrm>
            <a:off x="8448400" y="1177271"/>
            <a:ext cx="6182000" cy="705230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4"/>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22" name="Google Shape;22;p4"/>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3" name="Google Shape;23;p4"/>
          <p:cNvPicPr preferRelativeResize="0"/>
          <p:nvPr/>
        </p:nvPicPr>
        <p:blipFill rotWithShape="1">
          <a:blip r:embed="rId2">
            <a:alphaModFix/>
          </a:blip>
          <a:srcRect b="5846"/>
          <a:stretch/>
        </p:blipFill>
        <p:spPr>
          <a:xfrm>
            <a:off x="7908680" y="1272542"/>
            <a:ext cx="6721718" cy="632310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 name="Google Shape;26;p5"/>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27" name="Google Shape;27;p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8" name="Google Shape;28;p5"/>
          <p:cNvPicPr preferRelativeResize="0"/>
          <p:nvPr/>
        </p:nvPicPr>
        <p:blipFill>
          <a:blip r:embed="rId2">
            <a:alphaModFix/>
          </a:blip>
          <a:stretch>
            <a:fillRect/>
          </a:stretch>
        </p:blipFill>
        <p:spPr>
          <a:xfrm>
            <a:off x="7852000" y="1244368"/>
            <a:ext cx="6100678" cy="640199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 name="Google Shape;31;p6"/>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32" name="Google Shape;32;p6"/>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3" name="Google Shape;33;p6"/>
          <p:cNvPicPr preferRelativeResize="0"/>
          <p:nvPr/>
        </p:nvPicPr>
        <p:blipFill>
          <a:blip r:embed="rId2">
            <a:alphaModFix/>
          </a:blip>
          <a:stretch>
            <a:fillRect/>
          </a:stretch>
        </p:blipFill>
        <p:spPr>
          <a:xfrm flipH="1">
            <a:off x="8342999" y="1167120"/>
            <a:ext cx="6287400" cy="694452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2061"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1" name="Google Shape;41;p8"/>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512061"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512061" y="2119445"/>
            <a:ext cx="13635360" cy="5052602"/>
          </a:xfrm>
          <a:prstGeom prst="rect">
            <a:avLst/>
          </a:prstGeom>
          <a:noFill/>
          <a:ln>
            <a:noFill/>
          </a:ln>
        </p:spPr>
        <p:txBody>
          <a:bodyPr spcFirstLastPara="1" wrap="square" lIns="91425" tIns="45700" rIns="91425" bIns="45700" anchor="t" anchorCtr="0">
            <a:noAutofit/>
          </a:bodyPr>
          <a:lstStyle>
            <a:lvl1pPr marL="730843" marR="0" lvl="0" indent="-365422" algn="l" rtl="0">
              <a:lnSpc>
                <a:spcPct val="115000"/>
              </a:lnSpc>
              <a:spcBef>
                <a:spcPts val="0"/>
              </a:spcBef>
              <a:spcAft>
                <a:spcPts val="0"/>
              </a:spcAft>
              <a:buClr>
                <a:schemeClr val="dk1"/>
              </a:buClr>
              <a:buSzPts val="1200"/>
              <a:buNone/>
              <a:defRPr sz="1918" b="0" i="0" u="none" strike="noStrike" cap="none">
                <a:solidFill>
                  <a:schemeClr val="dk1"/>
                </a:solidFill>
                <a:latin typeface="Roboto"/>
                <a:ea typeface="Roboto"/>
                <a:cs typeface="Roboto"/>
                <a:sym typeface="Roboto"/>
              </a:defRPr>
            </a:lvl1pPr>
            <a:lvl2pPr marL="1461686" marR="0" lvl="1" indent="-487229" algn="l" rtl="0">
              <a:lnSpc>
                <a:spcPct val="115000"/>
              </a:lnSpc>
              <a:spcBef>
                <a:spcPts val="1598"/>
              </a:spcBef>
              <a:spcAft>
                <a:spcPts val="0"/>
              </a:spcAft>
              <a:buClr>
                <a:schemeClr val="dk1"/>
              </a:buClr>
              <a:buSzPts val="1200"/>
              <a:buFont typeface="Arial"/>
              <a:buChar char="•"/>
              <a:defRPr sz="1918" b="0" i="0" u="none" strike="noStrike" cap="none">
                <a:solidFill>
                  <a:schemeClr val="dk1"/>
                </a:solidFill>
                <a:latin typeface="Roboto"/>
                <a:ea typeface="Roboto"/>
                <a:cs typeface="Roboto"/>
                <a:sym typeface="Roboto"/>
              </a:defRPr>
            </a:lvl2pPr>
            <a:lvl3pPr marL="2192530" marR="0" lvl="2" indent="-487229" algn="l" rtl="0">
              <a:lnSpc>
                <a:spcPct val="115000"/>
              </a:lnSpc>
              <a:spcBef>
                <a:spcPts val="1598"/>
              </a:spcBef>
              <a:spcAft>
                <a:spcPts val="0"/>
              </a:spcAft>
              <a:buClr>
                <a:schemeClr val="dk1"/>
              </a:buClr>
              <a:buSzPts val="1200"/>
              <a:buFont typeface="Arial"/>
              <a:buChar char="•"/>
              <a:defRPr sz="1918" b="0" i="0" u="none" strike="noStrike" cap="none">
                <a:solidFill>
                  <a:schemeClr val="dk1"/>
                </a:solidFill>
                <a:latin typeface="Roboto"/>
                <a:ea typeface="Roboto"/>
                <a:cs typeface="Roboto"/>
                <a:sym typeface="Roboto"/>
              </a:defRPr>
            </a:lvl3pPr>
            <a:lvl4pPr marL="2923373" marR="0" lvl="3" indent="-487229" algn="l" rtl="0">
              <a:lnSpc>
                <a:spcPct val="100000"/>
              </a:lnSpc>
              <a:spcBef>
                <a:spcPts val="1598"/>
              </a:spcBef>
              <a:spcAft>
                <a:spcPts val="0"/>
              </a:spcAft>
              <a:buClr>
                <a:schemeClr val="dk1"/>
              </a:buClr>
              <a:buSzPts val="1200"/>
              <a:buFont typeface="Arial"/>
              <a:buChar char="•"/>
              <a:defRPr sz="1918" b="0" i="0" u="none" strike="noStrike" cap="none">
                <a:solidFill>
                  <a:schemeClr val="dk1"/>
                </a:solidFill>
                <a:latin typeface="Roboto"/>
                <a:ea typeface="Roboto"/>
                <a:cs typeface="Roboto"/>
                <a:sym typeface="Roboto"/>
              </a:defRPr>
            </a:lvl4pPr>
            <a:lvl5pPr marL="3654218" marR="0" lvl="4" indent="-487229" algn="l" rtl="0">
              <a:lnSpc>
                <a:spcPct val="100000"/>
              </a:lnSpc>
              <a:spcBef>
                <a:spcPts val="0"/>
              </a:spcBef>
              <a:spcAft>
                <a:spcPts val="0"/>
              </a:spcAft>
              <a:buClr>
                <a:schemeClr val="dk1"/>
              </a:buClr>
              <a:buSzPts val="1200"/>
              <a:buFont typeface="Arial"/>
              <a:buChar char="•"/>
              <a:defRPr sz="1918" b="0" i="0" u="none" strike="noStrike" cap="none">
                <a:solidFill>
                  <a:schemeClr val="dk1"/>
                </a:solidFill>
                <a:latin typeface="Roboto"/>
                <a:ea typeface="Roboto"/>
                <a:cs typeface="Roboto"/>
                <a:sym typeface="Roboto"/>
              </a:defRPr>
            </a:lvl5pPr>
            <a:lvl6pPr marL="4385061" marR="0" lvl="5"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6pPr>
            <a:lvl7pPr marL="5115904" marR="0" lvl="6"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7pPr>
            <a:lvl8pPr marL="5846747" marR="0" lvl="7"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8pPr>
            <a:lvl9pPr marL="6577590" marR="0" lvl="8"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9pPr>
          </a:lstStyle>
          <a:p>
            <a:endParaRPr/>
          </a:p>
        </p:txBody>
      </p:sp>
      <p:sp>
        <p:nvSpPr>
          <p:cNvPr id="45" name="Google Shape;45;p9"/>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6" name="Google Shape;46;p9"/>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512061"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512080" y="2119396"/>
            <a:ext cx="13606080" cy="4615246"/>
          </a:xfrm>
          <a:prstGeom prst="rect">
            <a:avLst/>
          </a:prstGeom>
          <a:noFill/>
          <a:ln>
            <a:noFill/>
          </a:ln>
        </p:spPr>
        <p:txBody>
          <a:bodyPr spcFirstLastPara="1" wrap="square" lIns="91425" tIns="45700" rIns="91425" bIns="45700" anchor="t" anchorCtr="0">
            <a:noAutofit/>
          </a:bodyPr>
          <a:lstStyle>
            <a:lvl1pPr marL="730843" marR="0" lvl="0" indent="-365422" rtl="0">
              <a:lnSpc>
                <a:spcPct val="115000"/>
              </a:lnSpc>
              <a:spcBef>
                <a:spcPts val="0"/>
              </a:spcBef>
              <a:spcAft>
                <a:spcPts val="0"/>
              </a:spcAft>
              <a:buClr>
                <a:schemeClr val="dk1"/>
              </a:buClr>
              <a:buSzPts val="1200"/>
              <a:buFont typeface="Arial"/>
              <a:buNone/>
              <a:defRPr sz="1918" b="0" i="0" u="none" strike="noStrike" cap="none">
                <a:solidFill>
                  <a:schemeClr val="dk1"/>
                </a:solidFill>
                <a:latin typeface="Roboto"/>
                <a:ea typeface="Roboto"/>
                <a:cs typeface="Roboto"/>
                <a:sym typeface="Roboto"/>
              </a:defRPr>
            </a:lvl1pPr>
            <a:lvl2pPr marL="1461686" marR="0" lvl="1" indent="-365422" algn="l" rtl="0">
              <a:lnSpc>
                <a:spcPct val="115000"/>
              </a:lnSpc>
              <a:spcBef>
                <a:spcPts val="1598"/>
              </a:spcBef>
              <a:spcAft>
                <a:spcPts val="0"/>
              </a:spcAft>
              <a:buClr>
                <a:schemeClr val="dk1"/>
              </a:buClr>
              <a:buSzPts val="1200"/>
              <a:buFont typeface="Roboto"/>
              <a:buNone/>
              <a:defRPr sz="1918" i="0" u="none" strike="noStrike" cap="none">
                <a:solidFill>
                  <a:schemeClr val="dk1"/>
                </a:solidFill>
                <a:latin typeface="Roboto"/>
                <a:ea typeface="Roboto"/>
                <a:cs typeface="Roboto"/>
                <a:sym typeface="Roboto"/>
              </a:defRPr>
            </a:lvl2pPr>
            <a:lvl3pPr marL="2192530" marR="0" lvl="2" indent="-365422" algn="l" rtl="0">
              <a:lnSpc>
                <a:spcPct val="115000"/>
              </a:lnSpc>
              <a:spcBef>
                <a:spcPts val="1598"/>
              </a:spcBef>
              <a:spcAft>
                <a:spcPts val="0"/>
              </a:spcAft>
              <a:buClr>
                <a:schemeClr val="dk1"/>
              </a:buClr>
              <a:buSzPts val="1200"/>
              <a:buFont typeface="Roboto"/>
              <a:buNone/>
              <a:defRPr sz="1918" i="0" u="none" strike="noStrike" cap="none">
                <a:solidFill>
                  <a:schemeClr val="dk1"/>
                </a:solidFill>
                <a:latin typeface="Roboto"/>
                <a:ea typeface="Roboto"/>
                <a:cs typeface="Roboto"/>
                <a:sym typeface="Roboto"/>
              </a:defRPr>
            </a:lvl3pPr>
            <a:lvl4pPr marL="2923373" marR="0" lvl="3" indent="-365422" algn="l" rtl="0">
              <a:lnSpc>
                <a:spcPct val="115000"/>
              </a:lnSpc>
              <a:spcBef>
                <a:spcPts val="1598"/>
              </a:spcBef>
              <a:spcAft>
                <a:spcPts val="0"/>
              </a:spcAft>
              <a:buClr>
                <a:schemeClr val="dk1"/>
              </a:buClr>
              <a:buSzPts val="1200"/>
              <a:buFont typeface="Roboto"/>
              <a:buNone/>
              <a:defRPr sz="1918" i="0" u="none" strike="noStrike" cap="none">
                <a:solidFill>
                  <a:schemeClr val="dk1"/>
                </a:solidFill>
                <a:latin typeface="Roboto"/>
                <a:ea typeface="Roboto"/>
                <a:cs typeface="Roboto"/>
                <a:sym typeface="Roboto"/>
              </a:defRPr>
            </a:lvl4pPr>
            <a:lvl5pPr marL="3654218" marR="0" lvl="4" indent="-365422" algn="l" rtl="0">
              <a:lnSpc>
                <a:spcPct val="115000"/>
              </a:lnSpc>
              <a:spcBef>
                <a:spcPts val="1598"/>
              </a:spcBef>
              <a:spcAft>
                <a:spcPts val="0"/>
              </a:spcAft>
              <a:buClr>
                <a:schemeClr val="dk1"/>
              </a:buClr>
              <a:buSzPts val="1200"/>
              <a:buFont typeface="Roboto"/>
              <a:buNone/>
              <a:defRPr sz="1918" i="0" u="none" strike="noStrike" cap="none">
                <a:solidFill>
                  <a:schemeClr val="dk1"/>
                </a:solidFill>
                <a:latin typeface="Roboto"/>
                <a:ea typeface="Roboto"/>
                <a:cs typeface="Roboto"/>
                <a:sym typeface="Roboto"/>
              </a:defRPr>
            </a:lvl5pPr>
            <a:lvl6pPr marL="4385061" marR="0" lvl="5" indent="-365422" algn="l" rtl="0">
              <a:lnSpc>
                <a:spcPct val="100000"/>
              </a:lnSpc>
              <a:spcBef>
                <a:spcPts val="1598"/>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6pPr>
            <a:lvl7pPr marL="5115904" marR="0" lvl="6"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7pPr>
            <a:lvl8pPr marL="5846747" marR="0" lvl="7"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8pPr>
            <a:lvl9pPr marL="6577590" marR="0" lvl="8"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9pPr>
          </a:lstStyle>
          <a:p>
            <a:endParaRPr/>
          </a:p>
        </p:txBody>
      </p:sp>
      <p:sp>
        <p:nvSpPr>
          <p:cNvPr id="50" name="Google Shape;50;p10"/>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51" name="Google Shape;51;p10"/>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61"/>
        <p:cNvGrpSpPr/>
        <p:nvPr/>
      </p:nvGrpSpPr>
      <p:grpSpPr>
        <a:xfrm>
          <a:off x="0" y="0"/>
          <a:ext cx="0" cy="0"/>
          <a:chOff x="0" y="0"/>
          <a:chExt cx="0" cy="0"/>
        </a:xfrm>
      </p:grpSpPr>
      <p:sp>
        <p:nvSpPr>
          <p:cNvPr id="62" name="Google Shape;62;p13"/>
          <p:cNvSpPr/>
          <p:nvPr/>
        </p:nvSpPr>
        <p:spPr>
          <a:xfrm rot="10800000" flipH="1">
            <a:off x="0" y="231"/>
            <a:ext cx="14630400" cy="1660702"/>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
        <p:nvSpPr>
          <p:cNvPr id="63" name="Google Shape;63;p13"/>
          <p:cNvSpPr txBox="1">
            <a:spLocks noGrp="1"/>
          </p:cNvSpPr>
          <p:nvPr>
            <p:ph type="title"/>
          </p:nvPr>
        </p:nvSpPr>
        <p:spPr>
          <a:xfrm>
            <a:off x="512061"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3"/>
          <p:cNvSpPr/>
          <p:nvPr/>
        </p:nvSpPr>
        <p:spPr>
          <a:xfrm>
            <a:off x="512064" y="346509"/>
            <a:ext cx="2112960" cy="442630"/>
          </a:xfrm>
          <a:prstGeom prst="rect">
            <a:avLst/>
          </a:prstGeom>
          <a:noFill/>
          <a:ln>
            <a:noFill/>
          </a:ln>
        </p:spPr>
        <p:txBody>
          <a:bodyPr spcFirstLastPara="1" wrap="square" lIns="146144" tIns="73053" rIns="146144" bIns="73053"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918" b="1" i="0" u="none" strike="noStrike" cap="none">
                <a:solidFill>
                  <a:srgbClr val="FFFFFF"/>
                </a:solidFill>
                <a:latin typeface="Roboto"/>
                <a:ea typeface="Roboto"/>
                <a:cs typeface="Roboto"/>
                <a:sym typeface="Roboto"/>
              </a:rPr>
              <a:t>CASE STUDY</a:t>
            </a:r>
            <a:endParaRPr sz="1918" b="1" i="0" u="none" strike="noStrike" cap="none">
              <a:solidFill>
                <a:srgbClr val="FFFFFF"/>
              </a:solidFill>
              <a:latin typeface="Roboto"/>
              <a:ea typeface="Roboto"/>
              <a:cs typeface="Roboto"/>
              <a:sym typeface="Roboto"/>
            </a:endParaRPr>
          </a:p>
        </p:txBody>
      </p:sp>
      <p:sp>
        <p:nvSpPr>
          <p:cNvPr id="65" name="Google Shape;65;p1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66" name="Google Shape;66;p13"/>
          <p:cNvSpPr txBox="1">
            <a:spLocks noGrp="1"/>
          </p:cNvSpPr>
          <p:nvPr>
            <p:ph type="sldNum" idx="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31E70-C001-83BD-FD63-5D74BE0AA3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7481454" y="3087584"/>
            <a:ext cx="6348845" cy="784830"/>
          </a:xfrm>
        </p:spPr>
        <p:txBody>
          <a:bodyPr>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Section 1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092240"/>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4" y="4381994"/>
            <a:ext cx="6348845" cy="313932"/>
          </a:xfrm>
        </p:spPr>
        <p:txBody>
          <a:bodyPr>
            <a:spAutoFit/>
          </a:bodyPr>
          <a:lstStyle>
            <a:lvl1pPr marL="0" indent="0" algn="r">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Sub-Headline Text Lorem Ipsum Dolor Sit </a:t>
            </a:r>
            <a:r>
              <a:rPr lang="en-US" err="1"/>
              <a:t>Amet</a:t>
            </a:r>
            <a:r>
              <a:rPr lang="en-US"/>
              <a:t> </a:t>
            </a:r>
            <a:r>
              <a:rPr lang="en-US" err="1"/>
              <a:t>Conse</a:t>
            </a:r>
            <a:endParaRPr lang="en-US"/>
          </a:p>
        </p:txBody>
      </p:sp>
      <p:sp>
        <p:nvSpPr>
          <p:cNvPr id="14" name="Slide Number Placeholder 5">
            <a:extLst>
              <a:ext uri="{FF2B5EF4-FFF2-40B4-BE49-F238E27FC236}">
                <a16:creationId xmlns:a16="http://schemas.microsoft.com/office/drawing/2014/main" id="{1795E4AC-2956-E076-7DD5-C33EF40B736D}"/>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03214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41560" y="2202921"/>
            <a:ext cx="8426400" cy="3850834"/>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14"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4"/>
          <p:cNvSpPr/>
          <p:nvPr/>
        </p:nvSpPr>
        <p:spPr>
          <a:xfrm>
            <a:off x="0" y="7990660"/>
            <a:ext cx="14630400" cy="279102"/>
          </a:xfrm>
          <a:prstGeom prst="rect">
            <a:avLst/>
          </a:prstGeom>
          <a:solidFill>
            <a:schemeClr val="accent2"/>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sp>
        <p:nvSpPr>
          <p:cNvPr id="70" name="Google Shape;70;p14"/>
          <p:cNvSpPr txBox="1"/>
          <p:nvPr/>
        </p:nvSpPr>
        <p:spPr>
          <a:xfrm>
            <a:off x="10741240" y="7569852"/>
            <a:ext cx="3291840" cy="438315"/>
          </a:xfrm>
          <a:prstGeom prst="rect">
            <a:avLst/>
          </a:prstGeom>
          <a:noFill/>
          <a:ln>
            <a:noFill/>
          </a:ln>
        </p:spPr>
        <p:txBody>
          <a:bodyPr spcFirstLastPara="1" wrap="square" lIns="146144" tIns="146144" rIns="146144" bIns="146144"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US" sz="958" b="0" i="0" u="none" strike="noStrike" cap="none">
                <a:solidFill>
                  <a:srgbClr val="EEEEEE"/>
                </a:solidFill>
                <a:latin typeface="Roboto"/>
                <a:ea typeface="Roboto"/>
                <a:cs typeface="Roboto"/>
                <a:sym typeface="Roboto"/>
              </a:rPr>
              <a:t>WWW.WELLFRAME.COM</a:t>
            </a:r>
            <a:endParaRPr sz="2238" b="0" i="0" u="none" strike="noStrike" cap="none">
              <a:solidFill>
                <a:srgbClr val="000000"/>
              </a:solidFill>
              <a:latin typeface="Roboto"/>
              <a:ea typeface="Roboto"/>
              <a:cs typeface="Roboto"/>
              <a:sym typeface="Roboto"/>
            </a:endParaRPr>
          </a:p>
        </p:txBody>
      </p:sp>
      <p:sp>
        <p:nvSpPr>
          <p:cNvPr id="71" name="Google Shape;71;p14"/>
          <p:cNvSpPr txBox="1"/>
          <p:nvPr/>
        </p:nvSpPr>
        <p:spPr>
          <a:xfrm>
            <a:off x="10005400" y="6975550"/>
            <a:ext cx="4027680" cy="629178"/>
          </a:xfrm>
          <a:prstGeom prst="rect">
            <a:avLst/>
          </a:prstGeom>
          <a:noFill/>
          <a:ln>
            <a:noFill/>
          </a:ln>
        </p:spPr>
        <p:txBody>
          <a:bodyPr spcFirstLastPara="1" wrap="square" lIns="146144" tIns="146144" rIns="146144" bIns="146144"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1438" b="0" i="0" u="none" strike="noStrike" cap="none">
                <a:solidFill>
                  <a:srgbClr val="FFFFFF"/>
                </a:solidFill>
                <a:latin typeface="Roboto"/>
                <a:ea typeface="Roboto"/>
                <a:cs typeface="Roboto"/>
                <a:sym typeface="Roboto"/>
              </a:rPr>
              <a:t>Find us online:</a:t>
            </a:r>
            <a:endParaRPr sz="1438"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US" sz="1438" b="1" i="0" u="none" strike="noStrike" cap="none">
                <a:solidFill>
                  <a:srgbClr val="FFFFFF"/>
                </a:solidFill>
                <a:latin typeface="Roboto"/>
                <a:ea typeface="Roboto"/>
                <a:cs typeface="Roboto"/>
                <a:sym typeface="Roboto"/>
              </a:rPr>
              <a:t>linkedin.com/company/wellframe</a:t>
            </a:r>
            <a:endParaRPr sz="1438" b="1" i="0" u="none" strike="noStrike" cap="none">
              <a:solidFill>
                <a:srgbClr val="FFFFFF"/>
              </a:solidFill>
              <a:latin typeface="Roboto"/>
              <a:ea typeface="Roboto"/>
              <a:cs typeface="Roboto"/>
              <a:sym typeface="Roboto"/>
            </a:endParaRPr>
          </a:p>
        </p:txBody>
      </p:sp>
      <p:sp>
        <p:nvSpPr>
          <p:cNvPr id="72" name="Google Shape;72;p14"/>
          <p:cNvSpPr/>
          <p:nvPr/>
        </p:nvSpPr>
        <p:spPr>
          <a:xfrm>
            <a:off x="2536120" y="1875262"/>
            <a:ext cx="141120" cy="4479053"/>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73" name="Google Shape;73;p14"/>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999999"/>
                </a:solidFill>
                <a:latin typeface="Merriweather"/>
                <a:ea typeface="Merriweather"/>
                <a:cs typeface="Merriweather"/>
                <a:sym typeface="Merriweather"/>
              </a:defRPr>
            </a:lvl1pPr>
            <a:lvl2pPr lvl="1" algn="r" rtl="0">
              <a:buNone/>
              <a:defRPr sz="1598">
                <a:solidFill>
                  <a:srgbClr val="999999"/>
                </a:solidFill>
                <a:latin typeface="Merriweather"/>
                <a:ea typeface="Merriweather"/>
                <a:cs typeface="Merriweather"/>
                <a:sym typeface="Merriweather"/>
              </a:defRPr>
            </a:lvl2pPr>
            <a:lvl3pPr lvl="2" algn="r" rtl="0">
              <a:buNone/>
              <a:defRPr sz="1598">
                <a:solidFill>
                  <a:srgbClr val="999999"/>
                </a:solidFill>
                <a:latin typeface="Merriweather"/>
                <a:ea typeface="Merriweather"/>
                <a:cs typeface="Merriweather"/>
                <a:sym typeface="Merriweather"/>
              </a:defRPr>
            </a:lvl3pPr>
            <a:lvl4pPr lvl="3" algn="r" rtl="0">
              <a:buNone/>
              <a:defRPr sz="1598">
                <a:solidFill>
                  <a:srgbClr val="999999"/>
                </a:solidFill>
                <a:latin typeface="Merriweather"/>
                <a:ea typeface="Merriweather"/>
                <a:cs typeface="Merriweather"/>
                <a:sym typeface="Merriweather"/>
              </a:defRPr>
            </a:lvl4pPr>
            <a:lvl5pPr lvl="4" algn="r" rtl="0">
              <a:buNone/>
              <a:defRPr sz="1598">
                <a:solidFill>
                  <a:srgbClr val="999999"/>
                </a:solidFill>
                <a:latin typeface="Merriweather"/>
                <a:ea typeface="Merriweather"/>
                <a:cs typeface="Merriweather"/>
                <a:sym typeface="Merriweather"/>
              </a:defRPr>
            </a:lvl5pPr>
            <a:lvl6pPr lvl="5" algn="r" rtl="0">
              <a:buNone/>
              <a:defRPr sz="1598">
                <a:solidFill>
                  <a:srgbClr val="999999"/>
                </a:solidFill>
                <a:latin typeface="Merriweather"/>
                <a:ea typeface="Merriweather"/>
                <a:cs typeface="Merriweather"/>
                <a:sym typeface="Merriweather"/>
              </a:defRPr>
            </a:lvl6pPr>
            <a:lvl7pPr lvl="6" algn="r" rtl="0">
              <a:buNone/>
              <a:defRPr sz="1598">
                <a:solidFill>
                  <a:srgbClr val="999999"/>
                </a:solidFill>
                <a:latin typeface="Merriweather"/>
                <a:ea typeface="Merriweather"/>
                <a:cs typeface="Merriweather"/>
                <a:sym typeface="Merriweather"/>
              </a:defRPr>
            </a:lvl7pPr>
            <a:lvl8pPr lvl="7" algn="r" rtl="0">
              <a:buNone/>
              <a:defRPr sz="1598">
                <a:solidFill>
                  <a:srgbClr val="999999"/>
                </a:solidFill>
                <a:latin typeface="Merriweather"/>
                <a:ea typeface="Merriweather"/>
                <a:cs typeface="Merriweather"/>
                <a:sym typeface="Merriweather"/>
              </a:defRPr>
            </a:lvl8pPr>
            <a:lvl9pPr lvl="8" algn="r" rtl="0">
              <a:buNone/>
              <a:defRPr sz="1598">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77" name="Google Shape;77;p15"/>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 name="Google Shape;16;p3"/>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17" name="Google Shape;17;p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8" name="Google Shape;18;p3"/>
          <p:cNvPicPr preferRelativeResize="0"/>
          <p:nvPr/>
        </p:nvPicPr>
        <p:blipFill>
          <a:blip r:embed="rId2">
            <a:alphaModFix/>
          </a:blip>
          <a:stretch>
            <a:fillRect/>
          </a:stretch>
        </p:blipFill>
        <p:spPr>
          <a:xfrm>
            <a:off x="8448400" y="1177270"/>
            <a:ext cx="6182000" cy="705230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4"/>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22" name="Google Shape;22;p4"/>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3" name="Google Shape;23;p4"/>
          <p:cNvPicPr preferRelativeResize="0"/>
          <p:nvPr/>
        </p:nvPicPr>
        <p:blipFill rotWithShape="1">
          <a:blip r:embed="rId2">
            <a:alphaModFix/>
          </a:blip>
          <a:srcRect b="5846"/>
          <a:stretch/>
        </p:blipFill>
        <p:spPr>
          <a:xfrm>
            <a:off x="7908681" y="1272543"/>
            <a:ext cx="6721718" cy="632310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 name="Google Shape;26;p5"/>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27" name="Google Shape;27;p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8" name="Google Shape;28;p5"/>
          <p:cNvPicPr preferRelativeResize="0"/>
          <p:nvPr/>
        </p:nvPicPr>
        <p:blipFill>
          <a:blip r:embed="rId2">
            <a:alphaModFix/>
          </a:blip>
          <a:stretch>
            <a:fillRect/>
          </a:stretch>
        </p:blipFill>
        <p:spPr>
          <a:xfrm>
            <a:off x="7852000" y="1244369"/>
            <a:ext cx="6100679" cy="640199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1111080" y="1713733"/>
            <a:ext cx="5151840" cy="387769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 name="Google Shape;31;p6"/>
          <p:cNvSpPr/>
          <p:nvPr/>
        </p:nvSpPr>
        <p:spPr>
          <a:xfrm>
            <a:off x="742200" y="1713973"/>
            <a:ext cx="133920" cy="3877690"/>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32" name="Google Shape;32;p6"/>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3" name="Google Shape;33;p6"/>
          <p:cNvPicPr preferRelativeResize="0"/>
          <p:nvPr/>
        </p:nvPicPr>
        <p:blipFill>
          <a:blip r:embed="rId2">
            <a:alphaModFix/>
          </a:blip>
          <a:stretch>
            <a:fillRect/>
          </a:stretch>
        </p:blipFill>
        <p:spPr>
          <a:xfrm flipH="1">
            <a:off x="8342999" y="1167120"/>
            <a:ext cx="6287400" cy="6944527"/>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1" name="Google Shape;41;p8"/>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512060" y="2119446"/>
            <a:ext cx="13635360" cy="5052601"/>
          </a:xfrm>
          <a:prstGeom prst="rect">
            <a:avLst/>
          </a:prstGeom>
          <a:noFill/>
          <a:ln>
            <a:noFill/>
          </a:ln>
        </p:spPr>
        <p:txBody>
          <a:bodyPr spcFirstLastPara="1" wrap="square" lIns="91425" tIns="45700" rIns="91425" bIns="45700" anchor="t" anchorCtr="0">
            <a:noAutofit/>
          </a:bodyPr>
          <a:lstStyle>
            <a:lvl1pPr marL="730843" marR="0" lvl="0" indent="-365422" algn="l" rtl="0">
              <a:lnSpc>
                <a:spcPct val="115000"/>
              </a:lnSpc>
              <a:spcBef>
                <a:spcPts val="0"/>
              </a:spcBef>
              <a:spcAft>
                <a:spcPts val="0"/>
              </a:spcAft>
              <a:buClr>
                <a:schemeClr val="dk1"/>
              </a:buClr>
              <a:buSzPts val="1200"/>
              <a:buNone/>
              <a:defRPr sz="1919" b="0" i="0" u="none" strike="noStrike" cap="none">
                <a:solidFill>
                  <a:schemeClr val="dk1"/>
                </a:solidFill>
                <a:latin typeface="Roboto"/>
                <a:ea typeface="Roboto"/>
                <a:cs typeface="Roboto"/>
                <a:sym typeface="Roboto"/>
              </a:defRPr>
            </a:lvl1pPr>
            <a:lvl2pPr marL="1461686" marR="0" lvl="1"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2pPr>
            <a:lvl3pPr marL="2192530" marR="0" lvl="2" indent="-487229" algn="l" rtl="0">
              <a:lnSpc>
                <a:spcPct val="115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3pPr>
            <a:lvl4pPr marL="2923373" marR="0" lvl="3" indent="-487229" algn="l" rtl="0">
              <a:lnSpc>
                <a:spcPct val="100000"/>
              </a:lnSpc>
              <a:spcBef>
                <a:spcPts val="1598"/>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4pPr>
            <a:lvl5pPr marL="3654217" marR="0" lvl="4" indent="-487229" algn="l" rtl="0">
              <a:lnSpc>
                <a:spcPct val="100000"/>
              </a:lnSpc>
              <a:spcBef>
                <a:spcPts val="0"/>
              </a:spcBef>
              <a:spcAft>
                <a:spcPts val="0"/>
              </a:spcAft>
              <a:buClr>
                <a:schemeClr val="dk1"/>
              </a:buClr>
              <a:buSzPts val="1200"/>
              <a:buFont typeface="Arial"/>
              <a:buChar char="•"/>
              <a:defRPr sz="1919" b="0" i="0" u="none" strike="noStrike" cap="none">
                <a:solidFill>
                  <a:schemeClr val="dk1"/>
                </a:solidFill>
                <a:latin typeface="Roboto"/>
                <a:ea typeface="Roboto"/>
                <a:cs typeface="Roboto"/>
                <a:sym typeface="Roboto"/>
              </a:defRPr>
            </a:lvl5pPr>
            <a:lvl6pPr marL="4385060" marR="0" lvl="5"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6pPr>
            <a:lvl7pPr marL="5115904" marR="0" lvl="6"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7pPr>
            <a:lvl8pPr marL="5846747" marR="0" lvl="7"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8pPr>
            <a:lvl9pPr marL="6577590" marR="0" lvl="8" indent="-365422" algn="l" rtl="0">
              <a:lnSpc>
                <a:spcPct val="100000"/>
              </a:lnSpc>
              <a:spcBef>
                <a:spcPts val="0"/>
              </a:spcBef>
              <a:spcAft>
                <a:spcPts val="0"/>
              </a:spcAft>
              <a:buClr>
                <a:schemeClr val="dk1"/>
              </a:buClr>
              <a:buSzPts val="1400"/>
              <a:buNone/>
              <a:defRPr sz="2238" b="0" i="0" u="none" strike="noStrike" cap="none">
                <a:solidFill>
                  <a:schemeClr val="dk1"/>
                </a:solidFill>
                <a:latin typeface="Arial"/>
                <a:ea typeface="Arial"/>
                <a:cs typeface="Arial"/>
                <a:sym typeface="Arial"/>
              </a:defRPr>
            </a:lvl9pPr>
          </a:lstStyle>
          <a:p>
            <a:endParaRPr/>
          </a:p>
        </p:txBody>
      </p:sp>
      <p:sp>
        <p:nvSpPr>
          <p:cNvPr id="45" name="Google Shape;45;p9"/>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6" name="Google Shape;46;p9"/>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512080" y="2119395"/>
            <a:ext cx="13606080" cy="4615246"/>
          </a:xfrm>
          <a:prstGeom prst="rect">
            <a:avLst/>
          </a:prstGeom>
          <a:noFill/>
          <a:ln>
            <a:noFill/>
          </a:ln>
        </p:spPr>
        <p:txBody>
          <a:bodyPr spcFirstLastPara="1" wrap="square" lIns="91425" tIns="45700" rIns="91425" bIns="45700" anchor="t" anchorCtr="0">
            <a:noAutofit/>
          </a:bodyPr>
          <a:lstStyle>
            <a:lvl1pPr marL="730843" marR="0" lvl="0" indent="-365422" rtl="0">
              <a:lnSpc>
                <a:spcPct val="115000"/>
              </a:lnSpc>
              <a:spcBef>
                <a:spcPts val="0"/>
              </a:spcBef>
              <a:spcAft>
                <a:spcPts val="0"/>
              </a:spcAft>
              <a:buClr>
                <a:schemeClr val="dk1"/>
              </a:buClr>
              <a:buSzPts val="1200"/>
              <a:buFont typeface="Arial"/>
              <a:buNone/>
              <a:defRPr sz="1919" b="0" i="0" u="none" strike="noStrike" cap="none">
                <a:solidFill>
                  <a:schemeClr val="dk1"/>
                </a:solidFill>
                <a:latin typeface="Roboto"/>
                <a:ea typeface="Roboto"/>
                <a:cs typeface="Roboto"/>
                <a:sym typeface="Roboto"/>
              </a:defRPr>
            </a:lvl1pPr>
            <a:lvl2pPr marL="1461686" marR="0" lvl="1"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2pPr>
            <a:lvl3pPr marL="2192530" marR="0" lvl="2"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3pPr>
            <a:lvl4pPr marL="2923373" marR="0" lvl="3"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4pPr>
            <a:lvl5pPr marL="3654217" marR="0" lvl="4" indent="-365422" algn="l" rtl="0">
              <a:lnSpc>
                <a:spcPct val="115000"/>
              </a:lnSpc>
              <a:spcBef>
                <a:spcPts val="1598"/>
              </a:spcBef>
              <a:spcAft>
                <a:spcPts val="0"/>
              </a:spcAft>
              <a:buClr>
                <a:schemeClr val="dk1"/>
              </a:buClr>
              <a:buSzPts val="1200"/>
              <a:buFont typeface="Roboto"/>
              <a:buNone/>
              <a:defRPr sz="1919" i="0" u="none" strike="noStrike" cap="none">
                <a:solidFill>
                  <a:schemeClr val="dk1"/>
                </a:solidFill>
                <a:latin typeface="Roboto"/>
                <a:ea typeface="Roboto"/>
                <a:cs typeface="Roboto"/>
                <a:sym typeface="Roboto"/>
              </a:defRPr>
            </a:lvl5pPr>
            <a:lvl6pPr marL="4385060" marR="0" lvl="5" indent="-365422" algn="l" rtl="0">
              <a:lnSpc>
                <a:spcPct val="100000"/>
              </a:lnSpc>
              <a:spcBef>
                <a:spcPts val="1598"/>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6pPr>
            <a:lvl7pPr marL="5115904" marR="0" lvl="6"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7pPr>
            <a:lvl8pPr marL="5846747" marR="0" lvl="7"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8pPr>
            <a:lvl9pPr marL="6577590" marR="0" lvl="8" indent="-365422" algn="l" rtl="0">
              <a:lnSpc>
                <a:spcPct val="100000"/>
              </a:lnSpc>
              <a:spcBef>
                <a:spcPts val="0"/>
              </a:spcBef>
              <a:spcAft>
                <a:spcPts val="0"/>
              </a:spcAft>
              <a:buClr>
                <a:schemeClr val="dk1"/>
              </a:buClr>
              <a:buSzPts val="1400"/>
              <a:buFont typeface="Roboto"/>
              <a:buNone/>
              <a:defRPr sz="2238" i="0" u="none" strike="noStrike" cap="none">
                <a:solidFill>
                  <a:schemeClr val="dk1"/>
                </a:solidFill>
                <a:latin typeface="Roboto"/>
                <a:ea typeface="Roboto"/>
                <a:cs typeface="Roboto"/>
                <a:sym typeface="Roboto"/>
              </a:defRPr>
            </a:lvl9pPr>
          </a:lstStyle>
          <a:p>
            <a:endParaRPr/>
          </a:p>
        </p:txBody>
      </p:sp>
      <p:sp>
        <p:nvSpPr>
          <p:cNvPr id="50" name="Google Shape;50;p10"/>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51" name="Google Shape;51;p10"/>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61"/>
        <p:cNvGrpSpPr/>
        <p:nvPr/>
      </p:nvGrpSpPr>
      <p:grpSpPr>
        <a:xfrm>
          <a:off x="0" y="0"/>
          <a:ext cx="0" cy="0"/>
          <a:chOff x="0" y="0"/>
          <a:chExt cx="0" cy="0"/>
        </a:xfrm>
      </p:grpSpPr>
      <p:sp>
        <p:nvSpPr>
          <p:cNvPr id="62" name="Google Shape;62;p13"/>
          <p:cNvSpPr/>
          <p:nvPr/>
        </p:nvSpPr>
        <p:spPr>
          <a:xfrm rot="10800000" flipH="1">
            <a:off x="0" y="230"/>
            <a:ext cx="14630400" cy="1660702"/>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
        <p:nvSpPr>
          <p:cNvPr id="63" name="Google Shape;63;p13"/>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3"/>
          <p:cNvSpPr/>
          <p:nvPr/>
        </p:nvSpPr>
        <p:spPr>
          <a:xfrm>
            <a:off x="512064" y="346509"/>
            <a:ext cx="2112960" cy="442630"/>
          </a:xfrm>
          <a:prstGeom prst="rect">
            <a:avLst/>
          </a:prstGeom>
          <a:noFill/>
          <a:ln>
            <a:noFill/>
          </a:ln>
        </p:spPr>
        <p:txBody>
          <a:bodyPr spcFirstLastPara="1" wrap="square" lIns="146144" tIns="73052" rIns="146144" bIns="73052"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919" b="1" i="0" u="none" strike="noStrike" cap="none">
                <a:solidFill>
                  <a:srgbClr val="FFFFFF"/>
                </a:solidFill>
                <a:latin typeface="Roboto"/>
                <a:ea typeface="Roboto"/>
                <a:cs typeface="Roboto"/>
                <a:sym typeface="Roboto"/>
              </a:rPr>
              <a:t>CASE STUDY</a:t>
            </a:r>
            <a:endParaRPr sz="1919" b="1" i="0" u="none" strike="noStrike" cap="none">
              <a:solidFill>
                <a:srgbClr val="FFFFFF"/>
              </a:solidFill>
              <a:latin typeface="Roboto"/>
              <a:ea typeface="Roboto"/>
              <a:cs typeface="Roboto"/>
              <a:sym typeface="Roboto"/>
            </a:endParaRPr>
          </a:p>
        </p:txBody>
      </p:sp>
      <p:sp>
        <p:nvSpPr>
          <p:cNvPr id="65" name="Google Shape;65;p1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66" name="Google Shape;66;p13"/>
          <p:cNvSpPr txBox="1">
            <a:spLocks noGrp="1"/>
          </p:cNvSpPr>
          <p:nvPr>
            <p:ph type="sldNum" idx="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0814A44-5C17-CB67-E66B-C7C3AD35C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53013" cy="8229600"/>
          </a:xfrm>
          <a:prstGeom prst="rect">
            <a:avLst/>
          </a:prstGeom>
        </p:spPr>
      </p:pic>
      <p:sp>
        <p:nvSpPr>
          <p:cNvPr id="7" name="Text Placeholder 8">
            <a:extLst>
              <a:ext uri="{FF2B5EF4-FFF2-40B4-BE49-F238E27FC236}">
                <a16:creationId xmlns:a16="http://schemas.microsoft.com/office/drawing/2014/main" id="{EECB58F9-0342-57B8-1B31-6CA7687BDB68}"/>
              </a:ext>
            </a:extLst>
          </p:cNvPr>
          <p:cNvSpPr>
            <a:spLocks noGrp="1"/>
          </p:cNvSpPr>
          <p:nvPr>
            <p:ph type="body" sz="quarter" idx="10" hasCustomPrompt="1"/>
          </p:nvPr>
        </p:nvSpPr>
        <p:spPr>
          <a:xfrm>
            <a:off x="6602682" y="3087584"/>
            <a:ext cx="7227618" cy="784830"/>
          </a:xfrm>
        </p:spPr>
        <p:txBody>
          <a:bodyPr wrap="square">
            <a:spAutoFit/>
          </a:bodyPr>
          <a:lstStyle>
            <a:lvl1pPr marL="0" indent="0" algn="r">
              <a:buNone/>
              <a:defRPr sz="5000" b="0" i="0">
                <a:solidFill>
                  <a:schemeClr val="bg1"/>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Section 2 Title Here</a:t>
            </a:r>
          </a:p>
        </p:txBody>
      </p:sp>
      <p:cxnSp>
        <p:nvCxnSpPr>
          <p:cNvPr id="9" name="Straight Connector 8">
            <a:extLst>
              <a:ext uri="{FF2B5EF4-FFF2-40B4-BE49-F238E27FC236}">
                <a16:creationId xmlns:a16="http://schemas.microsoft.com/office/drawing/2014/main" id="{0B65FC6B-1067-3319-4AD4-ACB3DE0AC421}"/>
              </a:ext>
            </a:extLst>
          </p:cNvPr>
          <p:cNvCxnSpPr>
            <a:cxnSpLocks/>
          </p:cNvCxnSpPr>
          <p:nvPr userDrawn="1"/>
        </p:nvCxnSpPr>
        <p:spPr>
          <a:xfrm>
            <a:off x="7912596" y="4112326"/>
            <a:ext cx="5917703" cy="0"/>
          </a:xfrm>
          <a:prstGeom prst="line">
            <a:avLst/>
          </a:prstGeom>
          <a:ln w="19050">
            <a:solidFill>
              <a:srgbClr val="147BB7"/>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74ED01AF-76FB-CD5B-DE6E-7C4E66E33D15}"/>
              </a:ext>
            </a:extLst>
          </p:cNvPr>
          <p:cNvSpPr>
            <a:spLocks noGrp="1"/>
          </p:cNvSpPr>
          <p:nvPr>
            <p:ph type="body" sz="quarter" idx="13" hasCustomPrompt="1"/>
          </p:nvPr>
        </p:nvSpPr>
        <p:spPr>
          <a:xfrm>
            <a:off x="7481454" y="4381994"/>
            <a:ext cx="6348845" cy="313932"/>
          </a:xfrm>
        </p:spPr>
        <p:txBody>
          <a:bodyPr>
            <a:spAutoFit/>
          </a:bodyPr>
          <a:lstStyle>
            <a:lvl1pPr marL="0" indent="0" algn="r">
              <a:buNone/>
              <a:defRPr sz="1600" b="0" i="0">
                <a:solidFill>
                  <a:schemeClr val="bg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Sub-Headline Text Lorem Ipsum Dolor Sit </a:t>
            </a:r>
            <a:r>
              <a:rPr lang="en-US" err="1"/>
              <a:t>Amet</a:t>
            </a:r>
            <a:r>
              <a:rPr lang="en-US"/>
              <a:t> </a:t>
            </a:r>
            <a:r>
              <a:rPr lang="en-US" err="1"/>
              <a:t>Conse</a:t>
            </a:r>
            <a:endParaRPr lang="en-US"/>
          </a:p>
        </p:txBody>
      </p:sp>
      <p:sp>
        <p:nvSpPr>
          <p:cNvPr id="4" name="Slide Number Placeholder 5">
            <a:extLst>
              <a:ext uri="{FF2B5EF4-FFF2-40B4-BE49-F238E27FC236}">
                <a16:creationId xmlns:a16="http://schemas.microsoft.com/office/drawing/2014/main" id="{2E40ACAD-0F84-D93E-B0A3-F1D5E0C20239}"/>
              </a:ext>
            </a:extLst>
          </p:cNvPr>
          <p:cNvSpPr>
            <a:spLocks noGrp="1"/>
          </p:cNvSpPr>
          <p:nvPr>
            <p:ph type="sldNum" sz="quarter" idx="14"/>
          </p:nvPr>
        </p:nvSpPr>
        <p:spPr>
          <a:xfrm>
            <a:off x="13990666" y="7791450"/>
            <a:ext cx="639733" cy="438150"/>
          </a:xfrm>
        </p:spPr>
        <p:txBody>
          <a:bodyPr/>
          <a:lstStyle>
            <a:lvl1pPr algn="ctr">
              <a:defRPr sz="1100">
                <a:solidFill>
                  <a:schemeClr val="bg1"/>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962367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41560" y="2202920"/>
            <a:ext cx="8426400" cy="3850834"/>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14"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4"/>
          <p:cNvSpPr/>
          <p:nvPr/>
        </p:nvSpPr>
        <p:spPr>
          <a:xfrm>
            <a:off x="0" y="7990659"/>
            <a:ext cx="14630400" cy="279102"/>
          </a:xfrm>
          <a:prstGeom prst="rect">
            <a:avLst/>
          </a:prstGeom>
          <a:solidFill>
            <a:schemeClr val="accent2"/>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sp>
        <p:nvSpPr>
          <p:cNvPr id="70" name="Google Shape;70;p14"/>
          <p:cNvSpPr txBox="1"/>
          <p:nvPr/>
        </p:nvSpPr>
        <p:spPr>
          <a:xfrm>
            <a:off x="10741240" y="7569851"/>
            <a:ext cx="3291840" cy="438314"/>
          </a:xfrm>
          <a:prstGeom prst="rect">
            <a:avLst/>
          </a:prstGeom>
          <a:noFill/>
          <a:ln>
            <a:noFill/>
          </a:ln>
        </p:spPr>
        <p:txBody>
          <a:bodyPr spcFirstLastPara="1" wrap="square" lIns="146144" tIns="146144" rIns="146144" bIns="146144"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US" sz="959" b="0" i="0" u="none" strike="noStrike" cap="none">
                <a:solidFill>
                  <a:srgbClr val="EEEEEE"/>
                </a:solidFill>
                <a:latin typeface="Roboto"/>
                <a:ea typeface="Roboto"/>
                <a:cs typeface="Roboto"/>
                <a:sym typeface="Roboto"/>
              </a:rPr>
              <a:t>WWW.WELLFRAME.COM</a:t>
            </a:r>
            <a:endParaRPr sz="2238" b="0" i="0" u="none" strike="noStrike" cap="none">
              <a:solidFill>
                <a:srgbClr val="000000"/>
              </a:solidFill>
              <a:latin typeface="Roboto"/>
              <a:ea typeface="Roboto"/>
              <a:cs typeface="Roboto"/>
              <a:sym typeface="Roboto"/>
            </a:endParaRPr>
          </a:p>
        </p:txBody>
      </p:sp>
      <p:sp>
        <p:nvSpPr>
          <p:cNvPr id="71" name="Google Shape;71;p14"/>
          <p:cNvSpPr txBox="1"/>
          <p:nvPr/>
        </p:nvSpPr>
        <p:spPr>
          <a:xfrm>
            <a:off x="10005400" y="6975551"/>
            <a:ext cx="4027680" cy="629177"/>
          </a:xfrm>
          <a:prstGeom prst="rect">
            <a:avLst/>
          </a:prstGeom>
          <a:noFill/>
          <a:ln>
            <a:noFill/>
          </a:ln>
        </p:spPr>
        <p:txBody>
          <a:bodyPr spcFirstLastPara="1" wrap="square" lIns="146144" tIns="146144" rIns="146144" bIns="146144"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1439" b="0" i="0" u="none" strike="noStrike" cap="none">
                <a:solidFill>
                  <a:srgbClr val="FFFFFF"/>
                </a:solidFill>
                <a:latin typeface="Roboto"/>
                <a:ea typeface="Roboto"/>
                <a:cs typeface="Roboto"/>
                <a:sym typeface="Roboto"/>
              </a:rPr>
              <a:t>Find us online:</a:t>
            </a:r>
            <a:endParaRPr sz="1439"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US" sz="1439" b="1" i="0" u="none" strike="noStrike" cap="none">
                <a:solidFill>
                  <a:srgbClr val="FFFFFF"/>
                </a:solidFill>
                <a:latin typeface="Roboto"/>
                <a:ea typeface="Roboto"/>
                <a:cs typeface="Roboto"/>
                <a:sym typeface="Roboto"/>
              </a:rPr>
              <a:t>linkedin.com/company/wellframe</a:t>
            </a:r>
            <a:endParaRPr sz="1439" b="1" i="0" u="none" strike="noStrike" cap="none">
              <a:solidFill>
                <a:srgbClr val="FFFFFF"/>
              </a:solidFill>
              <a:latin typeface="Roboto"/>
              <a:ea typeface="Roboto"/>
              <a:cs typeface="Roboto"/>
              <a:sym typeface="Roboto"/>
            </a:endParaRPr>
          </a:p>
        </p:txBody>
      </p:sp>
      <p:sp>
        <p:nvSpPr>
          <p:cNvPr id="72" name="Google Shape;72;p14"/>
          <p:cNvSpPr/>
          <p:nvPr/>
        </p:nvSpPr>
        <p:spPr>
          <a:xfrm>
            <a:off x="2536120" y="1875263"/>
            <a:ext cx="141120" cy="4479053"/>
          </a:xfrm>
          <a:prstGeom prst="rect">
            <a:avLst/>
          </a:prstGeom>
          <a:solidFill>
            <a:schemeClr val="accent5"/>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sp>
        <p:nvSpPr>
          <p:cNvPr id="73" name="Google Shape;73;p14"/>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999999"/>
                </a:solidFill>
                <a:latin typeface="Merriweather"/>
                <a:ea typeface="Merriweather"/>
                <a:cs typeface="Merriweather"/>
                <a:sym typeface="Merriweather"/>
              </a:defRPr>
            </a:lvl1pPr>
            <a:lvl2pPr lvl="1" algn="r" rtl="0">
              <a:buNone/>
              <a:defRPr sz="1598">
                <a:solidFill>
                  <a:srgbClr val="999999"/>
                </a:solidFill>
                <a:latin typeface="Merriweather"/>
                <a:ea typeface="Merriweather"/>
                <a:cs typeface="Merriweather"/>
                <a:sym typeface="Merriweather"/>
              </a:defRPr>
            </a:lvl2pPr>
            <a:lvl3pPr lvl="2" algn="r" rtl="0">
              <a:buNone/>
              <a:defRPr sz="1598">
                <a:solidFill>
                  <a:srgbClr val="999999"/>
                </a:solidFill>
                <a:latin typeface="Merriweather"/>
                <a:ea typeface="Merriweather"/>
                <a:cs typeface="Merriweather"/>
                <a:sym typeface="Merriweather"/>
              </a:defRPr>
            </a:lvl3pPr>
            <a:lvl4pPr lvl="3" algn="r" rtl="0">
              <a:buNone/>
              <a:defRPr sz="1598">
                <a:solidFill>
                  <a:srgbClr val="999999"/>
                </a:solidFill>
                <a:latin typeface="Merriweather"/>
                <a:ea typeface="Merriweather"/>
                <a:cs typeface="Merriweather"/>
                <a:sym typeface="Merriweather"/>
              </a:defRPr>
            </a:lvl4pPr>
            <a:lvl5pPr lvl="4" algn="r" rtl="0">
              <a:buNone/>
              <a:defRPr sz="1598">
                <a:solidFill>
                  <a:srgbClr val="999999"/>
                </a:solidFill>
                <a:latin typeface="Merriweather"/>
                <a:ea typeface="Merriweather"/>
                <a:cs typeface="Merriweather"/>
                <a:sym typeface="Merriweather"/>
              </a:defRPr>
            </a:lvl5pPr>
            <a:lvl6pPr lvl="5" algn="r" rtl="0">
              <a:buNone/>
              <a:defRPr sz="1598">
                <a:solidFill>
                  <a:srgbClr val="999999"/>
                </a:solidFill>
                <a:latin typeface="Merriweather"/>
                <a:ea typeface="Merriweather"/>
                <a:cs typeface="Merriweather"/>
                <a:sym typeface="Merriweather"/>
              </a:defRPr>
            </a:lvl6pPr>
            <a:lvl7pPr lvl="6" algn="r" rtl="0">
              <a:buNone/>
              <a:defRPr sz="1598">
                <a:solidFill>
                  <a:srgbClr val="999999"/>
                </a:solidFill>
                <a:latin typeface="Merriweather"/>
                <a:ea typeface="Merriweather"/>
                <a:cs typeface="Merriweather"/>
                <a:sym typeface="Merriweather"/>
              </a:defRPr>
            </a:lvl7pPr>
            <a:lvl8pPr lvl="7" algn="r" rtl="0">
              <a:buNone/>
              <a:defRPr sz="1598">
                <a:solidFill>
                  <a:srgbClr val="999999"/>
                </a:solidFill>
                <a:latin typeface="Merriweather"/>
                <a:ea typeface="Merriweather"/>
                <a:cs typeface="Merriweather"/>
                <a:sym typeface="Merriweather"/>
              </a:defRPr>
            </a:lvl8pPr>
            <a:lvl9pPr lvl="8" algn="r" rtl="0">
              <a:buNone/>
              <a:defRPr sz="1598">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77" name="Google Shape;77;p15"/>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80" name="Google Shape;80;p16"/>
          <p:cNvPicPr preferRelativeResize="0"/>
          <p:nvPr/>
        </p:nvPicPr>
        <p:blipFill>
          <a:blip r:embed="rId2">
            <a:alphaModFix/>
          </a:blip>
          <a:stretch>
            <a:fillRect/>
          </a:stretch>
        </p:blipFill>
        <p:spPr>
          <a:xfrm>
            <a:off x="243840" y="1628245"/>
            <a:ext cx="14142724" cy="5686976"/>
          </a:xfrm>
          <a:prstGeom prst="rect">
            <a:avLst/>
          </a:prstGeom>
          <a:noFill/>
          <a:ln>
            <a:noFill/>
          </a:ln>
        </p:spPr>
      </p:pic>
      <p:sp>
        <p:nvSpPr>
          <p:cNvPr id="81" name="Google Shape;81;p16"/>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7"/>
          <p:cNvSpPr/>
          <p:nvPr/>
        </p:nvSpPr>
        <p:spPr>
          <a:xfrm>
            <a:off x="118896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85" name="Google Shape;85;p17"/>
          <p:cNvSpPr/>
          <p:nvPr/>
        </p:nvSpPr>
        <p:spPr>
          <a:xfrm>
            <a:off x="1188960" y="3961771"/>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86" name="Google Shape;86;p17"/>
          <p:cNvSpPr/>
          <p:nvPr/>
        </p:nvSpPr>
        <p:spPr>
          <a:xfrm>
            <a:off x="118896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87" name="Google Shape;87;p17"/>
          <p:cNvSpPr txBox="1">
            <a:spLocks noGrp="1"/>
          </p:cNvSpPr>
          <p:nvPr>
            <p:ph type="body" idx="1"/>
          </p:nvPr>
        </p:nvSpPr>
        <p:spPr>
          <a:xfrm>
            <a:off x="2053200" y="2443873"/>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Font typeface="Roboto"/>
              <a:buChar char="■"/>
              <a:defRPr sz="1918">
                <a:latin typeface="Roboto"/>
                <a:ea typeface="Roboto"/>
                <a:cs typeface="Roboto"/>
                <a:sym typeface="Roboto"/>
              </a:defRPr>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88" name="Google Shape;88;p17"/>
          <p:cNvSpPr txBox="1">
            <a:spLocks noGrp="1"/>
          </p:cNvSpPr>
          <p:nvPr>
            <p:ph type="body" idx="2"/>
          </p:nvPr>
        </p:nvSpPr>
        <p:spPr>
          <a:xfrm>
            <a:off x="2053200" y="4063269"/>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89" name="Google Shape;89;p17"/>
          <p:cNvSpPr txBox="1">
            <a:spLocks noGrp="1"/>
          </p:cNvSpPr>
          <p:nvPr>
            <p:ph type="body" idx="3"/>
          </p:nvPr>
        </p:nvSpPr>
        <p:spPr>
          <a:xfrm>
            <a:off x="2053200" y="5667465"/>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90" name="Google Shape;90;p17"/>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91" name="Google Shape;91;p17"/>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8"/>
          <p:cNvSpPr/>
          <p:nvPr/>
        </p:nvSpPr>
        <p:spPr>
          <a:xfrm>
            <a:off x="118896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95" name="Google Shape;95;p18"/>
          <p:cNvSpPr/>
          <p:nvPr/>
        </p:nvSpPr>
        <p:spPr>
          <a:xfrm>
            <a:off x="1188960" y="3961771"/>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96" name="Google Shape;96;p18"/>
          <p:cNvSpPr/>
          <p:nvPr/>
        </p:nvSpPr>
        <p:spPr>
          <a:xfrm>
            <a:off x="118896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97" name="Google Shape;97;p18"/>
          <p:cNvSpPr txBox="1">
            <a:spLocks noGrp="1"/>
          </p:cNvSpPr>
          <p:nvPr>
            <p:ph type="body" idx="1"/>
          </p:nvPr>
        </p:nvSpPr>
        <p:spPr>
          <a:xfrm>
            <a:off x="2053200" y="2443873"/>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98" name="Google Shape;98;p18"/>
          <p:cNvSpPr txBox="1">
            <a:spLocks noGrp="1"/>
          </p:cNvSpPr>
          <p:nvPr>
            <p:ph type="body" idx="2"/>
          </p:nvPr>
        </p:nvSpPr>
        <p:spPr>
          <a:xfrm>
            <a:off x="2053200" y="4063269"/>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99" name="Google Shape;99;p18"/>
          <p:cNvSpPr txBox="1">
            <a:spLocks noGrp="1"/>
          </p:cNvSpPr>
          <p:nvPr>
            <p:ph type="body" idx="3"/>
          </p:nvPr>
        </p:nvSpPr>
        <p:spPr>
          <a:xfrm>
            <a:off x="2053200" y="5667465"/>
            <a:ext cx="506688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00" name="Google Shape;100;p18"/>
          <p:cNvSpPr/>
          <p:nvPr/>
        </p:nvSpPr>
        <p:spPr>
          <a:xfrm>
            <a:off x="726288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01" name="Google Shape;101;p18"/>
          <p:cNvSpPr txBox="1">
            <a:spLocks noGrp="1"/>
          </p:cNvSpPr>
          <p:nvPr>
            <p:ph type="body" idx="4"/>
          </p:nvPr>
        </p:nvSpPr>
        <p:spPr>
          <a:xfrm>
            <a:off x="7998000" y="2424334"/>
            <a:ext cx="6399840" cy="629658"/>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02" name="Google Shape;102;p18"/>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03" name="Google Shape;103;p18"/>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9"/>
          <p:cNvSpPr/>
          <p:nvPr/>
        </p:nvSpPr>
        <p:spPr>
          <a:xfrm>
            <a:off x="118896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107" name="Google Shape;107;p19"/>
          <p:cNvSpPr/>
          <p:nvPr/>
        </p:nvSpPr>
        <p:spPr>
          <a:xfrm>
            <a:off x="1188960" y="3961771"/>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108" name="Google Shape;108;p19"/>
          <p:cNvSpPr/>
          <p:nvPr/>
        </p:nvSpPr>
        <p:spPr>
          <a:xfrm>
            <a:off x="118896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109" name="Google Shape;109;p19"/>
          <p:cNvSpPr/>
          <p:nvPr/>
        </p:nvSpPr>
        <p:spPr>
          <a:xfrm>
            <a:off x="726288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10" name="Google Shape;110;p19"/>
          <p:cNvSpPr/>
          <p:nvPr/>
        </p:nvSpPr>
        <p:spPr>
          <a:xfrm>
            <a:off x="7262880" y="3961792"/>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5</a:t>
            </a:r>
            <a:endParaRPr sz="2557">
              <a:solidFill>
                <a:srgbClr val="6A7179"/>
              </a:solidFill>
              <a:latin typeface="Roboto Light"/>
              <a:ea typeface="Roboto Light"/>
              <a:cs typeface="Roboto Light"/>
              <a:sym typeface="Roboto Light"/>
            </a:endParaRPr>
          </a:p>
        </p:txBody>
      </p:sp>
      <p:sp>
        <p:nvSpPr>
          <p:cNvPr id="111" name="Google Shape;111;p19"/>
          <p:cNvSpPr txBox="1">
            <a:spLocks noGrp="1"/>
          </p:cNvSpPr>
          <p:nvPr>
            <p:ph type="body" idx="1"/>
          </p:nvPr>
        </p:nvSpPr>
        <p:spPr>
          <a:xfrm>
            <a:off x="2053200" y="2443873"/>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2" name="Google Shape;112;p19"/>
          <p:cNvSpPr txBox="1">
            <a:spLocks noGrp="1"/>
          </p:cNvSpPr>
          <p:nvPr>
            <p:ph type="body" idx="2"/>
          </p:nvPr>
        </p:nvSpPr>
        <p:spPr>
          <a:xfrm>
            <a:off x="2053200" y="4063269"/>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3" name="Google Shape;113;p19"/>
          <p:cNvSpPr txBox="1">
            <a:spLocks noGrp="1"/>
          </p:cNvSpPr>
          <p:nvPr>
            <p:ph type="body" idx="3"/>
          </p:nvPr>
        </p:nvSpPr>
        <p:spPr>
          <a:xfrm>
            <a:off x="2053200" y="5667465"/>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4" name="Google Shape;114;p19"/>
          <p:cNvSpPr txBox="1">
            <a:spLocks noGrp="1"/>
          </p:cNvSpPr>
          <p:nvPr>
            <p:ph type="body" idx="4"/>
          </p:nvPr>
        </p:nvSpPr>
        <p:spPr>
          <a:xfrm>
            <a:off x="7998000" y="2424334"/>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5" name="Google Shape;115;p19"/>
          <p:cNvSpPr txBox="1">
            <a:spLocks noGrp="1"/>
          </p:cNvSpPr>
          <p:nvPr>
            <p:ph type="body" idx="5"/>
          </p:nvPr>
        </p:nvSpPr>
        <p:spPr>
          <a:xfrm>
            <a:off x="7998000" y="4043741"/>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16" name="Google Shape;116;p19"/>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17" name="Google Shape;117;p19"/>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p20"/>
          <p:cNvSpPr/>
          <p:nvPr/>
        </p:nvSpPr>
        <p:spPr>
          <a:xfrm>
            <a:off x="118896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121" name="Google Shape;121;p20"/>
          <p:cNvSpPr/>
          <p:nvPr/>
        </p:nvSpPr>
        <p:spPr>
          <a:xfrm>
            <a:off x="1188960" y="3961771"/>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122" name="Google Shape;122;p20"/>
          <p:cNvSpPr/>
          <p:nvPr/>
        </p:nvSpPr>
        <p:spPr>
          <a:xfrm>
            <a:off x="118896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123" name="Google Shape;123;p20"/>
          <p:cNvSpPr/>
          <p:nvPr/>
        </p:nvSpPr>
        <p:spPr>
          <a:xfrm>
            <a:off x="7262880" y="2378515"/>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24" name="Google Shape;124;p20"/>
          <p:cNvSpPr/>
          <p:nvPr/>
        </p:nvSpPr>
        <p:spPr>
          <a:xfrm>
            <a:off x="7262880" y="3961792"/>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5</a:t>
            </a:r>
            <a:endParaRPr sz="2557">
              <a:solidFill>
                <a:srgbClr val="6A7179"/>
              </a:solidFill>
              <a:latin typeface="Roboto Light"/>
              <a:ea typeface="Roboto Light"/>
              <a:cs typeface="Roboto Light"/>
              <a:sym typeface="Roboto Light"/>
            </a:endParaRPr>
          </a:p>
        </p:txBody>
      </p:sp>
      <p:sp>
        <p:nvSpPr>
          <p:cNvPr id="125" name="Google Shape;125;p20"/>
          <p:cNvSpPr/>
          <p:nvPr/>
        </p:nvSpPr>
        <p:spPr>
          <a:xfrm>
            <a:off x="7262880" y="5545067"/>
            <a:ext cx="721440" cy="721251"/>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6</a:t>
            </a:r>
            <a:endParaRPr sz="2557">
              <a:solidFill>
                <a:srgbClr val="6A7179"/>
              </a:solidFill>
              <a:latin typeface="Roboto Light"/>
              <a:ea typeface="Roboto Light"/>
              <a:cs typeface="Roboto Light"/>
              <a:sym typeface="Roboto Light"/>
            </a:endParaRPr>
          </a:p>
        </p:txBody>
      </p:sp>
      <p:sp>
        <p:nvSpPr>
          <p:cNvPr id="126" name="Google Shape;126;p20"/>
          <p:cNvSpPr txBox="1">
            <a:spLocks noGrp="1"/>
          </p:cNvSpPr>
          <p:nvPr>
            <p:ph type="body" idx="1"/>
          </p:nvPr>
        </p:nvSpPr>
        <p:spPr>
          <a:xfrm>
            <a:off x="2053200" y="2443873"/>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Font typeface="Roboto"/>
              <a:buChar char="■"/>
              <a:defRPr sz="1918">
                <a:latin typeface="Roboto"/>
                <a:ea typeface="Roboto"/>
                <a:cs typeface="Roboto"/>
                <a:sym typeface="Roboto"/>
              </a:defRPr>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27" name="Google Shape;127;p20"/>
          <p:cNvSpPr txBox="1">
            <a:spLocks noGrp="1"/>
          </p:cNvSpPr>
          <p:nvPr>
            <p:ph type="body" idx="2"/>
          </p:nvPr>
        </p:nvSpPr>
        <p:spPr>
          <a:xfrm>
            <a:off x="2053200" y="4063269"/>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28" name="Google Shape;128;p20"/>
          <p:cNvSpPr txBox="1">
            <a:spLocks noGrp="1"/>
          </p:cNvSpPr>
          <p:nvPr>
            <p:ph type="body" idx="3"/>
          </p:nvPr>
        </p:nvSpPr>
        <p:spPr>
          <a:xfrm>
            <a:off x="2053200" y="5667465"/>
            <a:ext cx="506688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Char char="●"/>
              <a:defRPr sz="2238">
                <a:solidFill>
                  <a:schemeClr val="dk1"/>
                </a:solidFill>
              </a:defRPr>
            </a:lvl1pPr>
            <a:lvl2pPr marL="1461686" lvl="1" indent="-487229" rtl="0">
              <a:spcBef>
                <a:spcPts val="0"/>
              </a:spcBef>
              <a:spcAft>
                <a:spcPts val="0"/>
              </a:spcAft>
              <a:buSzPts val="1200"/>
              <a:buChar char="○"/>
              <a:defRPr sz="1918"/>
            </a:lvl2pPr>
            <a:lvl3pPr marL="2192530" lvl="2" indent="-487229" rtl="0">
              <a:spcBef>
                <a:spcPts val="0"/>
              </a:spcBef>
              <a:spcAft>
                <a:spcPts val="0"/>
              </a:spcAft>
              <a:buSzPts val="1200"/>
              <a:buChar char="■"/>
              <a:defRPr sz="1918"/>
            </a:lvl3pPr>
            <a:lvl4pPr marL="2923373" lvl="3" indent="-487229" rtl="0">
              <a:spcBef>
                <a:spcPts val="0"/>
              </a:spcBef>
              <a:spcAft>
                <a:spcPts val="0"/>
              </a:spcAft>
              <a:buSzPts val="1200"/>
              <a:buChar char="●"/>
              <a:defRPr sz="1918"/>
            </a:lvl4pPr>
            <a:lvl5pPr marL="3654218" lvl="4" indent="-487229" rtl="0">
              <a:spcBef>
                <a:spcPts val="0"/>
              </a:spcBef>
              <a:spcAft>
                <a:spcPts val="0"/>
              </a:spcAft>
              <a:buSzPts val="1200"/>
              <a:buChar char="○"/>
              <a:defRPr sz="1918"/>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29" name="Google Shape;129;p20"/>
          <p:cNvSpPr txBox="1">
            <a:spLocks noGrp="1"/>
          </p:cNvSpPr>
          <p:nvPr>
            <p:ph type="body" idx="4"/>
          </p:nvPr>
        </p:nvSpPr>
        <p:spPr>
          <a:xfrm>
            <a:off x="7998000" y="2424334"/>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30" name="Google Shape;130;p20"/>
          <p:cNvSpPr txBox="1">
            <a:spLocks noGrp="1"/>
          </p:cNvSpPr>
          <p:nvPr>
            <p:ph type="body" idx="5"/>
          </p:nvPr>
        </p:nvSpPr>
        <p:spPr>
          <a:xfrm>
            <a:off x="7998000" y="4043741"/>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31" name="Google Shape;131;p20"/>
          <p:cNvSpPr txBox="1">
            <a:spLocks noGrp="1"/>
          </p:cNvSpPr>
          <p:nvPr>
            <p:ph type="body" idx="6"/>
          </p:nvPr>
        </p:nvSpPr>
        <p:spPr>
          <a:xfrm>
            <a:off x="7998000" y="5647905"/>
            <a:ext cx="6399840" cy="629658"/>
          </a:xfrm>
          <a:prstGeom prst="rect">
            <a:avLst/>
          </a:prstGeom>
          <a:noFill/>
          <a:ln>
            <a:noFill/>
          </a:ln>
        </p:spPr>
        <p:txBody>
          <a:bodyPr spcFirstLastPara="1" wrap="square" lIns="91425" tIns="91425" rIns="91425" bIns="91425" anchor="ctr" anchorCtr="0">
            <a:noAutofit/>
          </a:bodyPr>
          <a:lstStyle>
            <a:lvl1pPr marL="730843" lvl="0" indent="-507531"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Char char="■"/>
              <a:defRPr sz="1918"/>
            </a:lvl6pPr>
            <a:lvl7pPr marL="5115904" lvl="6" indent="-487229" rtl="0">
              <a:spcBef>
                <a:spcPts val="0"/>
              </a:spcBef>
              <a:spcAft>
                <a:spcPts val="0"/>
              </a:spcAft>
              <a:buSzPts val="1200"/>
              <a:buChar char="●"/>
              <a:defRPr sz="1918"/>
            </a:lvl7pPr>
            <a:lvl8pPr marL="5846747" lvl="7" indent="-487229" rtl="0">
              <a:spcBef>
                <a:spcPts val="0"/>
              </a:spcBef>
              <a:spcAft>
                <a:spcPts val="0"/>
              </a:spcAft>
              <a:buSzPts val="1200"/>
              <a:buChar char="○"/>
              <a:defRPr sz="1918"/>
            </a:lvl8pPr>
            <a:lvl9pPr marL="6577590" lvl="8" indent="-487229" rtl="0">
              <a:spcBef>
                <a:spcPts val="0"/>
              </a:spcBef>
              <a:spcAft>
                <a:spcPts val="0"/>
              </a:spcAft>
              <a:buSzPts val="1200"/>
              <a:buChar char="■"/>
              <a:defRPr sz="1918"/>
            </a:lvl9pPr>
          </a:lstStyle>
          <a:p>
            <a:endParaRPr/>
          </a:p>
        </p:txBody>
      </p:sp>
      <p:sp>
        <p:nvSpPr>
          <p:cNvPr id="132" name="Google Shape;132;p20"/>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33" name="Google Shape;133;p20"/>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a:off x="498720" y="1356278"/>
            <a:ext cx="13632960" cy="5466459"/>
          </a:xfrm>
          <a:prstGeom prst="rect">
            <a:avLst/>
          </a:prstGeom>
          <a:noFill/>
          <a:ln>
            <a:noFill/>
          </a:ln>
        </p:spPr>
        <p:txBody>
          <a:bodyPr spcFirstLastPara="1" wrap="square" lIns="91425" tIns="91425" rIns="91425" bIns="91425" anchor="t"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2pPr>
            <a:lvl3pPr marL="2192530" lvl="2"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3pPr>
            <a:lvl4pPr marL="2923373" lvl="3" indent="-487229" rtl="0">
              <a:spcBef>
                <a:spcPts val="1598"/>
              </a:spcBef>
              <a:spcAft>
                <a:spcPts val="0"/>
              </a:spcAft>
              <a:buSzPts val="1200"/>
              <a:buFont typeface="Roboto"/>
              <a:buChar char="●"/>
              <a:defRPr sz="1918">
                <a:latin typeface="Roboto"/>
                <a:ea typeface="Roboto"/>
                <a:cs typeface="Roboto"/>
                <a:sym typeface="Roboto"/>
              </a:defRPr>
            </a:lvl4pPr>
            <a:lvl5pPr marL="3654218" lvl="4" indent="-507531" rtl="0">
              <a:spcBef>
                <a:spcPts val="0"/>
              </a:spcBef>
              <a:spcAft>
                <a:spcPts val="0"/>
              </a:spcAft>
              <a:buSzPts val="1400"/>
              <a:buFont typeface="Roboto"/>
              <a:buChar char="○"/>
              <a:defRPr>
                <a:latin typeface="Roboto"/>
                <a:ea typeface="Roboto"/>
                <a:cs typeface="Roboto"/>
                <a:sym typeface="Roboto"/>
              </a:defRPr>
            </a:lvl5pPr>
            <a:lvl6pPr marL="4385061" lvl="5" indent="-507531" rtl="0">
              <a:spcBef>
                <a:spcPts val="0"/>
              </a:spcBef>
              <a:spcAft>
                <a:spcPts val="0"/>
              </a:spcAft>
              <a:buSzPts val="1400"/>
              <a:buChar char="■"/>
              <a:defRPr/>
            </a:lvl6pPr>
            <a:lvl7pPr marL="5115904" lvl="6" indent="-507531" rtl="0">
              <a:spcBef>
                <a:spcPts val="0"/>
              </a:spcBef>
              <a:spcAft>
                <a:spcPts val="0"/>
              </a:spcAft>
              <a:buSzPts val="1400"/>
              <a:buChar char="●"/>
              <a:defRPr/>
            </a:lvl7pPr>
            <a:lvl8pPr marL="5846747" lvl="7" indent="-507531" rtl="0">
              <a:spcBef>
                <a:spcPts val="0"/>
              </a:spcBef>
              <a:spcAft>
                <a:spcPts val="0"/>
              </a:spcAft>
              <a:buSzPts val="1400"/>
              <a:buChar char="○"/>
              <a:defRPr/>
            </a:lvl8pPr>
            <a:lvl9pPr marL="6577590" lvl="8" indent="-507531" rtl="0">
              <a:spcBef>
                <a:spcPts val="0"/>
              </a:spcBef>
              <a:spcAft>
                <a:spcPts val="0"/>
              </a:spcAft>
              <a:buSzPts val="1400"/>
              <a:buChar char="■"/>
              <a:defRPr/>
            </a:lvl9pPr>
          </a:lstStyle>
          <a:p>
            <a:endParaRPr/>
          </a:p>
        </p:txBody>
      </p:sp>
      <p:sp>
        <p:nvSpPr>
          <p:cNvPr id="137" name="Google Shape;137;p21"/>
          <p:cNvSpPr/>
          <p:nvPr/>
        </p:nvSpPr>
        <p:spPr>
          <a:xfrm>
            <a:off x="0" y="7210182"/>
            <a:ext cx="14630400" cy="1019536"/>
          </a:xfrm>
          <a:prstGeom prst="rect">
            <a:avLst/>
          </a:prstGeom>
          <a:solidFill>
            <a:srgbClr val="D9E3E7"/>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grpSp>
        <p:nvGrpSpPr>
          <p:cNvPr id="138" name="Google Shape;138;p21"/>
          <p:cNvGrpSpPr/>
          <p:nvPr/>
        </p:nvGrpSpPr>
        <p:grpSpPr>
          <a:xfrm>
            <a:off x="720760" y="5416770"/>
            <a:ext cx="5370480" cy="2812072"/>
            <a:chOff x="1257656" y="7649272"/>
            <a:chExt cx="9196027" cy="4815692"/>
          </a:xfrm>
        </p:grpSpPr>
        <p:pic>
          <p:nvPicPr>
            <p:cNvPr id="139" name="Google Shape;139;p21"/>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40" name="Google Shape;140;p21"/>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41" name="Google Shape;141;p21"/>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42" name="Google Shape;142;p21"/>
          <p:cNvPicPr preferRelativeResize="0"/>
          <p:nvPr/>
        </p:nvPicPr>
        <p:blipFill rotWithShape="1">
          <a:blip r:embed="rId5">
            <a:alphaModFix/>
          </a:blip>
          <a:srcRect l="-3480" t="-1111" r="3480" b="40347"/>
          <a:stretch/>
        </p:blipFill>
        <p:spPr>
          <a:xfrm>
            <a:off x="4120602" y="4515391"/>
            <a:ext cx="10509798" cy="3714315"/>
          </a:xfrm>
          <a:prstGeom prst="rect">
            <a:avLst/>
          </a:prstGeom>
          <a:noFill/>
          <a:ln>
            <a:noFill/>
          </a:ln>
        </p:spPr>
      </p:pic>
      <p:sp>
        <p:nvSpPr>
          <p:cNvPr id="143" name="Google Shape;143;p21"/>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7"/>
          <p:cNvSpPr/>
          <p:nvPr/>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85" name="Google Shape;85;p17"/>
          <p:cNvSpPr/>
          <p:nvPr/>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86" name="Google Shape;86;p17"/>
          <p:cNvSpPr/>
          <p:nvPr/>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87" name="Google Shape;87;p17"/>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88" name="Google Shape;88;p17"/>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89" name="Google Shape;89;p17"/>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90" name="Google Shape;90;p17"/>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91" name="Google Shape;91;p17"/>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8"/>
          <p:cNvSpPr/>
          <p:nvPr/>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95" name="Google Shape;95;p18"/>
          <p:cNvSpPr/>
          <p:nvPr/>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96" name="Google Shape;96;p18"/>
          <p:cNvSpPr/>
          <p:nvPr/>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97" name="Google Shape;97;p18"/>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98" name="Google Shape;98;p18"/>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99" name="Google Shape;99;p18"/>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00" name="Google Shape;100;p18"/>
          <p:cNvSpPr/>
          <p:nvPr/>
        </p:nvSpPr>
        <p:spPr>
          <a:xfrm>
            <a:off x="726288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01" name="Google Shape;101;p18"/>
          <p:cNvSpPr txBox="1">
            <a:spLocks noGrp="1"/>
          </p:cNvSpPr>
          <p:nvPr>
            <p:ph type="body" idx="4"/>
          </p:nvPr>
        </p:nvSpPr>
        <p:spPr>
          <a:xfrm>
            <a:off x="7998000" y="2424335"/>
            <a:ext cx="6399840" cy="629657"/>
          </a:xfrm>
          <a:prstGeom prst="rect">
            <a:avLst/>
          </a:prstGeom>
          <a:noFill/>
          <a:ln>
            <a:noFill/>
          </a:ln>
        </p:spPr>
        <p:txBody>
          <a:bodyPr spcFirstLastPara="1" wrap="square" lIns="91425" tIns="91425" rIns="91425" bIns="91425" anchor="ctr"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02" name="Google Shape;102;p18"/>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03" name="Google Shape;103;p18"/>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F37AB357-0116-F4F1-E69E-2F75C0BFE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AD471037-42FE-F565-2106-7EE997C933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644153" cy="8229600"/>
          </a:xfrm>
          <a:prstGeom prst="rect">
            <a:avLst/>
          </a:prstGeom>
        </p:spPr>
      </p:pic>
      <p:cxnSp>
        <p:nvCxnSpPr>
          <p:cNvPr id="9" name="Straight Connector 8">
            <a:extLst>
              <a:ext uri="{FF2B5EF4-FFF2-40B4-BE49-F238E27FC236}">
                <a16:creationId xmlns:a16="http://schemas.microsoft.com/office/drawing/2014/main" id="{725EAD4A-833B-A033-F4AA-026197E35177}"/>
              </a:ext>
            </a:extLst>
          </p:cNvPr>
          <p:cNvCxnSpPr>
            <a:cxnSpLocks/>
          </p:cNvCxnSpPr>
          <p:nvPr userDrawn="1"/>
        </p:nvCxnSpPr>
        <p:spPr>
          <a:xfrm>
            <a:off x="457200" y="914400"/>
            <a:ext cx="13716000"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5824F0FC-3095-02B5-0F67-58AA54E0F9D3}"/>
              </a:ext>
            </a:extLst>
          </p:cNvPr>
          <p:cNvSpPr>
            <a:spLocks noGrp="1"/>
          </p:cNvSpPr>
          <p:nvPr>
            <p:ph type="body" sz="quarter" idx="10" hasCustomPrompt="1"/>
          </p:nvPr>
        </p:nvSpPr>
        <p:spPr>
          <a:xfrm>
            <a:off x="4441371" y="1828801"/>
            <a:ext cx="6348845" cy="1027211"/>
          </a:xfrm>
        </p:spPr>
        <p:txBody>
          <a:bodyPr>
            <a:normAutofit/>
          </a:bodyPr>
          <a:lstStyle>
            <a:lvl1pPr marL="0" indent="0" algn="l">
              <a:buNone/>
              <a:defRPr sz="4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Agenda</a:t>
            </a:r>
          </a:p>
        </p:txBody>
      </p:sp>
      <p:sp>
        <p:nvSpPr>
          <p:cNvPr id="12" name="Text Placeholder 11">
            <a:extLst>
              <a:ext uri="{FF2B5EF4-FFF2-40B4-BE49-F238E27FC236}">
                <a16:creationId xmlns:a16="http://schemas.microsoft.com/office/drawing/2014/main" id="{994821A7-A61C-1665-7645-B44FE60D1F64}"/>
              </a:ext>
            </a:extLst>
          </p:cNvPr>
          <p:cNvSpPr>
            <a:spLocks noGrp="1"/>
          </p:cNvSpPr>
          <p:nvPr>
            <p:ph type="body" sz="quarter" idx="11" hasCustomPrompt="1"/>
          </p:nvPr>
        </p:nvSpPr>
        <p:spPr>
          <a:xfrm>
            <a:off x="4441371" y="2909210"/>
            <a:ext cx="8407853" cy="5030031"/>
          </a:xfrm>
        </p:spPr>
        <p:txBody>
          <a:bodyPr>
            <a:spAutoFit/>
          </a:bodyPr>
          <a:lstStyle>
            <a:lvl1pPr marL="514350" indent="-514350">
              <a:lnSpc>
                <a:spcPct val="150000"/>
              </a:lnSpc>
              <a:buClr>
                <a:schemeClr val="accent1"/>
              </a:buClr>
              <a:buFont typeface="+mj-lt"/>
              <a:buAutoNum type="arabicPeriod"/>
              <a:defRPr sz="2000" b="1" i="0">
                <a:solidFill>
                  <a:schemeClr val="accent2"/>
                </a:solidFill>
                <a:latin typeface="Arial Nova" panose="020B0504020202020204" pitchFamily="34" charset="0"/>
              </a:defRPr>
            </a:lvl1pPr>
            <a:lvl2pPr marL="1062990" indent="-514350">
              <a:buClr>
                <a:schemeClr val="accent1"/>
              </a:buClr>
              <a:buFont typeface="Courier New" panose="02070309020205020404" pitchFamily="49" charset="0"/>
              <a:buChar char="o"/>
              <a:defRPr sz="1800" b="0" i="0">
                <a:latin typeface="Arial Nova Light" panose="020B0304020202020204" pitchFamily="34" charset="0"/>
              </a:defRPr>
            </a:lvl2pPr>
            <a:lvl3pPr marL="1554480" indent="-457200">
              <a:buClr>
                <a:schemeClr val="accent1"/>
              </a:buClr>
              <a:buFont typeface="System Font Regular"/>
              <a:buChar char="–"/>
              <a:defRPr sz="1600" b="0" i="0">
                <a:latin typeface="Arial Nova Light" panose="020B0304020202020204" pitchFamily="34" charset="0"/>
              </a:defRPr>
            </a:lvl3pPr>
            <a:lvl4pPr marL="2103120" indent="-457200">
              <a:buClr>
                <a:schemeClr val="accent1"/>
              </a:buClr>
              <a:buFont typeface="Arial" panose="020B0604020202020204" pitchFamily="34" charset="0"/>
              <a:buChar char="•"/>
              <a:defRPr sz="1400" b="0" i="0">
                <a:latin typeface="Arial Nova Light" panose="020B0304020202020204" pitchFamily="34" charset="0"/>
              </a:defRPr>
            </a:lvl4pPr>
            <a:lvl5pPr marL="2651760" indent="-457200">
              <a:buFont typeface="+mj-lt"/>
              <a:buAutoNum type="arabicPeriod"/>
              <a:defRPr b="0" i="0">
                <a:latin typeface="Aventa" pitchFamily="2" charset="77"/>
              </a:defRPr>
            </a:lvl5pPr>
          </a:lstStyle>
          <a:p>
            <a:pPr lvl="0"/>
            <a:r>
              <a:rPr lang="en-US"/>
              <a:t>Action Item Here</a:t>
            </a:r>
          </a:p>
          <a:p>
            <a:pPr lvl="1"/>
            <a:r>
              <a:rPr lang="en-US"/>
              <a:t>Bullet</a:t>
            </a:r>
          </a:p>
          <a:p>
            <a:pPr lvl="2"/>
            <a:r>
              <a:rPr lang="en-US"/>
              <a:t>Bullet</a:t>
            </a:r>
          </a:p>
          <a:p>
            <a:pPr lvl="3"/>
            <a:r>
              <a:rPr lang="en-US"/>
              <a:t>Bullet</a:t>
            </a:r>
          </a:p>
          <a:p>
            <a:pPr lvl="0"/>
            <a:r>
              <a:rPr lang="en-US"/>
              <a:t>Action Item Here</a:t>
            </a:r>
          </a:p>
          <a:p>
            <a:pPr lvl="1"/>
            <a:r>
              <a:rPr lang="en-US"/>
              <a:t>Bullet</a:t>
            </a:r>
          </a:p>
          <a:p>
            <a:pPr lvl="2"/>
            <a:r>
              <a:rPr lang="en-US"/>
              <a:t>Bullet</a:t>
            </a:r>
          </a:p>
          <a:p>
            <a:pPr lvl="3"/>
            <a:r>
              <a:rPr lang="en-US"/>
              <a:t>Bullet</a:t>
            </a:r>
          </a:p>
          <a:p>
            <a:pPr lvl="0"/>
            <a:r>
              <a:rPr lang="en-US"/>
              <a:t> Action Item Here</a:t>
            </a:r>
          </a:p>
          <a:p>
            <a:pPr lvl="1"/>
            <a:r>
              <a:rPr lang="en-US"/>
              <a:t>Bullet</a:t>
            </a:r>
          </a:p>
          <a:p>
            <a:pPr lvl="2"/>
            <a:r>
              <a:rPr lang="en-US"/>
              <a:t>Bullet</a:t>
            </a:r>
          </a:p>
          <a:p>
            <a:pPr lvl="3"/>
            <a:r>
              <a:rPr lang="en-US"/>
              <a:t>Bullet</a:t>
            </a:r>
          </a:p>
          <a:p>
            <a:pPr lvl="0"/>
            <a:endParaRPr lang="en-US"/>
          </a:p>
        </p:txBody>
      </p:sp>
      <p:sp>
        <p:nvSpPr>
          <p:cNvPr id="14" name="Slide Number Placeholder 5">
            <a:extLst>
              <a:ext uri="{FF2B5EF4-FFF2-40B4-BE49-F238E27FC236}">
                <a16:creationId xmlns:a16="http://schemas.microsoft.com/office/drawing/2014/main" id="{2A468175-E49E-94F7-6DDD-EA67F5FB2E49}"/>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38659737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9"/>
          <p:cNvSpPr/>
          <p:nvPr/>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107" name="Google Shape;107;p19"/>
          <p:cNvSpPr/>
          <p:nvPr/>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108" name="Google Shape;108;p19"/>
          <p:cNvSpPr/>
          <p:nvPr/>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109" name="Google Shape;109;p19"/>
          <p:cNvSpPr/>
          <p:nvPr/>
        </p:nvSpPr>
        <p:spPr>
          <a:xfrm>
            <a:off x="726288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10" name="Google Shape;110;p19"/>
          <p:cNvSpPr/>
          <p:nvPr/>
        </p:nvSpPr>
        <p:spPr>
          <a:xfrm>
            <a:off x="7262880" y="3961791"/>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5</a:t>
            </a:r>
            <a:endParaRPr sz="2557">
              <a:solidFill>
                <a:srgbClr val="6A7179"/>
              </a:solidFill>
              <a:latin typeface="Roboto Light"/>
              <a:ea typeface="Roboto Light"/>
              <a:cs typeface="Roboto Light"/>
              <a:sym typeface="Roboto Light"/>
            </a:endParaRPr>
          </a:p>
        </p:txBody>
      </p:sp>
      <p:sp>
        <p:nvSpPr>
          <p:cNvPr id="111" name="Google Shape;111;p19"/>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2" name="Google Shape;112;p19"/>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3" name="Google Shape;113;p19"/>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4" name="Google Shape;114;p19"/>
          <p:cNvSpPr txBox="1">
            <a:spLocks noGrp="1"/>
          </p:cNvSpPr>
          <p:nvPr>
            <p:ph type="body" idx="4"/>
          </p:nvPr>
        </p:nvSpPr>
        <p:spPr>
          <a:xfrm>
            <a:off x="7998000" y="2424335"/>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5" name="Google Shape;115;p19"/>
          <p:cNvSpPr txBox="1">
            <a:spLocks noGrp="1"/>
          </p:cNvSpPr>
          <p:nvPr>
            <p:ph type="body" idx="5"/>
          </p:nvPr>
        </p:nvSpPr>
        <p:spPr>
          <a:xfrm>
            <a:off x="7998000" y="4043741"/>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16" name="Google Shape;116;p19"/>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17" name="Google Shape;117;p19"/>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p20"/>
          <p:cNvSpPr/>
          <p:nvPr/>
        </p:nvSpPr>
        <p:spPr>
          <a:xfrm>
            <a:off x="118896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1</a:t>
            </a:r>
            <a:endParaRPr sz="2557">
              <a:solidFill>
                <a:srgbClr val="6A7179"/>
              </a:solidFill>
              <a:latin typeface="Roboto Light"/>
              <a:ea typeface="Roboto Light"/>
              <a:cs typeface="Roboto Light"/>
              <a:sym typeface="Roboto Light"/>
            </a:endParaRPr>
          </a:p>
        </p:txBody>
      </p:sp>
      <p:sp>
        <p:nvSpPr>
          <p:cNvPr id="121" name="Google Shape;121;p20"/>
          <p:cNvSpPr/>
          <p:nvPr/>
        </p:nvSpPr>
        <p:spPr>
          <a:xfrm>
            <a:off x="1188960" y="3961770"/>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2</a:t>
            </a:r>
            <a:endParaRPr sz="2557">
              <a:solidFill>
                <a:srgbClr val="6A7179"/>
              </a:solidFill>
              <a:latin typeface="Roboto Light"/>
              <a:ea typeface="Roboto Light"/>
              <a:cs typeface="Roboto Light"/>
              <a:sym typeface="Roboto Light"/>
            </a:endParaRPr>
          </a:p>
        </p:txBody>
      </p:sp>
      <p:sp>
        <p:nvSpPr>
          <p:cNvPr id="122" name="Google Shape;122;p20"/>
          <p:cNvSpPr/>
          <p:nvPr/>
        </p:nvSpPr>
        <p:spPr>
          <a:xfrm>
            <a:off x="118896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3</a:t>
            </a:r>
            <a:endParaRPr sz="2557">
              <a:solidFill>
                <a:srgbClr val="6A7179"/>
              </a:solidFill>
              <a:latin typeface="Roboto Light"/>
              <a:ea typeface="Roboto Light"/>
              <a:cs typeface="Roboto Light"/>
              <a:sym typeface="Roboto Light"/>
            </a:endParaRPr>
          </a:p>
        </p:txBody>
      </p:sp>
      <p:sp>
        <p:nvSpPr>
          <p:cNvPr id="123" name="Google Shape;123;p20"/>
          <p:cNvSpPr/>
          <p:nvPr/>
        </p:nvSpPr>
        <p:spPr>
          <a:xfrm>
            <a:off x="7262880" y="2378514"/>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4</a:t>
            </a:r>
            <a:endParaRPr sz="2557">
              <a:solidFill>
                <a:srgbClr val="6A7179"/>
              </a:solidFill>
              <a:latin typeface="Roboto Light"/>
              <a:ea typeface="Roboto Light"/>
              <a:cs typeface="Roboto Light"/>
              <a:sym typeface="Roboto Light"/>
            </a:endParaRPr>
          </a:p>
        </p:txBody>
      </p:sp>
      <p:sp>
        <p:nvSpPr>
          <p:cNvPr id="124" name="Google Shape;124;p20"/>
          <p:cNvSpPr/>
          <p:nvPr/>
        </p:nvSpPr>
        <p:spPr>
          <a:xfrm>
            <a:off x="7262880" y="3961791"/>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5</a:t>
            </a:r>
            <a:endParaRPr sz="2557">
              <a:solidFill>
                <a:srgbClr val="6A7179"/>
              </a:solidFill>
              <a:latin typeface="Roboto Light"/>
              <a:ea typeface="Roboto Light"/>
              <a:cs typeface="Roboto Light"/>
              <a:sym typeface="Roboto Light"/>
            </a:endParaRPr>
          </a:p>
        </p:txBody>
      </p:sp>
      <p:sp>
        <p:nvSpPr>
          <p:cNvPr id="125" name="Google Shape;125;p20"/>
          <p:cNvSpPr/>
          <p:nvPr/>
        </p:nvSpPr>
        <p:spPr>
          <a:xfrm>
            <a:off x="7262880" y="5545067"/>
            <a:ext cx="721440" cy="721252"/>
          </a:xfrm>
          <a:prstGeom prst="ellipse">
            <a:avLst/>
          </a:prstGeom>
          <a:noFill/>
          <a:ln w="19050" cap="flat" cmpd="sng">
            <a:solidFill>
              <a:srgbClr val="00BEEE"/>
            </a:solidFill>
            <a:prstDash val="solid"/>
            <a:round/>
            <a:headEnd type="none" w="sm" len="sm"/>
            <a:tailEnd type="none" w="sm" len="sm"/>
          </a:ln>
        </p:spPr>
        <p:txBody>
          <a:bodyPr spcFirstLastPara="1" wrap="square" lIns="146144" tIns="146144" rIns="146144" bIns="146144" anchor="ctr" anchorCtr="0">
            <a:noAutofit/>
          </a:bodyPr>
          <a:lstStyle/>
          <a:p>
            <a:pPr marL="0" lvl="0" indent="0" algn="ctr" rtl="0">
              <a:spcBef>
                <a:spcPts val="0"/>
              </a:spcBef>
              <a:spcAft>
                <a:spcPts val="0"/>
              </a:spcAft>
              <a:buNone/>
            </a:pPr>
            <a:r>
              <a:rPr lang="en-US" sz="2557">
                <a:solidFill>
                  <a:srgbClr val="6A7179"/>
                </a:solidFill>
                <a:latin typeface="Roboto Light"/>
                <a:ea typeface="Roboto Light"/>
                <a:cs typeface="Roboto Light"/>
                <a:sym typeface="Roboto Light"/>
              </a:rPr>
              <a:t>6</a:t>
            </a:r>
            <a:endParaRPr sz="2557">
              <a:solidFill>
                <a:srgbClr val="6A7179"/>
              </a:solidFill>
              <a:latin typeface="Roboto Light"/>
              <a:ea typeface="Roboto Light"/>
              <a:cs typeface="Roboto Light"/>
              <a:sym typeface="Roboto Light"/>
            </a:endParaRPr>
          </a:p>
        </p:txBody>
      </p:sp>
      <p:sp>
        <p:nvSpPr>
          <p:cNvPr id="126" name="Google Shape;126;p20"/>
          <p:cNvSpPr txBox="1">
            <a:spLocks noGrp="1"/>
          </p:cNvSpPr>
          <p:nvPr>
            <p:ph type="body" idx="1"/>
          </p:nvPr>
        </p:nvSpPr>
        <p:spPr>
          <a:xfrm>
            <a:off x="2053200" y="2443874"/>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27" name="Google Shape;127;p20"/>
          <p:cNvSpPr txBox="1">
            <a:spLocks noGrp="1"/>
          </p:cNvSpPr>
          <p:nvPr>
            <p:ph type="body" idx="2"/>
          </p:nvPr>
        </p:nvSpPr>
        <p:spPr>
          <a:xfrm>
            <a:off x="2053200" y="4063270"/>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28" name="Google Shape;128;p20"/>
          <p:cNvSpPr txBox="1">
            <a:spLocks noGrp="1"/>
          </p:cNvSpPr>
          <p:nvPr>
            <p:ph type="body" idx="3"/>
          </p:nvPr>
        </p:nvSpPr>
        <p:spPr>
          <a:xfrm>
            <a:off x="2053200" y="5667466"/>
            <a:ext cx="506688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Char char="●"/>
              <a:defRPr sz="2238">
                <a:solidFill>
                  <a:schemeClr val="dk1"/>
                </a:solidFill>
              </a:defRPr>
            </a:lvl1pPr>
            <a:lvl2pPr marL="1461686" lvl="1" indent="-487229" rtl="0">
              <a:spcBef>
                <a:spcPts val="0"/>
              </a:spcBef>
              <a:spcAft>
                <a:spcPts val="0"/>
              </a:spcAft>
              <a:buSzPts val="1200"/>
              <a:buChar char="○"/>
              <a:defRPr sz="1919"/>
            </a:lvl2pPr>
            <a:lvl3pPr marL="2192530" lvl="2" indent="-487229" rtl="0">
              <a:spcBef>
                <a:spcPts val="0"/>
              </a:spcBef>
              <a:spcAft>
                <a:spcPts val="0"/>
              </a:spcAft>
              <a:buSzPts val="1200"/>
              <a:buChar char="■"/>
              <a:defRPr sz="1919"/>
            </a:lvl3pPr>
            <a:lvl4pPr marL="2923373" lvl="3" indent="-487229" rtl="0">
              <a:spcBef>
                <a:spcPts val="0"/>
              </a:spcBef>
              <a:spcAft>
                <a:spcPts val="0"/>
              </a:spcAft>
              <a:buSzPts val="1200"/>
              <a:buChar char="●"/>
              <a:defRPr sz="1919"/>
            </a:lvl4pPr>
            <a:lvl5pPr marL="3654217" lvl="4" indent="-487229" rtl="0">
              <a:spcBef>
                <a:spcPts val="0"/>
              </a:spcBef>
              <a:spcAft>
                <a:spcPts val="0"/>
              </a:spcAft>
              <a:buSzPts val="1200"/>
              <a:buChar char="○"/>
              <a:defRPr sz="1919"/>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29" name="Google Shape;129;p20"/>
          <p:cNvSpPr txBox="1">
            <a:spLocks noGrp="1"/>
          </p:cNvSpPr>
          <p:nvPr>
            <p:ph type="body" idx="4"/>
          </p:nvPr>
        </p:nvSpPr>
        <p:spPr>
          <a:xfrm>
            <a:off x="7998000" y="2424335"/>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30" name="Google Shape;130;p20"/>
          <p:cNvSpPr txBox="1">
            <a:spLocks noGrp="1"/>
          </p:cNvSpPr>
          <p:nvPr>
            <p:ph type="body" idx="5"/>
          </p:nvPr>
        </p:nvSpPr>
        <p:spPr>
          <a:xfrm>
            <a:off x="7998000" y="4043741"/>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31" name="Google Shape;131;p20"/>
          <p:cNvSpPr txBox="1">
            <a:spLocks noGrp="1"/>
          </p:cNvSpPr>
          <p:nvPr>
            <p:ph type="body" idx="6"/>
          </p:nvPr>
        </p:nvSpPr>
        <p:spPr>
          <a:xfrm>
            <a:off x="7998000" y="5647906"/>
            <a:ext cx="6399840" cy="629657"/>
          </a:xfrm>
          <a:prstGeom prst="rect">
            <a:avLst/>
          </a:prstGeom>
          <a:noFill/>
          <a:ln>
            <a:noFill/>
          </a:ln>
        </p:spPr>
        <p:txBody>
          <a:bodyPr spcFirstLastPara="1" wrap="square" lIns="91425" tIns="91425" rIns="91425" bIns="91425" anchor="ctr" anchorCtr="0">
            <a:noAutofit/>
          </a:bodyPr>
          <a:lstStyle>
            <a:lvl1pPr marL="730843" lvl="0" indent="-507530" rtl="0">
              <a:lnSpc>
                <a:spcPct val="115000"/>
              </a:lnSpc>
              <a:spcBef>
                <a:spcPts val="0"/>
              </a:spcBef>
              <a:spcAft>
                <a:spcPts val="0"/>
              </a:spcAft>
              <a:buClr>
                <a:schemeClr val="dk1"/>
              </a:buClr>
              <a:buSzPts val="1400"/>
              <a:buFont typeface="Roboto"/>
              <a:buChar char="●"/>
              <a:defRPr sz="2238">
                <a:solidFill>
                  <a:schemeClr val="dk1"/>
                </a:solidFill>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Char char="■"/>
              <a:defRPr sz="1919"/>
            </a:lvl6pPr>
            <a:lvl7pPr marL="5115904" lvl="6" indent="-487229" rtl="0">
              <a:spcBef>
                <a:spcPts val="0"/>
              </a:spcBef>
              <a:spcAft>
                <a:spcPts val="0"/>
              </a:spcAft>
              <a:buSzPts val="1200"/>
              <a:buChar char="●"/>
              <a:defRPr sz="1919"/>
            </a:lvl7pPr>
            <a:lvl8pPr marL="5846747" lvl="7" indent="-487229" rtl="0">
              <a:spcBef>
                <a:spcPts val="0"/>
              </a:spcBef>
              <a:spcAft>
                <a:spcPts val="0"/>
              </a:spcAft>
              <a:buSzPts val="1200"/>
              <a:buChar char="○"/>
              <a:defRPr sz="1919"/>
            </a:lvl8pPr>
            <a:lvl9pPr marL="6577590" lvl="8" indent="-487229" rtl="0">
              <a:spcBef>
                <a:spcPts val="0"/>
              </a:spcBef>
              <a:spcAft>
                <a:spcPts val="0"/>
              </a:spcAft>
              <a:buSzPts val="1200"/>
              <a:buChar char="■"/>
              <a:defRPr sz="1919"/>
            </a:lvl9pPr>
          </a:lstStyle>
          <a:p>
            <a:endParaRPr/>
          </a:p>
        </p:txBody>
      </p:sp>
      <p:sp>
        <p:nvSpPr>
          <p:cNvPr id="132" name="Google Shape;132;p20"/>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33" name="Google Shape;133;p20"/>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a:off x="498720" y="1356277"/>
            <a:ext cx="13632960" cy="5466458"/>
          </a:xfrm>
          <a:prstGeom prst="rect">
            <a:avLst/>
          </a:prstGeom>
          <a:noFill/>
          <a:ln>
            <a:noFill/>
          </a:ln>
        </p:spPr>
        <p:txBody>
          <a:bodyPr spcFirstLastPara="1" wrap="square" lIns="91425" tIns="91425" rIns="91425" bIns="91425" anchor="t"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2pPr>
            <a:lvl3pPr marL="2192530" lvl="2"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3pPr>
            <a:lvl4pPr marL="2923373" lvl="3" indent="-487229" rtl="0">
              <a:spcBef>
                <a:spcPts val="1598"/>
              </a:spcBef>
              <a:spcAft>
                <a:spcPts val="0"/>
              </a:spcAft>
              <a:buSzPts val="1200"/>
              <a:buFont typeface="Roboto"/>
              <a:buChar char="●"/>
              <a:defRPr sz="1919">
                <a:latin typeface="Roboto"/>
                <a:ea typeface="Roboto"/>
                <a:cs typeface="Roboto"/>
                <a:sym typeface="Roboto"/>
              </a:defRPr>
            </a:lvl4pPr>
            <a:lvl5pPr marL="3654217" lvl="4" indent="-507530" rtl="0">
              <a:spcBef>
                <a:spcPts val="0"/>
              </a:spcBef>
              <a:spcAft>
                <a:spcPts val="0"/>
              </a:spcAft>
              <a:buSzPts val="1400"/>
              <a:buFont typeface="Roboto"/>
              <a:buChar char="○"/>
              <a:defRPr>
                <a:latin typeface="Roboto"/>
                <a:ea typeface="Roboto"/>
                <a:cs typeface="Roboto"/>
                <a:sym typeface="Roboto"/>
              </a:defRPr>
            </a:lvl5pPr>
            <a:lvl6pPr marL="4385060" lvl="5" indent="-507530" rtl="0">
              <a:spcBef>
                <a:spcPts val="0"/>
              </a:spcBef>
              <a:spcAft>
                <a:spcPts val="0"/>
              </a:spcAft>
              <a:buSzPts val="1400"/>
              <a:buChar char="■"/>
              <a:defRPr/>
            </a:lvl6pPr>
            <a:lvl7pPr marL="5115904" lvl="6" indent="-507530" rtl="0">
              <a:spcBef>
                <a:spcPts val="0"/>
              </a:spcBef>
              <a:spcAft>
                <a:spcPts val="0"/>
              </a:spcAft>
              <a:buSzPts val="1400"/>
              <a:buChar char="●"/>
              <a:defRPr/>
            </a:lvl7pPr>
            <a:lvl8pPr marL="5846747" lvl="7" indent="-507530" rtl="0">
              <a:spcBef>
                <a:spcPts val="0"/>
              </a:spcBef>
              <a:spcAft>
                <a:spcPts val="0"/>
              </a:spcAft>
              <a:buSzPts val="1400"/>
              <a:buChar char="○"/>
              <a:defRPr/>
            </a:lvl8pPr>
            <a:lvl9pPr marL="6577590" lvl="8" indent="-507530" rtl="0">
              <a:spcBef>
                <a:spcPts val="0"/>
              </a:spcBef>
              <a:spcAft>
                <a:spcPts val="0"/>
              </a:spcAft>
              <a:buSzPts val="1400"/>
              <a:buChar char="■"/>
              <a:defRPr/>
            </a:lvl9pPr>
          </a:lstStyle>
          <a:p>
            <a:endParaRPr/>
          </a:p>
        </p:txBody>
      </p:sp>
      <p:sp>
        <p:nvSpPr>
          <p:cNvPr id="137" name="Google Shape;137;p21"/>
          <p:cNvSpPr/>
          <p:nvPr/>
        </p:nvSpPr>
        <p:spPr>
          <a:xfrm>
            <a:off x="0" y="7210182"/>
            <a:ext cx="14630400" cy="1019536"/>
          </a:xfrm>
          <a:prstGeom prst="rect">
            <a:avLst/>
          </a:prstGeom>
          <a:solidFill>
            <a:srgbClr val="D9E3E7"/>
          </a:solidFill>
          <a:ln>
            <a:noFill/>
          </a:ln>
        </p:spPr>
        <p:txBody>
          <a:bodyPr spcFirstLastPara="1" wrap="square" lIns="146144" tIns="146144" rIns="146144" bIns="146144" anchor="ctr" anchorCtr="0">
            <a:noAutofit/>
          </a:bodyPr>
          <a:lstStyle/>
          <a:p>
            <a:pPr marL="0" lvl="0" indent="0" algn="l" rtl="0">
              <a:spcBef>
                <a:spcPts val="0"/>
              </a:spcBef>
              <a:spcAft>
                <a:spcPts val="0"/>
              </a:spcAft>
              <a:buNone/>
            </a:pPr>
            <a:endParaRPr sz="3037"/>
          </a:p>
        </p:txBody>
      </p:sp>
      <p:grpSp>
        <p:nvGrpSpPr>
          <p:cNvPr id="138" name="Google Shape;138;p21"/>
          <p:cNvGrpSpPr/>
          <p:nvPr/>
        </p:nvGrpSpPr>
        <p:grpSpPr>
          <a:xfrm>
            <a:off x="720760" y="5416769"/>
            <a:ext cx="5370480" cy="2812072"/>
            <a:chOff x="1257656" y="7649272"/>
            <a:chExt cx="9196027" cy="4815692"/>
          </a:xfrm>
        </p:grpSpPr>
        <p:pic>
          <p:nvPicPr>
            <p:cNvPr id="139" name="Google Shape;139;p21"/>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40" name="Google Shape;140;p21"/>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41" name="Google Shape;141;p21"/>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42" name="Google Shape;142;p21"/>
          <p:cNvPicPr preferRelativeResize="0"/>
          <p:nvPr/>
        </p:nvPicPr>
        <p:blipFill rotWithShape="1">
          <a:blip r:embed="rId5">
            <a:alphaModFix/>
          </a:blip>
          <a:srcRect l="-3480" t="-1111" r="3480" b="40347"/>
          <a:stretch/>
        </p:blipFill>
        <p:spPr>
          <a:xfrm>
            <a:off x="4120601" y="4515389"/>
            <a:ext cx="10509798" cy="3714316"/>
          </a:xfrm>
          <a:prstGeom prst="rect">
            <a:avLst/>
          </a:prstGeom>
          <a:noFill/>
          <a:ln>
            <a:noFill/>
          </a:ln>
        </p:spPr>
      </p:pic>
      <p:sp>
        <p:nvSpPr>
          <p:cNvPr id="143" name="Google Shape;143;p21"/>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22"/>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Merriweather"/>
                <a:ea typeface="Merriweather"/>
                <a:cs typeface="Merriweather"/>
                <a:sym typeface="Merriweather"/>
              </a:defRPr>
            </a:lvl1pPr>
            <a:lvl2pPr lvl="1" algn="r" rtl="0">
              <a:buNone/>
              <a:defRPr sz="1598">
                <a:solidFill>
                  <a:srgbClr val="CCCCCC"/>
                </a:solidFill>
                <a:latin typeface="Merriweather"/>
                <a:ea typeface="Merriweather"/>
                <a:cs typeface="Merriweather"/>
                <a:sym typeface="Merriweather"/>
              </a:defRPr>
            </a:lvl2pPr>
            <a:lvl3pPr lvl="2" algn="r" rtl="0">
              <a:buNone/>
              <a:defRPr sz="1598">
                <a:solidFill>
                  <a:srgbClr val="CCCCCC"/>
                </a:solidFill>
                <a:latin typeface="Merriweather"/>
                <a:ea typeface="Merriweather"/>
                <a:cs typeface="Merriweather"/>
                <a:sym typeface="Merriweather"/>
              </a:defRPr>
            </a:lvl3pPr>
            <a:lvl4pPr lvl="3" algn="r" rtl="0">
              <a:buNone/>
              <a:defRPr sz="1598">
                <a:solidFill>
                  <a:srgbClr val="CCCCCC"/>
                </a:solidFill>
                <a:latin typeface="Merriweather"/>
                <a:ea typeface="Merriweather"/>
                <a:cs typeface="Merriweather"/>
                <a:sym typeface="Merriweather"/>
              </a:defRPr>
            </a:lvl4pPr>
            <a:lvl5pPr lvl="4" algn="r" rtl="0">
              <a:buNone/>
              <a:defRPr sz="1598">
                <a:solidFill>
                  <a:srgbClr val="CCCCCC"/>
                </a:solidFill>
                <a:latin typeface="Merriweather"/>
                <a:ea typeface="Merriweather"/>
                <a:cs typeface="Merriweather"/>
                <a:sym typeface="Merriweather"/>
              </a:defRPr>
            </a:lvl5pPr>
            <a:lvl6pPr lvl="5" algn="r" rtl="0">
              <a:buNone/>
              <a:defRPr sz="1598">
                <a:solidFill>
                  <a:srgbClr val="CCCCCC"/>
                </a:solidFill>
                <a:latin typeface="Merriweather"/>
                <a:ea typeface="Merriweather"/>
                <a:cs typeface="Merriweather"/>
                <a:sym typeface="Merriweather"/>
              </a:defRPr>
            </a:lvl6pPr>
            <a:lvl7pPr lvl="6" algn="r" rtl="0">
              <a:buNone/>
              <a:defRPr sz="1598">
                <a:solidFill>
                  <a:srgbClr val="CCCCCC"/>
                </a:solidFill>
                <a:latin typeface="Merriweather"/>
                <a:ea typeface="Merriweather"/>
                <a:cs typeface="Merriweather"/>
                <a:sym typeface="Merriweather"/>
              </a:defRPr>
            </a:lvl7pPr>
            <a:lvl8pPr lvl="7" algn="r" rtl="0">
              <a:buNone/>
              <a:defRPr sz="1598">
                <a:solidFill>
                  <a:srgbClr val="CCCCCC"/>
                </a:solidFill>
                <a:latin typeface="Merriweather"/>
                <a:ea typeface="Merriweather"/>
                <a:cs typeface="Merriweather"/>
                <a:sym typeface="Merriweather"/>
              </a:defRPr>
            </a:lvl8pPr>
            <a:lvl9pPr lvl="8" algn="r" rtl="0">
              <a:buNone/>
              <a:defRPr sz="1598">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a:off x="498720" y="1356278"/>
            <a:ext cx="13632960" cy="5466459"/>
          </a:xfrm>
          <a:prstGeom prst="rect">
            <a:avLst/>
          </a:prstGeom>
          <a:noFill/>
          <a:ln>
            <a:noFill/>
          </a:ln>
        </p:spPr>
        <p:txBody>
          <a:bodyPr spcFirstLastPara="1" wrap="square" lIns="91425" tIns="91425" rIns="91425" bIns="91425" anchor="t" anchorCtr="0">
            <a:noAutofit/>
          </a:bodyPr>
          <a:lstStyle>
            <a:lvl1pPr marL="730843" lvl="0" indent="-487229" rtl="0">
              <a:lnSpc>
                <a:spcPct val="115000"/>
              </a:lnSpc>
              <a:spcBef>
                <a:spcPts val="0"/>
              </a:spcBef>
              <a:spcAft>
                <a:spcPts val="0"/>
              </a:spcAft>
              <a:buClr>
                <a:schemeClr val="dk1"/>
              </a:buClr>
              <a:buSzPts val="1200"/>
              <a:buFont typeface="Roboto"/>
              <a:buChar char="●"/>
              <a:defRPr sz="1918">
                <a:solidFill>
                  <a:schemeClr val="dk1"/>
                </a:solidFill>
                <a:latin typeface="Roboto"/>
                <a:ea typeface="Roboto"/>
                <a:cs typeface="Roboto"/>
                <a:sym typeface="Roboto"/>
              </a:defRPr>
            </a:lvl1pPr>
            <a:lvl2pPr marL="1461686" lvl="1"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2pPr>
            <a:lvl3pPr marL="2192530" lvl="2"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3pPr>
            <a:lvl4pPr marL="2923373" lvl="3" indent="-487229" rtl="0">
              <a:lnSpc>
                <a:spcPct val="115000"/>
              </a:lnSpc>
              <a:spcBef>
                <a:spcPts val="1598"/>
              </a:spcBef>
              <a:spcAft>
                <a:spcPts val="0"/>
              </a:spcAft>
              <a:buClr>
                <a:schemeClr val="dk1"/>
              </a:buClr>
              <a:buSzPts val="1200"/>
              <a:buFont typeface="Roboto"/>
              <a:buChar char="●"/>
              <a:defRPr sz="1918">
                <a:solidFill>
                  <a:schemeClr val="dk1"/>
                </a:solidFill>
                <a:latin typeface="Roboto"/>
                <a:ea typeface="Roboto"/>
                <a:cs typeface="Roboto"/>
                <a:sym typeface="Roboto"/>
              </a:defRPr>
            </a:lvl4pPr>
            <a:lvl5pPr marL="3654218" lvl="4" indent="-487229" rtl="0">
              <a:spcBef>
                <a:spcPts val="1598"/>
              </a:spcBef>
              <a:spcAft>
                <a:spcPts val="0"/>
              </a:spcAft>
              <a:buSzPts val="1200"/>
              <a:buFont typeface="Roboto"/>
              <a:buChar char="○"/>
              <a:defRPr sz="1918">
                <a:latin typeface="Roboto"/>
                <a:ea typeface="Roboto"/>
                <a:cs typeface="Roboto"/>
                <a:sym typeface="Roboto"/>
              </a:defRPr>
            </a:lvl5pPr>
            <a:lvl6pPr marL="4385061" lvl="5" indent="-507531" rtl="0">
              <a:spcBef>
                <a:spcPts val="0"/>
              </a:spcBef>
              <a:spcAft>
                <a:spcPts val="0"/>
              </a:spcAft>
              <a:buSzPts val="1400"/>
              <a:buChar char="■"/>
              <a:defRPr/>
            </a:lvl6pPr>
            <a:lvl7pPr marL="5115904" lvl="6" indent="-507531" rtl="0">
              <a:spcBef>
                <a:spcPts val="0"/>
              </a:spcBef>
              <a:spcAft>
                <a:spcPts val="0"/>
              </a:spcAft>
              <a:buSzPts val="1400"/>
              <a:buChar char="●"/>
              <a:defRPr/>
            </a:lvl7pPr>
            <a:lvl8pPr marL="5846747" lvl="7" indent="-507531" rtl="0">
              <a:spcBef>
                <a:spcPts val="0"/>
              </a:spcBef>
              <a:spcAft>
                <a:spcPts val="0"/>
              </a:spcAft>
              <a:buSzPts val="1400"/>
              <a:buChar char="○"/>
              <a:defRPr/>
            </a:lvl8pPr>
            <a:lvl9pPr marL="6577590" lvl="8" indent="-507531" rtl="0">
              <a:spcBef>
                <a:spcPts val="0"/>
              </a:spcBef>
              <a:spcAft>
                <a:spcPts val="0"/>
              </a:spcAft>
              <a:buSzPts val="1400"/>
              <a:buChar char="■"/>
              <a:defRPr/>
            </a:lvl9pPr>
          </a:lstStyle>
          <a:p>
            <a:endParaRPr/>
          </a:p>
        </p:txBody>
      </p:sp>
      <p:sp>
        <p:nvSpPr>
          <p:cNvPr id="149" name="Google Shape;149;p23"/>
          <p:cNvSpPr/>
          <p:nvPr/>
        </p:nvSpPr>
        <p:spPr>
          <a:xfrm>
            <a:off x="3819" y="8071495"/>
            <a:ext cx="14630400" cy="158254"/>
          </a:xfrm>
          <a:prstGeom prst="rect">
            <a:avLst/>
          </a:prstGeom>
          <a:solidFill>
            <a:schemeClr val="accent5"/>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50" name="Google Shape;150;p2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512064" y="511591"/>
            <a:ext cx="12618720" cy="814286"/>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4"/>
          <p:cNvSpPr txBox="1">
            <a:spLocks noGrp="1"/>
          </p:cNvSpPr>
          <p:nvPr>
            <p:ph type="body" idx="1"/>
          </p:nvPr>
        </p:nvSpPr>
        <p:spPr>
          <a:xfrm>
            <a:off x="512064" y="1503995"/>
            <a:ext cx="12618720" cy="5221405"/>
          </a:xfrm>
          <a:prstGeom prst="rect">
            <a:avLst/>
          </a:prstGeom>
          <a:noFill/>
          <a:ln>
            <a:noFill/>
          </a:ln>
        </p:spPr>
        <p:txBody>
          <a:bodyPr spcFirstLastPara="1" wrap="square" lIns="91425" tIns="45700" rIns="91425" bIns="45700" anchor="t" anchorCtr="0">
            <a:noAutofit/>
          </a:bodyPr>
          <a:lstStyle>
            <a:lvl1pPr marL="730843" lvl="0" indent="-548133" algn="l" rtl="0">
              <a:lnSpc>
                <a:spcPct val="90000"/>
              </a:lnSpc>
              <a:spcBef>
                <a:spcPts val="1198"/>
              </a:spcBef>
              <a:spcAft>
                <a:spcPts val="0"/>
              </a:spcAft>
              <a:buClr>
                <a:schemeClr val="dk2"/>
              </a:buClr>
              <a:buSzPts val="1800"/>
              <a:buChar char="●"/>
              <a:defRPr/>
            </a:lvl1pPr>
            <a:lvl2pPr marL="1461686" lvl="1" indent="-548133" algn="l" rtl="0">
              <a:lnSpc>
                <a:spcPct val="90000"/>
              </a:lnSpc>
              <a:spcBef>
                <a:spcPts val="600"/>
              </a:spcBef>
              <a:spcAft>
                <a:spcPts val="0"/>
              </a:spcAft>
              <a:buClr>
                <a:schemeClr val="dk2"/>
              </a:buClr>
              <a:buSzPts val="1800"/>
              <a:buChar char="○"/>
              <a:defRPr/>
            </a:lvl2pPr>
            <a:lvl3pPr marL="2192530" lvl="2" indent="-548133" algn="l" rtl="0">
              <a:lnSpc>
                <a:spcPct val="90000"/>
              </a:lnSpc>
              <a:spcBef>
                <a:spcPts val="600"/>
              </a:spcBef>
              <a:spcAft>
                <a:spcPts val="0"/>
              </a:spcAft>
              <a:buClr>
                <a:schemeClr val="dk2"/>
              </a:buClr>
              <a:buSzPts val="1800"/>
              <a:buChar char="■"/>
              <a:defRPr/>
            </a:lvl3pPr>
            <a:lvl4pPr marL="2923373" lvl="3" indent="-548133" algn="l" rtl="0">
              <a:lnSpc>
                <a:spcPct val="90000"/>
              </a:lnSpc>
              <a:spcBef>
                <a:spcPts val="600"/>
              </a:spcBef>
              <a:spcAft>
                <a:spcPts val="0"/>
              </a:spcAft>
              <a:buClr>
                <a:schemeClr val="dk2"/>
              </a:buClr>
              <a:buSzPts val="1800"/>
              <a:buChar char="●"/>
              <a:defRPr/>
            </a:lvl4pPr>
            <a:lvl5pPr marL="3654218" lvl="4" indent="-548133" algn="l" rtl="0">
              <a:lnSpc>
                <a:spcPct val="90000"/>
              </a:lnSpc>
              <a:spcBef>
                <a:spcPts val="600"/>
              </a:spcBef>
              <a:spcAft>
                <a:spcPts val="0"/>
              </a:spcAft>
              <a:buClr>
                <a:schemeClr val="dk2"/>
              </a:buClr>
              <a:buSzPts val="1800"/>
              <a:buChar char="○"/>
              <a:defRPr/>
            </a:lvl5pPr>
            <a:lvl6pPr marL="4385061" lvl="5" indent="-548133" algn="l" rtl="0">
              <a:lnSpc>
                <a:spcPct val="90000"/>
              </a:lnSpc>
              <a:spcBef>
                <a:spcPts val="600"/>
              </a:spcBef>
              <a:spcAft>
                <a:spcPts val="0"/>
              </a:spcAft>
              <a:buClr>
                <a:schemeClr val="dk1"/>
              </a:buClr>
              <a:buSzPts val="1800"/>
              <a:buChar char="■"/>
              <a:defRPr/>
            </a:lvl6pPr>
            <a:lvl7pPr marL="5115904" lvl="6" indent="-548133" algn="l" rtl="0">
              <a:lnSpc>
                <a:spcPct val="90000"/>
              </a:lnSpc>
              <a:spcBef>
                <a:spcPts val="600"/>
              </a:spcBef>
              <a:spcAft>
                <a:spcPts val="0"/>
              </a:spcAft>
              <a:buClr>
                <a:schemeClr val="dk1"/>
              </a:buClr>
              <a:buSzPts val="1800"/>
              <a:buChar char="●"/>
              <a:defRPr/>
            </a:lvl7pPr>
            <a:lvl8pPr marL="5846747" lvl="7" indent="-548133" algn="l" rtl="0">
              <a:lnSpc>
                <a:spcPct val="90000"/>
              </a:lnSpc>
              <a:spcBef>
                <a:spcPts val="600"/>
              </a:spcBef>
              <a:spcAft>
                <a:spcPts val="0"/>
              </a:spcAft>
              <a:buClr>
                <a:schemeClr val="dk1"/>
              </a:buClr>
              <a:buSzPts val="1800"/>
              <a:buChar char="○"/>
              <a:defRPr/>
            </a:lvl8pPr>
            <a:lvl9pPr marL="6577590" lvl="8" indent="-548133" algn="l" rtl="0">
              <a:lnSpc>
                <a:spcPct val="90000"/>
              </a:lnSpc>
              <a:spcBef>
                <a:spcPts val="600"/>
              </a:spcBef>
              <a:spcAft>
                <a:spcPts val="0"/>
              </a:spcAft>
              <a:buClr>
                <a:schemeClr val="dk1"/>
              </a:buClr>
              <a:buSzPts val="1800"/>
              <a:buChar char="■"/>
              <a:defRPr/>
            </a:lvl9pPr>
          </a:lstStyle>
          <a:p>
            <a:endParaRPr/>
          </a:p>
        </p:txBody>
      </p:sp>
      <p:sp>
        <p:nvSpPr>
          <p:cNvPr id="154" name="Google Shape;154;p24"/>
          <p:cNvSpPr txBox="1">
            <a:spLocks noGrp="1"/>
          </p:cNvSpPr>
          <p:nvPr>
            <p:ph type="dt" idx="10"/>
          </p:nvPr>
        </p:nvSpPr>
        <p:spPr>
          <a:xfrm>
            <a:off x="0" y="2"/>
            <a:ext cx="4800000" cy="479555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9pPr>
          </a:lstStyle>
          <a:p>
            <a:endParaRPr/>
          </a:p>
        </p:txBody>
      </p:sp>
      <p:sp>
        <p:nvSpPr>
          <p:cNvPr id="155" name="Google Shape;155;p24"/>
          <p:cNvSpPr txBox="1">
            <a:spLocks noGrp="1"/>
          </p:cNvSpPr>
          <p:nvPr>
            <p:ph type="ftr" idx="11"/>
          </p:nvPr>
        </p:nvSpPr>
        <p:spPr>
          <a:xfrm>
            <a:off x="4846320" y="7627622"/>
            <a:ext cx="4937760" cy="438315"/>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p24"/>
          <p:cNvSpPr txBox="1">
            <a:spLocks noGrp="1"/>
          </p:cNvSpPr>
          <p:nvPr>
            <p:ph type="sldNum" idx="12"/>
          </p:nvPr>
        </p:nvSpPr>
        <p:spPr>
          <a:xfrm>
            <a:off x="0" y="2"/>
            <a:ext cx="4800000" cy="479555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158" b="0" i="0" u="none" strike="noStrike" cap="none">
                <a:solidFill>
                  <a:schemeClr val="dk1"/>
                </a:solidFill>
                <a:latin typeface="Calibri"/>
                <a:ea typeface="Calibri"/>
                <a:cs typeface="Calibri"/>
                <a:sym typeface="Calibri"/>
              </a:defRPr>
            </a:lvl1pPr>
            <a:lvl2pPr marL="0" marR="0" lvl="1" indent="0" algn="l" rtl="0">
              <a:spcBef>
                <a:spcPts val="0"/>
              </a:spcBef>
              <a:buNone/>
              <a:defRPr sz="2158" b="0" i="0" u="none" strike="noStrike" cap="none">
                <a:solidFill>
                  <a:schemeClr val="dk1"/>
                </a:solidFill>
                <a:latin typeface="Calibri"/>
                <a:ea typeface="Calibri"/>
                <a:cs typeface="Calibri"/>
                <a:sym typeface="Calibri"/>
              </a:defRPr>
            </a:lvl2pPr>
            <a:lvl3pPr marL="0" marR="0" lvl="2" indent="0" algn="l" rtl="0">
              <a:spcBef>
                <a:spcPts val="0"/>
              </a:spcBef>
              <a:buNone/>
              <a:defRPr sz="2158" b="0" i="0" u="none" strike="noStrike" cap="none">
                <a:solidFill>
                  <a:schemeClr val="dk1"/>
                </a:solidFill>
                <a:latin typeface="Calibri"/>
                <a:ea typeface="Calibri"/>
                <a:cs typeface="Calibri"/>
                <a:sym typeface="Calibri"/>
              </a:defRPr>
            </a:lvl3pPr>
            <a:lvl4pPr marL="0" marR="0" lvl="3" indent="0" algn="l" rtl="0">
              <a:spcBef>
                <a:spcPts val="0"/>
              </a:spcBef>
              <a:buNone/>
              <a:defRPr sz="2158" b="0" i="0" u="none" strike="noStrike" cap="none">
                <a:solidFill>
                  <a:schemeClr val="dk1"/>
                </a:solidFill>
                <a:latin typeface="Calibri"/>
                <a:ea typeface="Calibri"/>
                <a:cs typeface="Calibri"/>
                <a:sym typeface="Calibri"/>
              </a:defRPr>
            </a:lvl4pPr>
            <a:lvl5pPr marL="0" marR="0" lvl="4" indent="0" algn="l" rtl="0">
              <a:spcBef>
                <a:spcPts val="0"/>
              </a:spcBef>
              <a:buNone/>
              <a:defRPr sz="2158" b="0" i="0" u="none" strike="noStrike" cap="none">
                <a:solidFill>
                  <a:schemeClr val="dk1"/>
                </a:solidFill>
                <a:latin typeface="Calibri"/>
                <a:ea typeface="Calibri"/>
                <a:cs typeface="Calibri"/>
                <a:sym typeface="Calibri"/>
              </a:defRPr>
            </a:lvl5pPr>
            <a:lvl6pPr marL="0" marR="0" lvl="5" indent="0" algn="l" rtl="0">
              <a:spcBef>
                <a:spcPts val="0"/>
              </a:spcBef>
              <a:buNone/>
              <a:defRPr sz="2158" b="0" i="0" u="none" strike="noStrike" cap="none">
                <a:solidFill>
                  <a:schemeClr val="dk1"/>
                </a:solidFill>
                <a:latin typeface="Calibri"/>
                <a:ea typeface="Calibri"/>
                <a:cs typeface="Calibri"/>
                <a:sym typeface="Calibri"/>
              </a:defRPr>
            </a:lvl6pPr>
            <a:lvl7pPr marL="0" marR="0" lvl="6" indent="0" algn="l" rtl="0">
              <a:spcBef>
                <a:spcPts val="0"/>
              </a:spcBef>
              <a:buNone/>
              <a:defRPr sz="2158" b="0" i="0" u="none" strike="noStrike" cap="none">
                <a:solidFill>
                  <a:schemeClr val="dk1"/>
                </a:solidFill>
                <a:latin typeface="Calibri"/>
                <a:ea typeface="Calibri"/>
                <a:cs typeface="Calibri"/>
                <a:sym typeface="Calibri"/>
              </a:defRPr>
            </a:lvl7pPr>
            <a:lvl8pPr marL="0" marR="0" lvl="7" indent="0" algn="l" rtl="0">
              <a:spcBef>
                <a:spcPts val="0"/>
              </a:spcBef>
              <a:buNone/>
              <a:defRPr sz="2158" b="0" i="0" u="none" strike="noStrike" cap="none">
                <a:solidFill>
                  <a:schemeClr val="dk1"/>
                </a:solidFill>
                <a:latin typeface="Calibri"/>
                <a:ea typeface="Calibri"/>
                <a:cs typeface="Calibri"/>
                <a:sym typeface="Calibri"/>
              </a:defRPr>
            </a:lvl8pPr>
            <a:lvl9pPr marL="0" marR="0" lvl="8" indent="0" algn="l" rtl="0">
              <a:spcBef>
                <a:spcPts val="0"/>
              </a:spcBef>
              <a:buNone/>
              <a:defRPr sz="2158"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25"/>
          <p:cNvSpPr txBox="1">
            <a:spLocks noGrp="1"/>
          </p:cNvSpPr>
          <p:nvPr>
            <p:ph type="body" idx="1"/>
          </p:nvPr>
        </p:nvSpPr>
        <p:spPr>
          <a:xfrm>
            <a:off x="498720" y="1843956"/>
            <a:ext cx="6399840" cy="5466459"/>
          </a:xfrm>
          <a:prstGeom prst="rect">
            <a:avLst/>
          </a:prstGeom>
          <a:noFill/>
          <a:ln>
            <a:noFill/>
          </a:ln>
        </p:spPr>
        <p:txBody>
          <a:bodyPr spcFirstLastPara="1" wrap="square" lIns="91425" tIns="91425" rIns="91425" bIns="91425" anchor="ctr" anchorCtr="0">
            <a:noAutofit/>
          </a:bodyPr>
          <a:lstStyle>
            <a:lvl1pPr marL="730843" lvl="0" indent="-507531"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Font typeface="Roboto"/>
              <a:buChar char="■"/>
              <a:defRPr sz="1918">
                <a:latin typeface="Roboto"/>
                <a:ea typeface="Roboto"/>
                <a:cs typeface="Roboto"/>
                <a:sym typeface="Roboto"/>
              </a:defRPr>
            </a:lvl6pPr>
            <a:lvl7pPr marL="5115904" lvl="6" indent="-487229" rtl="0">
              <a:spcBef>
                <a:spcPts val="0"/>
              </a:spcBef>
              <a:spcAft>
                <a:spcPts val="0"/>
              </a:spcAft>
              <a:buSzPts val="1200"/>
              <a:buFont typeface="Roboto"/>
              <a:buChar char="●"/>
              <a:defRPr sz="1918">
                <a:latin typeface="Roboto"/>
                <a:ea typeface="Roboto"/>
                <a:cs typeface="Roboto"/>
                <a:sym typeface="Roboto"/>
              </a:defRPr>
            </a:lvl7pPr>
            <a:lvl8pPr marL="5846747" lvl="7" indent="-487229" rtl="0">
              <a:spcBef>
                <a:spcPts val="0"/>
              </a:spcBef>
              <a:spcAft>
                <a:spcPts val="0"/>
              </a:spcAft>
              <a:buSzPts val="1200"/>
              <a:buFont typeface="Roboto"/>
              <a:buChar char="○"/>
              <a:defRPr sz="1918">
                <a:latin typeface="Roboto"/>
                <a:ea typeface="Roboto"/>
                <a:cs typeface="Roboto"/>
                <a:sym typeface="Roboto"/>
              </a:defRPr>
            </a:lvl8pPr>
            <a:lvl9pPr marL="6577590" lvl="8" indent="-487229" rtl="0">
              <a:spcBef>
                <a:spcPts val="0"/>
              </a:spcBef>
              <a:spcAft>
                <a:spcPts val="0"/>
              </a:spcAft>
              <a:buSzPts val="1200"/>
              <a:buFont typeface="Roboto"/>
              <a:buChar char="■"/>
              <a:defRPr sz="1918">
                <a:latin typeface="Roboto"/>
                <a:ea typeface="Roboto"/>
                <a:cs typeface="Roboto"/>
                <a:sym typeface="Roboto"/>
              </a:defRPr>
            </a:lvl9pPr>
          </a:lstStyle>
          <a:p>
            <a:endParaRPr/>
          </a:p>
        </p:txBody>
      </p:sp>
      <p:sp>
        <p:nvSpPr>
          <p:cNvPr id="160" name="Google Shape;160;p25"/>
          <p:cNvSpPr txBox="1">
            <a:spLocks noGrp="1"/>
          </p:cNvSpPr>
          <p:nvPr>
            <p:ph type="body" idx="2"/>
          </p:nvPr>
        </p:nvSpPr>
        <p:spPr>
          <a:xfrm>
            <a:off x="7731840" y="1843956"/>
            <a:ext cx="6399840" cy="5466459"/>
          </a:xfrm>
          <a:prstGeom prst="rect">
            <a:avLst/>
          </a:prstGeom>
          <a:noFill/>
          <a:ln>
            <a:noFill/>
          </a:ln>
        </p:spPr>
        <p:txBody>
          <a:bodyPr spcFirstLastPara="1" wrap="square" lIns="91425" tIns="91425" rIns="91425" bIns="91425" anchor="ctr" anchorCtr="0">
            <a:noAutofit/>
          </a:bodyPr>
          <a:lstStyle>
            <a:lvl1pPr marL="730843" lvl="0" indent="-507531"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8">
                <a:latin typeface="Roboto"/>
                <a:ea typeface="Roboto"/>
                <a:cs typeface="Roboto"/>
                <a:sym typeface="Roboto"/>
              </a:defRPr>
            </a:lvl2pPr>
            <a:lvl3pPr marL="2192530" lvl="2" indent="-487229" rtl="0">
              <a:spcBef>
                <a:spcPts val="0"/>
              </a:spcBef>
              <a:spcAft>
                <a:spcPts val="0"/>
              </a:spcAft>
              <a:buSzPts val="1200"/>
              <a:buFont typeface="Roboto"/>
              <a:buChar char="■"/>
              <a:defRPr sz="1918">
                <a:latin typeface="Roboto"/>
                <a:ea typeface="Roboto"/>
                <a:cs typeface="Roboto"/>
                <a:sym typeface="Roboto"/>
              </a:defRPr>
            </a:lvl3pPr>
            <a:lvl4pPr marL="2923373" lvl="3" indent="-487229" rtl="0">
              <a:spcBef>
                <a:spcPts val="0"/>
              </a:spcBef>
              <a:spcAft>
                <a:spcPts val="0"/>
              </a:spcAft>
              <a:buSzPts val="1200"/>
              <a:buFont typeface="Roboto"/>
              <a:buChar char="●"/>
              <a:defRPr sz="1918">
                <a:latin typeface="Roboto"/>
                <a:ea typeface="Roboto"/>
                <a:cs typeface="Roboto"/>
                <a:sym typeface="Roboto"/>
              </a:defRPr>
            </a:lvl4pPr>
            <a:lvl5pPr marL="3654218" lvl="4" indent="-487229" rtl="0">
              <a:spcBef>
                <a:spcPts val="0"/>
              </a:spcBef>
              <a:spcAft>
                <a:spcPts val="0"/>
              </a:spcAft>
              <a:buSzPts val="1200"/>
              <a:buFont typeface="Roboto"/>
              <a:buChar char="○"/>
              <a:defRPr sz="1918">
                <a:latin typeface="Roboto"/>
                <a:ea typeface="Roboto"/>
                <a:cs typeface="Roboto"/>
                <a:sym typeface="Roboto"/>
              </a:defRPr>
            </a:lvl5pPr>
            <a:lvl6pPr marL="4385061" lvl="5" indent="-487229" rtl="0">
              <a:spcBef>
                <a:spcPts val="0"/>
              </a:spcBef>
              <a:spcAft>
                <a:spcPts val="0"/>
              </a:spcAft>
              <a:buSzPts val="1200"/>
              <a:buFont typeface="Roboto"/>
              <a:buChar char="■"/>
              <a:defRPr sz="1918">
                <a:latin typeface="Roboto"/>
                <a:ea typeface="Roboto"/>
                <a:cs typeface="Roboto"/>
                <a:sym typeface="Roboto"/>
              </a:defRPr>
            </a:lvl6pPr>
            <a:lvl7pPr marL="5115904" lvl="6" indent="-487229" rtl="0">
              <a:spcBef>
                <a:spcPts val="0"/>
              </a:spcBef>
              <a:spcAft>
                <a:spcPts val="0"/>
              </a:spcAft>
              <a:buSzPts val="1200"/>
              <a:buFont typeface="Roboto"/>
              <a:buChar char="●"/>
              <a:defRPr sz="1918">
                <a:latin typeface="Roboto"/>
                <a:ea typeface="Roboto"/>
                <a:cs typeface="Roboto"/>
                <a:sym typeface="Roboto"/>
              </a:defRPr>
            </a:lvl7pPr>
            <a:lvl8pPr marL="5846747" lvl="7" indent="-487229" rtl="0">
              <a:spcBef>
                <a:spcPts val="0"/>
              </a:spcBef>
              <a:spcAft>
                <a:spcPts val="0"/>
              </a:spcAft>
              <a:buSzPts val="1200"/>
              <a:buFont typeface="Roboto"/>
              <a:buChar char="○"/>
              <a:defRPr sz="1918">
                <a:latin typeface="Roboto"/>
                <a:ea typeface="Roboto"/>
                <a:cs typeface="Roboto"/>
                <a:sym typeface="Roboto"/>
              </a:defRPr>
            </a:lvl8pPr>
            <a:lvl9pPr marL="6577590" lvl="8" indent="-487229" rtl="0">
              <a:spcBef>
                <a:spcPts val="0"/>
              </a:spcBef>
              <a:spcAft>
                <a:spcPts val="0"/>
              </a:spcAft>
              <a:buSzPts val="1200"/>
              <a:buFont typeface="Roboto"/>
              <a:buChar char="■"/>
              <a:defRPr sz="1918">
                <a:latin typeface="Roboto"/>
                <a:ea typeface="Roboto"/>
                <a:cs typeface="Roboto"/>
                <a:sym typeface="Roboto"/>
              </a:defRPr>
            </a:lvl9pPr>
          </a:lstStyle>
          <a:p>
            <a:endParaRPr/>
          </a:p>
        </p:txBody>
      </p:sp>
      <p:sp>
        <p:nvSpPr>
          <p:cNvPr id="161" name="Google Shape;161;p25"/>
          <p:cNvSpPr txBox="1">
            <a:spLocks noGrp="1"/>
          </p:cNvSpPr>
          <p:nvPr>
            <p:ph type="sldNum" idx="12"/>
          </p:nvPr>
        </p:nvSpPr>
        <p:spPr>
          <a:xfrm>
            <a:off x="6876253" y="7560368"/>
            <a:ext cx="877920" cy="629658"/>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62" name="Google Shape;162;p25"/>
          <p:cNvSpPr/>
          <p:nvPr/>
        </p:nvSpPr>
        <p:spPr>
          <a:xfrm>
            <a:off x="0" y="8067444"/>
            <a:ext cx="14630400" cy="158254"/>
          </a:xfrm>
          <a:prstGeom prst="rect">
            <a:avLst/>
          </a:prstGeom>
          <a:solidFill>
            <a:srgbClr val="0AD7C8"/>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936346" y="1929426"/>
            <a:ext cx="5481600" cy="4385059"/>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4477"/>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27"/>
          <p:cNvSpPr/>
          <p:nvPr/>
        </p:nvSpPr>
        <p:spPr>
          <a:xfrm>
            <a:off x="0" y="7990659"/>
            <a:ext cx="14630400" cy="279581"/>
          </a:xfrm>
          <a:prstGeom prst="rect">
            <a:avLst/>
          </a:prstGeom>
          <a:solidFill>
            <a:srgbClr val="FFFFFF"/>
          </a:solidFill>
          <a:ln>
            <a:noFill/>
          </a:ln>
        </p:spPr>
        <p:txBody>
          <a:bodyPr spcFirstLastPara="1" wrap="square" lIns="146144" tIns="73053" rIns="146144" bIns="73053"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grpSp>
        <p:nvGrpSpPr>
          <p:cNvPr id="170" name="Google Shape;170;p27"/>
          <p:cNvGrpSpPr/>
          <p:nvPr/>
        </p:nvGrpSpPr>
        <p:grpSpPr>
          <a:xfrm>
            <a:off x="736214" y="1727301"/>
            <a:ext cx="5896862" cy="4753981"/>
            <a:chOff x="1806363" y="1221920"/>
            <a:chExt cx="3685539" cy="2973990"/>
          </a:xfrm>
        </p:grpSpPr>
        <p:sp>
          <p:nvSpPr>
            <p:cNvPr id="171" name="Google Shape;171;p27"/>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sp>
          <p:nvSpPr>
            <p:cNvPr id="172" name="Google Shape;172;p27"/>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grpSp>
      <p:sp>
        <p:nvSpPr>
          <p:cNvPr id="173" name="Google Shape;173;p27" descr="Click to add picture"/>
          <p:cNvSpPr>
            <a:spLocks noGrp="1"/>
          </p:cNvSpPr>
          <p:nvPr>
            <p:ph type="pic" idx="2"/>
          </p:nvPr>
        </p:nvSpPr>
        <p:spPr>
          <a:xfrm>
            <a:off x="7315202" y="23373"/>
            <a:ext cx="7315200" cy="820616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38"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6"/>
          <p:cNvSpPr txBox="1">
            <a:spLocks noGrp="1"/>
          </p:cNvSpPr>
          <p:nvPr>
            <p:ph type="body" idx="1"/>
          </p:nvPr>
        </p:nvSpPr>
        <p:spPr>
          <a:xfrm>
            <a:off x="498720" y="1356282"/>
            <a:ext cx="13632960" cy="5466240"/>
          </a:xfrm>
          <a:prstGeom prst="rect">
            <a:avLst/>
          </a:prstGeom>
          <a:noFill/>
          <a:ln>
            <a:noFill/>
          </a:ln>
        </p:spPr>
        <p:txBody>
          <a:bodyPr spcFirstLastPara="1" wrap="square" lIns="91425" tIns="91425" rIns="91425" bIns="91425" anchor="ctr" anchorCtr="0">
            <a:noAutofit/>
          </a:bodyPr>
          <a:lstStyle>
            <a:lvl1pPr marL="730843" lvl="0" indent="-507531" rtl="0">
              <a:spcBef>
                <a:spcPts val="0"/>
              </a:spcBef>
              <a:spcAft>
                <a:spcPts val="0"/>
              </a:spcAft>
              <a:buSzPts val="1400"/>
              <a:buChar char="●"/>
              <a:defRPr/>
            </a:lvl1pPr>
            <a:lvl2pPr marL="1461686" lvl="1" indent="-507531" rtl="0">
              <a:spcBef>
                <a:spcPts val="0"/>
              </a:spcBef>
              <a:spcAft>
                <a:spcPts val="0"/>
              </a:spcAft>
              <a:buSzPts val="1400"/>
              <a:buChar char="○"/>
              <a:defRPr/>
            </a:lvl2pPr>
            <a:lvl3pPr marL="2192530" lvl="2" indent="-507531" rtl="0">
              <a:spcBef>
                <a:spcPts val="0"/>
              </a:spcBef>
              <a:spcAft>
                <a:spcPts val="0"/>
              </a:spcAft>
              <a:buSzPts val="1400"/>
              <a:buChar char="■"/>
              <a:defRPr/>
            </a:lvl3pPr>
            <a:lvl4pPr marL="2923373" lvl="3" indent="-507531" rtl="0">
              <a:spcBef>
                <a:spcPts val="0"/>
              </a:spcBef>
              <a:spcAft>
                <a:spcPts val="0"/>
              </a:spcAft>
              <a:buSzPts val="1400"/>
              <a:buChar char="●"/>
              <a:defRPr/>
            </a:lvl4pPr>
            <a:lvl5pPr marL="3654218" lvl="4" indent="-507531" rtl="0">
              <a:spcBef>
                <a:spcPts val="0"/>
              </a:spcBef>
              <a:spcAft>
                <a:spcPts val="0"/>
              </a:spcAft>
              <a:buSzPts val="1400"/>
              <a:buChar char="○"/>
              <a:defRPr/>
            </a:lvl5pPr>
            <a:lvl6pPr marL="4385061" lvl="5" indent="-507531" rtl="0">
              <a:spcBef>
                <a:spcPts val="0"/>
              </a:spcBef>
              <a:spcAft>
                <a:spcPts val="0"/>
              </a:spcAft>
              <a:buSzPts val="1400"/>
              <a:buChar char="■"/>
              <a:defRPr/>
            </a:lvl6pPr>
            <a:lvl7pPr marL="5115904" lvl="6" indent="-507531" rtl="0">
              <a:spcBef>
                <a:spcPts val="0"/>
              </a:spcBef>
              <a:spcAft>
                <a:spcPts val="0"/>
              </a:spcAft>
              <a:buSzPts val="1400"/>
              <a:buChar char="●"/>
              <a:defRPr/>
            </a:lvl7pPr>
            <a:lvl8pPr marL="5846747" lvl="7" indent="-507531" rtl="0">
              <a:spcBef>
                <a:spcPts val="0"/>
              </a:spcBef>
              <a:spcAft>
                <a:spcPts val="0"/>
              </a:spcAft>
              <a:buSzPts val="1400"/>
              <a:buChar char="○"/>
              <a:defRPr/>
            </a:lvl8pPr>
            <a:lvl9pPr marL="6577590" lvl="8" indent="-507531" rtl="0">
              <a:spcBef>
                <a:spcPts val="0"/>
              </a:spcBef>
              <a:spcAft>
                <a:spcPts val="0"/>
              </a:spcAft>
              <a:buSzPts val="1400"/>
              <a:buChar char="■"/>
              <a:defRPr/>
            </a:lvl9pPr>
          </a:lstStyle>
          <a:p>
            <a:endParaRPr/>
          </a:p>
        </p:txBody>
      </p:sp>
      <p:sp>
        <p:nvSpPr>
          <p:cNvPr id="199" name="Google Shape;199;p36"/>
          <p:cNvSpPr txBox="1">
            <a:spLocks noGrp="1"/>
          </p:cNvSpPr>
          <p:nvPr>
            <p:ph type="sldNum" idx="12"/>
          </p:nvPr>
        </p:nvSpPr>
        <p:spPr>
          <a:xfrm>
            <a:off x="6876253" y="7560390"/>
            <a:ext cx="877920" cy="629758"/>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05180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7" rtl="0">
              <a:spcBef>
                <a:spcPts val="0"/>
              </a:spcBef>
              <a:spcAft>
                <a:spcPts val="0"/>
              </a:spcAft>
              <a:buSzPts val="1400"/>
              <a:buChar char="●"/>
              <a:defRPr/>
            </a:lvl1pPr>
            <a:lvl2pPr marL="1463005" lvl="1" indent="-507987" rtl="0">
              <a:spcBef>
                <a:spcPts val="0"/>
              </a:spcBef>
              <a:spcAft>
                <a:spcPts val="0"/>
              </a:spcAft>
              <a:buSzPts val="1400"/>
              <a:buChar char="○"/>
              <a:defRPr/>
            </a:lvl2pPr>
            <a:lvl3pPr marL="2194506" lvl="2" indent="-507987" rtl="0">
              <a:spcBef>
                <a:spcPts val="0"/>
              </a:spcBef>
              <a:spcAft>
                <a:spcPts val="0"/>
              </a:spcAft>
              <a:buSzPts val="1400"/>
              <a:buChar char="■"/>
              <a:defRPr/>
            </a:lvl3pPr>
            <a:lvl4pPr marL="2926006" lvl="3" indent="-507987" rtl="0">
              <a:spcBef>
                <a:spcPts val="0"/>
              </a:spcBef>
              <a:spcAft>
                <a:spcPts val="0"/>
              </a:spcAft>
              <a:buSzPts val="1400"/>
              <a:buChar char="●"/>
              <a:defRPr/>
            </a:lvl4pPr>
            <a:lvl5pPr marL="3657509" lvl="4" indent="-507987" rtl="0">
              <a:spcBef>
                <a:spcPts val="0"/>
              </a:spcBef>
              <a:spcAft>
                <a:spcPts val="0"/>
              </a:spcAft>
              <a:buSzPts val="1400"/>
              <a:buChar char="○"/>
              <a:defRPr/>
            </a:lvl5pPr>
            <a:lvl6pPr marL="4389011" lvl="5" indent="-507987" rtl="0">
              <a:spcBef>
                <a:spcPts val="0"/>
              </a:spcBef>
              <a:spcAft>
                <a:spcPts val="0"/>
              </a:spcAft>
              <a:buSzPts val="1400"/>
              <a:buChar char="■"/>
              <a:defRPr/>
            </a:lvl6pPr>
            <a:lvl7pPr marL="5120512" lvl="6" indent="-507987" rtl="0">
              <a:spcBef>
                <a:spcPts val="0"/>
              </a:spcBef>
              <a:spcAft>
                <a:spcPts val="0"/>
              </a:spcAft>
              <a:buSzPts val="1400"/>
              <a:buChar char="●"/>
              <a:defRPr/>
            </a:lvl7pPr>
            <a:lvl8pPr marL="5852014" lvl="7" indent="-507987" rtl="0">
              <a:spcBef>
                <a:spcPts val="0"/>
              </a:spcBef>
              <a:spcAft>
                <a:spcPts val="0"/>
              </a:spcAft>
              <a:buSzPts val="1400"/>
              <a:buChar char="○"/>
              <a:defRPr/>
            </a:lvl8pPr>
            <a:lvl9pPr marL="6583515" lvl="8" indent="-507987"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6876253" y="7560387"/>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45193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2E070F1F-5FB5-B672-10A4-85B41180144B}"/>
              </a:ext>
            </a:extLst>
          </p:cNvPr>
          <p:cNvSpPr>
            <a:spLocks noGrp="1"/>
          </p:cNvSpPr>
          <p:nvPr>
            <p:ph type="sldNum" sz="quarter" idx="13"/>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2" name="Text Placeholder 10">
            <a:extLst>
              <a:ext uri="{FF2B5EF4-FFF2-40B4-BE49-F238E27FC236}">
                <a16:creationId xmlns:a16="http://schemas.microsoft.com/office/drawing/2014/main" id="{69D93367-CD9F-3E26-3576-ACE8454A36C1}"/>
              </a:ext>
            </a:extLst>
          </p:cNvPr>
          <p:cNvSpPr>
            <a:spLocks noGrp="1"/>
          </p:cNvSpPr>
          <p:nvPr>
            <p:ph type="body" sz="quarter" idx="10" hasCustomPrompt="1"/>
          </p:nvPr>
        </p:nvSpPr>
        <p:spPr>
          <a:xfrm>
            <a:off x="457200" y="220940"/>
            <a:ext cx="9007434"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5" name="Text Placeholder 10">
            <a:extLst>
              <a:ext uri="{FF2B5EF4-FFF2-40B4-BE49-F238E27FC236}">
                <a16:creationId xmlns:a16="http://schemas.microsoft.com/office/drawing/2014/main" id="{BA6687A8-6324-2A99-8B0F-F9A3570B2892}"/>
              </a:ext>
            </a:extLst>
          </p:cNvPr>
          <p:cNvSpPr>
            <a:spLocks noGrp="1"/>
          </p:cNvSpPr>
          <p:nvPr>
            <p:ph type="body" sz="quarter" idx="11" hasCustomPrompt="1"/>
          </p:nvPr>
        </p:nvSpPr>
        <p:spPr>
          <a:xfrm>
            <a:off x="457199" y="1525143"/>
            <a:ext cx="9007433" cy="438582"/>
          </a:xfrm>
        </p:spPr>
        <p:txBody>
          <a:bodyPr wrap="square"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6" name="Text Placeholder 10">
            <a:extLst>
              <a:ext uri="{FF2B5EF4-FFF2-40B4-BE49-F238E27FC236}">
                <a16:creationId xmlns:a16="http://schemas.microsoft.com/office/drawing/2014/main" id="{FD0C7C4E-AF28-265E-C26D-3932635726EF}"/>
              </a:ext>
            </a:extLst>
          </p:cNvPr>
          <p:cNvSpPr>
            <a:spLocks noGrp="1"/>
          </p:cNvSpPr>
          <p:nvPr>
            <p:ph type="body" sz="quarter" idx="12" hasCustomPrompt="1"/>
          </p:nvPr>
        </p:nvSpPr>
        <p:spPr>
          <a:xfrm>
            <a:off x="457200"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9" name="Text Placeholder 10">
            <a:extLst>
              <a:ext uri="{FF2B5EF4-FFF2-40B4-BE49-F238E27FC236}">
                <a16:creationId xmlns:a16="http://schemas.microsoft.com/office/drawing/2014/main" id="{B1BCCBF9-E06B-47D1-F33D-BCA5D39859DD}"/>
              </a:ext>
            </a:extLst>
          </p:cNvPr>
          <p:cNvSpPr>
            <a:spLocks noGrp="1"/>
          </p:cNvSpPr>
          <p:nvPr>
            <p:ph type="body" sz="quarter" idx="15" hasCustomPrompt="1"/>
          </p:nvPr>
        </p:nvSpPr>
        <p:spPr>
          <a:xfrm>
            <a:off x="457200" y="2245663"/>
            <a:ext cx="9271000" cy="369332"/>
          </a:xfrm>
        </p:spPr>
        <p:txBody>
          <a:bodyPr wrap="square"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Tree>
    <p:extLst>
      <p:ext uri="{BB962C8B-B14F-4D97-AF65-F5344CB8AC3E}">
        <p14:creationId xmlns:p14="http://schemas.microsoft.com/office/powerpoint/2010/main" val="11065703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a:off x="498720" y="1356277"/>
            <a:ext cx="13632960" cy="5466458"/>
          </a:xfrm>
          <a:prstGeom prst="rect">
            <a:avLst/>
          </a:prstGeom>
          <a:noFill/>
          <a:ln>
            <a:noFill/>
          </a:ln>
        </p:spPr>
        <p:txBody>
          <a:bodyPr spcFirstLastPara="1" wrap="square" lIns="91425" tIns="91425" rIns="91425" bIns="91425" anchor="t" anchorCtr="0">
            <a:noAutofit/>
          </a:bodyPr>
          <a:lstStyle>
            <a:lvl1pPr marL="730843" lvl="0" indent="-487229" rtl="0">
              <a:lnSpc>
                <a:spcPct val="115000"/>
              </a:lnSpc>
              <a:spcBef>
                <a:spcPts val="0"/>
              </a:spcBef>
              <a:spcAft>
                <a:spcPts val="0"/>
              </a:spcAft>
              <a:buClr>
                <a:schemeClr val="dk1"/>
              </a:buClr>
              <a:buSzPts val="1200"/>
              <a:buFont typeface="Roboto"/>
              <a:buChar char="●"/>
              <a:defRPr sz="1919">
                <a:solidFill>
                  <a:schemeClr val="dk1"/>
                </a:solidFill>
                <a:latin typeface="Roboto"/>
                <a:ea typeface="Roboto"/>
                <a:cs typeface="Roboto"/>
                <a:sym typeface="Roboto"/>
              </a:defRPr>
            </a:lvl1pPr>
            <a:lvl2pPr marL="1461686" lvl="1"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2pPr>
            <a:lvl3pPr marL="2192530" lvl="2"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3pPr>
            <a:lvl4pPr marL="2923373" lvl="3" indent="-487229" rtl="0">
              <a:lnSpc>
                <a:spcPct val="115000"/>
              </a:lnSpc>
              <a:spcBef>
                <a:spcPts val="1598"/>
              </a:spcBef>
              <a:spcAft>
                <a:spcPts val="0"/>
              </a:spcAft>
              <a:buClr>
                <a:schemeClr val="dk1"/>
              </a:buClr>
              <a:buSzPts val="1200"/>
              <a:buFont typeface="Roboto"/>
              <a:buChar char="●"/>
              <a:defRPr sz="1919">
                <a:solidFill>
                  <a:schemeClr val="dk1"/>
                </a:solidFill>
                <a:latin typeface="Roboto"/>
                <a:ea typeface="Roboto"/>
                <a:cs typeface="Roboto"/>
                <a:sym typeface="Roboto"/>
              </a:defRPr>
            </a:lvl4pPr>
            <a:lvl5pPr marL="3654217" lvl="4" indent="-487229" rtl="0">
              <a:spcBef>
                <a:spcPts val="1598"/>
              </a:spcBef>
              <a:spcAft>
                <a:spcPts val="0"/>
              </a:spcAft>
              <a:buSzPts val="1200"/>
              <a:buFont typeface="Roboto"/>
              <a:buChar char="○"/>
              <a:defRPr sz="1919">
                <a:latin typeface="Roboto"/>
                <a:ea typeface="Roboto"/>
                <a:cs typeface="Roboto"/>
                <a:sym typeface="Roboto"/>
              </a:defRPr>
            </a:lvl5pPr>
            <a:lvl6pPr marL="4385060" lvl="5" indent="-507530" rtl="0">
              <a:spcBef>
                <a:spcPts val="0"/>
              </a:spcBef>
              <a:spcAft>
                <a:spcPts val="0"/>
              </a:spcAft>
              <a:buSzPts val="1400"/>
              <a:buChar char="■"/>
              <a:defRPr/>
            </a:lvl6pPr>
            <a:lvl7pPr marL="5115904" lvl="6" indent="-507530" rtl="0">
              <a:spcBef>
                <a:spcPts val="0"/>
              </a:spcBef>
              <a:spcAft>
                <a:spcPts val="0"/>
              </a:spcAft>
              <a:buSzPts val="1400"/>
              <a:buChar char="●"/>
              <a:defRPr/>
            </a:lvl7pPr>
            <a:lvl8pPr marL="5846747" lvl="7" indent="-507530" rtl="0">
              <a:spcBef>
                <a:spcPts val="0"/>
              </a:spcBef>
              <a:spcAft>
                <a:spcPts val="0"/>
              </a:spcAft>
              <a:buSzPts val="1400"/>
              <a:buChar char="○"/>
              <a:defRPr/>
            </a:lvl8pPr>
            <a:lvl9pPr marL="6577590" lvl="8" indent="-507530" rtl="0">
              <a:spcBef>
                <a:spcPts val="0"/>
              </a:spcBef>
              <a:spcAft>
                <a:spcPts val="0"/>
              </a:spcAft>
              <a:buSzPts val="1400"/>
              <a:buChar char="■"/>
              <a:defRPr/>
            </a:lvl9pPr>
          </a:lstStyle>
          <a:p>
            <a:endParaRPr/>
          </a:p>
        </p:txBody>
      </p:sp>
      <p:sp>
        <p:nvSpPr>
          <p:cNvPr id="149" name="Google Shape;149;p23"/>
          <p:cNvSpPr/>
          <p:nvPr/>
        </p:nvSpPr>
        <p:spPr>
          <a:xfrm>
            <a:off x="3820" y="8071495"/>
            <a:ext cx="14630400" cy="158254"/>
          </a:xfrm>
          <a:prstGeom prst="rect">
            <a:avLst/>
          </a:prstGeom>
          <a:solidFill>
            <a:schemeClr val="accent5"/>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rgbClr val="00AAD5"/>
              </a:solidFill>
              <a:latin typeface="Roboto"/>
              <a:ea typeface="Roboto"/>
              <a:cs typeface="Roboto"/>
              <a:sym typeface="Roboto"/>
            </a:endParaRPr>
          </a:p>
        </p:txBody>
      </p:sp>
      <p:sp>
        <p:nvSpPr>
          <p:cNvPr id="150" name="Google Shape;150;p23"/>
          <p:cNvSpPr txBox="1">
            <a:spLocks noGrp="1"/>
          </p:cNvSpPr>
          <p:nvPr>
            <p:ph type="sldNum" idx="12"/>
          </p:nvPr>
        </p:nvSpPr>
        <p:spPr>
          <a:xfrm>
            <a:off x="13086600" y="7783313"/>
            <a:ext cx="1370880" cy="158254"/>
          </a:xfrm>
          <a:prstGeom prst="rect">
            <a:avLst/>
          </a:prstGeom>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512064" y="511590"/>
            <a:ext cx="12618720" cy="814286"/>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4"/>
          <p:cNvSpPr txBox="1">
            <a:spLocks noGrp="1"/>
          </p:cNvSpPr>
          <p:nvPr>
            <p:ph type="body" idx="1"/>
          </p:nvPr>
        </p:nvSpPr>
        <p:spPr>
          <a:xfrm>
            <a:off x="512064" y="1503996"/>
            <a:ext cx="12618720" cy="5221405"/>
          </a:xfrm>
          <a:prstGeom prst="rect">
            <a:avLst/>
          </a:prstGeom>
          <a:noFill/>
          <a:ln>
            <a:noFill/>
          </a:ln>
        </p:spPr>
        <p:txBody>
          <a:bodyPr spcFirstLastPara="1" wrap="square" lIns="91425" tIns="45700" rIns="91425" bIns="45700" anchor="t" anchorCtr="0">
            <a:noAutofit/>
          </a:bodyPr>
          <a:lstStyle>
            <a:lvl1pPr marL="730843" lvl="0" indent="-548132" algn="l" rtl="0">
              <a:lnSpc>
                <a:spcPct val="90000"/>
              </a:lnSpc>
              <a:spcBef>
                <a:spcPts val="1199"/>
              </a:spcBef>
              <a:spcAft>
                <a:spcPts val="0"/>
              </a:spcAft>
              <a:buClr>
                <a:schemeClr val="dk2"/>
              </a:buClr>
              <a:buSzPts val="1800"/>
              <a:buChar char="●"/>
              <a:defRPr/>
            </a:lvl1pPr>
            <a:lvl2pPr marL="1461686" lvl="1" indent="-548132" algn="l" rtl="0">
              <a:lnSpc>
                <a:spcPct val="90000"/>
              </a:lnSpc>
              <a:spcBef>
                <a:spcPts val="600"/>
              </a:spcBef>
              <a:spcAft>
                <a:spcPts val="0"/>
              </a:spcAft>
              <a:buClr>
                <a:schemeClr val="dk2"/>
              </a:buClr>
              <a:buSzPts val="1800"/>
              <a:buChar char="○"/>
              <a:defRPr/>
            </a:lvl2pPr>
            <a:lvl3pPr marL="2192530" lvl="2" indent="-548132" algn="l" rtl="0">
              <a:lnSpc>
                <a:spcPct val="90000"/>
              </a:lnSpc>
              <a:spcBef>
                <a:spcPts val="600"/>
              </a:spcBef>
              <a:spcAft>
                <a:spcPts val="0"/>
              </a:spcAft>
              <a:buClr>
                <a:schemeClr val="dk2"/>
              </a:buClr>
              <a:buSzPts val="1800"/>
              <a:buChar char="■"/>
              <a:defRPr/>
            </a:lvl3pPr>
            <a:lvl4pPr marL="2923373" lvl="3" indent="-548132" algn="l" rtl="0">
              <a:lnSpc>
                <a:spcPct val="90000"/>
              </a:lnSpc>
              <a:spcBef>
                <a:spcPts val="600"/>
              </a:spcBef>
              <a:spcAft>
                <a:spcPts val="0"/>
              </a:spcAft>
              <a:buClr>
                <a:schemeClr val="dk2"/>
              </a:buClr>
              <a:buSzPts val="1800"/>
              <a:buChar char="●"/>
              <a:defRPr/>
            </a:lvl4pPr>
            <a:lvl5pPr marL="3654217" lvl="4" indent="-548132" algn="l" rtl="0">
              <a:lnSpc>
                <a:spcPct val="90000"/>
              </a:lnSpc>
              <a:spcBef>
                <a:spcPts val="600"/>
              </a:spcBef>
              <a:spcAft>
                <a:spcPts val="0"/>
              </a:spcAft>
              <a:buClr>
                <a:schemeClr val="dk2"/>
              </a:buClr>
              <a:buSzPts val="1800"/>
              <a:buChar char="○"/>
              <a:defRPr/>
            </a:lvl5pPr>
            <a:lvl6pPr marL="4385060" lvl="5" indent="-548132" algn="l" rtl="0">
              <a:lnSpc>
                <a:spcPct val="90000"/>
              </a:lnSpc>
              <a:spcBef>
                <a:spcPts val="600"/>
              </a:spcBef>
              <a:spcAft>
                <a:spcPts val="0"/>
              </a:spcAft>
              <a:buClr>
                <a:schemeClr val="dk1"/>
              </a:buClr>
              <a:buSzPts val="1800"/>
              <a:buChar char="■"/>
              <a:defRPr/>
            </a:lvl6pPr>
            <a:lvl7pPr marL="5115904" lvl="6" indent="-548132" algn="l" rtl="0">
              <a:lnSpc>
                <a:spcPct val="90000"/>
              </a:lnSpc>
              <a:spcBef>
                <a:spcPts val="600"/>
              </a:spcBef>
              <a:spcAft>
                <a:spcPts val="0"/>
              </a:spcAft>
              <a:buClr>
                <a:schemeClr val="dk1"/>
              </a:buClr>
              <a:buSzPts val="1800"/>
              <a:buChar char="●"/>
              <a:defRPr/>
            </a:lvl7pPr>
            <a:lvl8pPr marL="5846747" lvl="7" indent="-548132" algn="l" rtl="0">
              <a:lnSpc>
                <a:spcPct val="90000"/>
              </a:lnSpc>
              <a:spcBef>
                <a:spcPts val="600"/>
              </a:spcBef>
              <a:spcAft>
                <a:spcPts val="0"/>
              </a:spcAft>
              <a:buClr>
                <a:schemeClr val="dk1"/>
              </a:buClr>
              <a:buSzPts val="1800"/>
              <a:buChar char="○"/>
              <a:defRPr/>
            </a:lvl8pPr>
            <a:lvl9pPr marL="6577590" lvl="8" indent="-548132" algn="l" rtl="0">
              <a:lnSpc>
                <a:spcPct val="90000"/>
              </a:lnSpc>
              <a:spcBef>
                <a:spcPts val="600"/>
              </a:spcBef>
              <a:spcAft>
                <a:spcPts val="0"/>
              </a:spcAft>
              <a:buClr>
                <a:schemeClr val="dk1"/>
              </a:buClr>
              <a:buSzPts val="1800"/>
              <a:buChar char="■"/>
              <a:defRPr/>
            </a:lvl9pPr>
          </a:lstStyle>
          <a:p>
            <a:endParaRPr/>
          </a:p>
        </p:txBody>
      </p:sp>
      <p:sp>
        <p:nvSpPr>
          <p:cNvPr id="154" name="Google Shape;154;p24"/>
          <p:cNvSpPr txBox="1">
            <a:spLocks noGrp="1"/>
          </p:cNvSpPr>
          <p:nvPr>
            <p:ph type="dt" idx="10"/>
          </p:nvPr>
        </p:nvSpPr>
        <p:spPr>
          <a:xfrm>
            <a:off x="0" y="1"/>
            <a:ext cx="4800000" cy="479555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58" b="0" i="0" u="none" strike="noStrike" cap="none">
                <a:solidFill>
                  <a:schemeClr val="dk1"/>
                </a:solidFill>
                <a:latin typeface="Calibri"/>
                <a:ea typeface="Calibri"/>
                <a:cs typeface="Calibri"/>
                <a:sym typeface="Calibri"/>
              </a:defRPr>
            </a:lvl9pPr>
          </a:lstStyle>
          <a:p>
            <a:endParaRPr/>
          </a:p>
        </p:txBody>
      </p:sp>
      <p:sp>
        <p:nvSpPr>
          <p:cNvPr id="155" name="Google Shape;155;p24"/>
          <p:cNvSpPr txBox="1">
            <a:spLocks noGrp="1"/>
          </p:cNvSpPr>
          <p:nvPr>
            <p:ph type="ftr" idx="11"/>
          </p:nvPr>
        </p:nvSpPr>
        <p:spPr>
          <a:xfrm>
            <a:off x="4846320" y="7627621"/>
            <a:ext cx="4937760" cy="438314"/>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p24"/>
          <p:cNvSpPr txBox="1">
            <a:spLocks noGrp="1"/>
          </p:cNvSpPr>
          <p:nvPr>
            <p:ph type="sldNum" idx="12"/>
          </p:nvPr>
        </p:nvSpPr>
        <p:spPr>
          <a:xfrm>
            <a:off x="0" y="1"/>
            <a:ext cx="4800000" cy="479555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158" b="0" i="0" u="none" strike="noStrike" cap="none">
                <a:solidFill>
                  <a:schemeClr val="dk1"/>
                </a:solidFill>
                <a:latin typeface="Calibri"/>
                <a:ea typeface="Calibri"/>
                <a:cs typeface="Calibri"/>
                <a:sym typeface="Calibri"/>
              </a:defRPr>
            </a:lvl1pPr>
            <a:lvl2pPr marL="0" marR="0" lvl="1" indent="0" algn="l" rtl="0">
              <a:spcBef>
                <a:spcPts val="0"/>
              </a:spcBef>
              <a:buNone/>
              <a:defRPr sz="2158" b="0" i="0" u="none" strike="noStrike" cap="none">
                <a:solidFill>
                  <a:schemeClr val="dk1"/>
                </a:solidFill>
                <a:latin typeface="Calibri"/>
                <a:ea typeface="Calibri"/>
                <a:cs typeface="Calibri"/>
                <a:sym typeface="Calibri"/>
              </a:defRPr>
            </a:lvl2pPr>
            <a:lvl3pPr marL="0" marR="0" lvl="2" indent="0" algn="l" rtl="0">
              <a:spcBef>
                <a:spcPts val="0"/>
              </a:spcBef>
              <a:buNone/>
              <a:defRPr sz="2158" b="0" i="0" u="none" strike="noStrike" cap="none">
                <a:solidFill>
                  <a:schemeClr val="dk1"/>
                </a:solidFill>
                <a:latin typeface="Calibri"/>
                <a:ea typeface="Calibri"/>
                <a:cs typeface="Calibri"/>
                <a:sym typeface="Calibri"/>
              </a:defRPr>
            </a:lvl3pPr>
            <a:lvl4pPr marL="0" marR="0" lvl="3" indent="0" algn="l" rtl="0">
              <a:spcBef>
                <a:spcPts val="0"/>
              </a:spcBef>
              <a:buNone/>
              <a:defRPr sz="2158" b="0" i="0" u="none" strike="noStrike" cap="none">
                <a:solidFill>
                  <a:schemeClr val="dk1"/>
                </a:solidFill>
                <a:latin typeface="Calibri"/>
                <a:ea typeface="Calibri"/>
                <a:cs typeface="Calibri"/>
                <a:sym typeface="Calibri"/>
              </a:defRPr>
            </a:lvl4pPr>
            <a:lvl5pPr marL="0" marR="0" lvl="4" indent="0" algn="l" rtl="0">
              <a:spcBef>
                <a:spcPts val="0"/>
              </a:spcBef>
              <a:buNone/>
              <a:defRPr sz="2158" b="0" i="0" u="none" strike="noStrike" cap="none">
                <a:solidFill>
                  <a:schemeClr val="dk1"/>
                </a:solidFill>
                <a:latin typeface="Calibri"/>
                <a:ea typeface="Calibri"/>
                <a:cs typeface="Calibri"/>
                <a:sym typeface="Calibri"/>
              </a:defRPr>
            </a:lvl5pPr>
            <a:lvl6pPr marL="0" marR="0" lvl="5" indent="0" algn="l" rtl="0">
              <a:spcBef>
                <a:spcPts val="0"/>
              </a:spcBef>
              <a:buNone/>
              <a:defRPr sz="2158" b="0" i="0" u="none" strike="noStrike" cap="none">
                <a:solidFill>
                  <a:schemeClr val="dk1"/>
                </a:solidFill>
                <a:latin typeface="Calibri"/>
                <a:ea typeface="Calibri"/>
                <a:cs typeface="Calibri"/>
                <a:sym typeface="Calibri"/>
              </a:defRPr>
            </a:lvl6pPr>
            <a:lvl7pPr marL="0" marR="0" lvl="6" indent="0" algn="l" rtl="0">
              <a:spcBef>
                <a:spcPts val="0"/>
              </a:spcBef>
              <a:buNone/>
              <a:defRPr sz="2158" b="0" i="0" u="none" strike="noStrike" cap="none">
                <a:solidFill>
                  <a:schemeClr val="dk1"/>
                </a:solidFill>
                <a:latin typeface="Calibri"/>
                <a:ea typeface="Calibri"/>
                <a:cs typeface="Calibri"/>
                <a:sym typeface="Calibri"/>
              </a:defRPr>
            </a:lvl7pPr>
            <a:lvl8pPr marL="0" marR="0" lvl="7" indent="0" algn="l" rtl="0">
              <a:spcBef>
                <a:spcPts val="0"/>
              </a:spcBef>
              <a:buNone/>
              <a:defRPr sz="2158" b="0" i="0" u="none" strike="noStrike" cap="none">
                <a:solidFill>
                  <a:schemeClr val="dk1"/>
                </a:solidFill>
                <a:latin typeface="Calibri"/>
                <a:ea typeface="Calibri"/>
                <a:cs typeface="Calibri"/>
                <a:sym typeface="Calibri"/>
              </a:defRPr>
            </a:lvl8pPr>
            <a:lvl9pPr marL="0" marR="0" lvl="8" indent="0" algn="l" rtl="0">
              <a:spcBef>
                <a:spcPts val="0"/>
              </a:spcBef>
              <a:buNone/>
              <a:defRPr sz="2158"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498720" y="468198"/>
            <a:ext cx="13632960" cy="916432"/>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25"/>
          <p:cNvSpPr txBox="1">
            <a:spLocks noGrp="1"/>
          </p:cNvSpPr>
          <p:nvPr>
            <p:ph type="body" idx="1"/>
          </p:nvPr>
        </p:nvSpPr>
        <p:spPr>
          <a:xfrm>
            <a:off x="498720" y="1843955"/>
            <a:ext cx="6399840" cy="5466458"/>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Font typeface="Roboto"/>
              <a:buChar char="●"/>
              <a:defRPr sz="1919">
                <a:latin typeface="Roboto"/>
                <a:ea typeface="Roboto"/>
                <a:cs typeface="Roboto"/>
                <a:sym typeface="Roboto"/>
              </a:defRPr>
            </a:lvl7pPr>
            <a:lvl8pPr marL="5846747" lvl="7" indent="-487229" rtl="0">
              <a:spcBef>
                <a:spcPts val="0"/>
              </a:spcBef>
              <a:spcAft>
                <a:spcPts val="0"/>
              </a:spcAft>
              <a:buSzPts val="1200"/>
              <a:buFont typeface="Roboto"/>
              <a:buChar char="○"/>
              <a:defRPr sz="1919">
                <a:latin typeface="Roboto"/>
                <a:ea typeface="Roboto"/>
                <a:cs typeface="Roboto"/>
                <a:sym typeface="Roboto"/>
              </a:defRPr>
            </a:lvl8pPr>
            <a:lvl9pPr marL="6577590" lvl="8" indent="-487229" rtl="0">
              <a:spcBef>
                <a:spcPts val="0"/>
              </a:spcBef>
              <a:spcAft>
                <a:spcPts val="0"/>
              </a:spcAft>
              <a:buSzPts val="1200"/>
              <a:buFont typeface="Roboto"/>
              <a:buChar char="■"/>
              <a:defRPr sz="1919">
                <a:latin typeface="Roboto"/>
                <a:ea typeface="Roboto"/>
                <a:cs typeface="Roboto"/>
                <a:sym typeface="Roboto"/>
              </a:defRPr>
            </a:lvl9pPr>
          </a:lstStyle>
          <a:p>
            <a:endParaRPr/>
          </a:p>
        </p:txBody>
      </p:sp>
      <p:sp>
        <p:nvSpPr>
          <p:cNvPr id="160" name="Google Shape;160;p25"/>
          <p:cNvSpPr txBox="1">
            <a:spLocks noGrp="1"/>
          </p:cNvSpPr>
          <p:nvPr>
            <p:ph type="body" idx="2"/>
          </p:nvPr>
        </p:nvSpPr>
        <p:spPr>
          <a:xfrm>
            <a:off x="7731840" y="1843955"/>
            <a:ext cx="6399840" cy="5466458"/>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Font typeface="Roboto"/>
              <a:buChar char="●"/>
              <a:defRPr sz="2238">
                <a:latin typeface="Roboto"/>
                <a:ea typeface="Roboto"/>
                <a:cs typeface="Roboto"/>
                <a:sym typeface="Roboto"/>
              </a:defRPr>
            </a:lvl1pPr>
            <a:lvl2pPr marL="1461686" lvl="1" indent="-487229" rtl="0">
              <a:spcBef>
                <a:spcPts val="0"/>
              </a:spcBef>
              <a:spcAft>
                <a:spcPts val="0"/>
              </a:spcAft>
              <a:buSzPts val="1200"/>
              <a:buFont typeface="Roboto"/>
              <a:buChar char="○"/>
              <a:defRPr sz="1919">
                <a:latin typeface="Roboto"/>
                <a:ea typeface="Roboto"/>
                <a:cs typeface="Roboto"/>
                <a:sym typeface="Roboto"/>
              </a:defRPr>
            </a:lvl2pPr>
            <a:lvl3pPr marL="2192530" lvl="2" indent="-487229" rtl="0">
              <a:spcBef>
                <a:spcPts val="0"/>
              </a:spcBef>
              <a:spcAft>
                <a:spcPts val="0"/>
              </a:spcAft>
              <a:buSzPts val="1200"/>
              <a:buFont typeface="Roboto"/>
              <a:buChar char="■"/>
              <a:defRPr sz="1919">
                <a:latin typeface="Roboto"/>
                <a:ea typeface="Roboto"/>
                <a:cs typeface="Roboto"/>
                <a:sym typeface="Roboto"/>
              </a:defRPr>
            </a:lvl3pPr>
            <a:lvl4pPr marL="2923373" lvl="3" indent="-487229" rtl="0">
              <a:spcBef>
                <a:spcPts val="0"/>
              </a:spcBef>
              <a:spcAft>
                <a:spcPts val="0"/>
              </a:spcAft>
              <a:buSzPts val="1200"/>
              <a:buFont typeface="Roboto"/>
              <a:buChar char="●"/>
              <a:defRPr sz="1919">
                <a:latin typeface="Roboto"/>
                <a:ea typeface="Roboto"/>
                <a:cs typeface="Roboto"/>
                <a:sym typeface="Roboto"/>
              </a:defRPr>
            </a:lvl4pPr>
            <a:lvl5pPr marL="3654217" lvl="4" indent="-487229" rtl="0">
              <a:spcBef>
                <a:spcPts val="0"/>
              </a:spcBef>
              <a:spcAft>
                <a:spcPts val="0"/>
              </a:spcAft>
              <a:buSzPts val="1200"/>
              <a:buFont typeface="Roboto"/>
              <a:buChar char="○"/>
              <a:defRPr sz="1919">
                <a:latin typeface="Roboto"/>
                <a:ea typeface="Roboto"/>
                <a:cs typeface="Roboto"/>
                <a:sym typeface="Roboto"/>
              </a:defRPr>
            </a:lvl5pPr>
            <a:lvl6pPr marL="4385060" lvl="5" indent="-487229" rtl="0">
              <a:spcBef>
                <a:spcPts val="0"/>
              </a:spcBef>
              <a:spcAft>
                <a:spcPts val="0"/>
              </a:spcAft>
              <a:buSzPts val="1200"/>
              <a:buFont typeface="Roboto"/>
              <a:buChar char="■"/>
              <a:defRPr sz="1919">
                <a:latin typeface="Roboto"/>
                <a:ea typeface="Roboto"/>
                <a:cs typeface="Roboto"/>
                <a:sym typeface="Roboto"/>
              </a:defRPr>
            </a:lvl6pPr>
            <a:lvl7pPr marL="5115904" lvl="6" indent="-487229" rtl="0">
              <a:spcBef>
                <a:spcPts val="0"/>
              </a:spcBef>
              <a:spcAft>
                <a:spcPts val="0"/>
              </a:spcAft>
              <a:buSzPts val="1200"/>
              <a:buFont typeface="Roboto"/>
              <a:buChar char="●"/>
              <a:defRPr sz="1919">
                <a:latin typeface="Roboto"/>
                <a:ea typeface="Roboto"/>
                <a:cs typeface="Roboto"/>
                <a:sym typeface="Roboto"/>
              </a:defRPr>
            </a:lvl7pPr>
            <a:lvl8pPr marL="5846747" lvl="7" indent="-487229" rtl="0">
              <a:spcBef>
                <a:spcPts val="0"/>
              </a:spcBef>
              <a:spcAft>
                <a:spcPts val="0"/>
              </a:spcAft>
              <a:buSzPts val="1200"/>
              <a:buFont typeface="Roboto"/>
              <a:buChar char="○"/>
              <a:defRPr sz="1919">
                <a:latin typeface="Roboto"/>
                <a:ea typeface="Roboto"/>
                <a:cs typeface="Roboto"/>
                <a:sym typeface="Roboto"/>
              </a:defRPr>
            </a:lvl8pPr>
            <a:lvl9pPr marL="6577590" lvl="8" indent="-487229" rtl="0">
              <a:spcBef>
                <a:spcPts val="0"/>
              </a:spcBef>
              <a:spcAft>
                <a:spcPts val="0"/>
              </a:spcAft>
              <a:buSzPts val="1200"/>
              <a:buFont typeface="Roboto"/>
              <a:buChar char="■"/>
              <a:defRPr sz="1919">
                <a:latin typeface="Roboto"/>
                <a:ea typeface="Roboto"/>
                <a:cs typeface="Roboto"/>
                <a:sym typeface="Roboto"/>
              </a:defRPr>
            </a:lvl9pPr>
          </a:lstStyle>
          <a:p>
            <a:endParaRPr/>
          </a:p>
        </p:txBody>
      </p:sp>
      <p:sp>
        <p:nvSpPr>
          <p:cNvPr id="161" name="Google Shape;161;p25"/>
          <p:cNvSpPr txBox="1">
            <a:spLocks noGrp="1"/>
          </p:cNvSpPr>
          <p:nvPr>
            <p:ph type="sldNum" idx="12"/>
          </p:nvPr>
        </p:nvSpPr>
        <p:spPr>
          <a:xfrm>
            <a:off x="6876253" y="7560368"/>
            <a:ext cx="877920" cy="629657"/>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62" name="Google Shape;162;p25"/>
          <p:cNvSpPr/>
          <p:nvPr/>
        </p:nvSpPr>
        <p:spPr>
          <a:xfrm>
            <a:off x="0" y="8067443"/>
            <a:ext cx="14630400" cy="158254"/>
          </a:xfrm>
          <a:prstGeom prst="rect">
            <a:avLst/>
          </a:prstGeom>
          <a:solidFill>
            <a:srgbClr val="0AD7C8"/>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19"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936346" y="1929426"/>
            <a:ext cx="5481600" cy="4385059"/>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4476"/>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27"/>
          <p:cNvSpPr/>
          <p:nvPr/>
        </p:nvSpPr>
        <p:spPr>
          <a:xfrm>
            <a:off x="0" y="7990658"/>
            <a:ext cx="14630400" cy="279581"/>
          </a:xfrm>
          <a:prstGeom prst="rect">
            <a:avLst/>
          </a:prstGeom>
          <a:solidFill>
            <a:srgbClr val="FFFFFF"/>
          </a:solidFill>
          <a:ln>
            <a:noFill/>
          </a:ln>
        </p:spPr>
        <p:txBody>
          <a:bodyPr spcFirstLastPara="1" wrap="square" lIns="146144" tIns="73052" rIns="146144" bIns="73052" anchor="ctr" anchorCtr="0">
            <a:noAutofit/>
          </a:bodyPr>
          <a:lstStyle/>
          <a:p>
            <a:pPr marL="0" marR="0" lvl="0" indent="0" algn="ctr" rtl="0">
              <a:lnSpc>
                <a:spcPct val="100000"/>
              </a:lnSpc>
              <a:spcBef>
                <a:spcPts val="0"/>
              </a:spcBef>
              <a:spcAft>
                <a:spcPts val="0"/>
              </a:spcAft>
              <a:buNone/>
            </a:pPr>
            <a:endParaRPr sz="2238" b="0" i="0" u="none" strike="noStrike" cap="none">
              <a:solidFill>
                <a:schemeClr val="lt1"/>
              </a:solidFill>
              <a:latin typeface="Roboto"/>
              <a:ea typeface="Roboto"/>
              <a:cs typeface="Roboto"/>
              <a:sym typeface="Roboto"/>
            </a:endParaRPr>
          </a:p>
        </p:txBody>
      </p:sp>
      <p:grpSp>
        <p:nvGrpSpPr>
          <p:cNvPr id="170" name="Google Shape;170;p27"/>
          <p:cNvGrpSpPr/>
          <p:nvPr/>
        </p:nvGrpSpPr>
        <p:grpSpPr>
          <a:xfrm>
            <a:off x="736212" y="1727301"/>
            <a:ext cx="5896862" cy="4753981"/>
            <a:chOff x="1806363" y="1221920"/>
            <a:chExt cx="3685539" cy="2973990"/>
          </a:xfrm>
        </p:grpSpPr>
        <p:sp>
          <p:nvSpPr>
            <p:cNvPr id="171" name="Google Shape;171;p27"/>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sp>
          <p:nvSpPr>
            <p:cNvPr id="172" name="Google Shape;172;p27"/>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2158" b="0" i="0" u="none" strike="noStrike" cap="none">
                <a:solidFill>
                  <a:schemeClr val="lt1"/>
                </a:solidFill>
                <a:latin typeface="Roboto"/>
                <a:ea typeface="Roboto"/>
                <a:cs typeface="Roboto"/>
                <a:sym typeface="Roboto"/>
              </a:endParaRPr>
            </a:p>
          </p:txBody>
        </p:sp>
      </p:grpSp>
      <p:sp>
        <p:nvSpPr>
          <p:cNvPr id="173" name="Google Shape;173;p27" descr="Click to add picture"/>
          <p:cNvSpPr>
            <a:spLocks noGrp="1"/>
          </p:cNvSpPr>
          <p:nvPr>
            <p:ph type="pic" idx="2"/>
          </p:nvPr>
        </p:nvSpPr>
        <p:spPr>
          <a:xfrm>
            <a:off x="7315201" y="23373"/>
            <a:ext cx="7315200" cy="820616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238"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238"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98720" y="468199"/>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6"/>
          <p:cNvSpPr txBox="1">
            <a:spLocks noGrp="1"/>
          </p:cNvSpPr>
          <p:nvPr>
            <p:ph type="body" idx="1"/>
          </p:nvPr>
        </p:nvSpPr>
        <p:spPr>
          <a:xfrm>
            <a:off x="498720" y="1356281"/>
            <a:ext cx="13632960" cy="5466240"/>
          </a:xfrm>
          <a:prstGeom prst="rect">
            <a:avLst/>
          </a:prstGeom>
          <a:noFill/>
          <a:ln>
            <a:noFill/>
          </a:ln>
        </p:spPr>
        <p:txBody>
          <a:bodyPr spcFirstLastPara="1" wrap="square" lIns="91425" tIns="91425" rIns="91425" bIns="91425" anchor="ctr" anchorCtr="0">
            <a:noAutofit/>
          </a:bodyPr>
          <a:lstStyle>
            <a:lvl1pPr marL="730843" lvl="0" indent="-507530" rtl="0">
              <a:spcBef>
                <a:spcPts val="0"/>
              </a:spcBef>
              <a:spcAft>
                <a:spcPts val="0"/>
              </a:spcAft>
              <a:buSzPts val="1400"/>
              <a:buChar char="●"/>
              <a:defRPr/>
            </a:lvl1pPr>
            <a:lvl2pPr marL="1461686" lvl="1" indent="-507530" rtl="0">
              <a:spcBef>
                <a:spcPts val="0"/>
              </a:spcBef>
              <a:spcAft>
                <a:spcPts val="0"/>
              </a:spcAft>
              <a:buSzPts val="1400"/>
              <a:buChar char="○"/>
              <a:defRPr/>
            </a:lvl2pPr>
            <a:lvl3pPr marL="2192530" lvl="2" indent="-507530" rtl="0">
              <a:spcBef>
                <a:spcPts val="0"/>
              </a:spcBef>
              <a:spcAft>
                <a:spcPts val="0"/>
              </a:spcAft>
              <a:buSzPts val="1400"/>
              <a:buChar char="■"/>
              <a:defRPr/>
            </a:lvl3pPr>
            <a:lvl4pPr marL="2923373" lvl="3" indent="-507530" rtl="0">
              <a:spcBef>
                <a:spcPts val="0"/>
              </a:spcBef>
              <a:spcAft>
                <a:spcPts val="0"/>
              </a:spcAft>
              <a:buSzPts val="1400"/>
              <a:buChar char="●"/>
              <a:defRPr/>
            </a:lvl4pPr>
            <a:lvl5pPr marL="3654217" lvl="4" indent="-507530" rtl="0">
              <a:spcBef>
                <a:spcPts val="0"/>
              </a:spcBef>
              <a:spcAft>
                <a:spcPts val="0"/>
              </a:spcAft>
              <a:buSzPts val="1400"/>
              <a:buChar char="○"/>
              <a:defRPr/>
            </a:lvl5pPr>
            <a:lvl6pPr marL="4385060" lvl="5" indent="-507530" rtl="0">
              <a:spcBef>
                <a:spcPts val="0"/>
              </a:spcBef>
              <a:spcAft>
                <a:spcPts val="0"/>
              </a:spcAft>
              <a:buSzPts val="1400"/>
              <a:buChar char="■"/>
              <a:defRPr/>
            </a:lvl6pPr>
            <a:lvl7pPr marL="5115904" lvl="6" indent="-507530" rtl="0">
              <a:spcBef>
                <a:spcPts val="0"/>
              </a:spcBef>
              <a:spcAft>
                <a:spcPts val="0"/>
              </a:spcAft>
              <a:buSzPts val="1400"/>
              <a:buChar char="●"/>
              <a:defRPr/>
            </a:lvl7pPr>
            <a:lvl8pPr marL="5846747" lvl="7" indent="-507530" rtl="0">
              <a:spcBef>
                <a:spcPts val="0"/>
              </a:spcBef>
              <a:spcAft>
                <a:spcPts val="0"/>
              </a:spcAft>
              <a:buSzPts val="1400"/>
              <a:buChar char="○"/>
              <a:defRPr/>
            </a:lvl8pPr>
            <a:lvl9pPr marL="6577590" lvl="8" indent="-507530" rtl="0">
              <a:spcBef>
                <a:spcPts val="0"/>
              </a:spcBef>
              <a:spcAft>
                <a:spcPts val="0"/>
              </a:spcAft>
              <a:buSzPts val="1400"/>
              <a:buChar char="■"/>
              <a:defRPr/>
            </a:lvl9pPr>
          </a:lstStyle>
          <a:p>
            <a:endParaRPr/>
          </a:p>
        </p:txBody>
      </p:sp>
      <p:sp>
        <p:nvSpPr>
          <p:cNvPr id="199" name="Google Shape;199;p36"/>
          <p:cNvSpPr txBox="1">
            <a:spLocks noGrp="1"/>
          </p:cNvSpPr>
          <p:nvPr>
            <p:ph type="sldNum" idx="12"/>
          </p:nvPr>
        </p:nvSpPr>
        <p:spPr>
          <a:xfrm>
            <a:off x="6876253" y="7560388"/>
            <a:ext cx="877920" cy="629759"/>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05180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Char char="●"/>
              <a:defRPr/>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6876253" y="7560388"/>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4519329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01"/>
        <p:cNvGrpSpPr/>
        <p:nvPr/>
      </p:nvGrpSpPr>
      <p:grpSpPr>
        <a:xfrm>
          <a:off x="0" y="0"/>
          <a:ext cx="0" cy="0"/>
          <a:chOff x="0" y="0"/>
          <a:chExt cx="0" cy="0"/>
        </a:xfrm>
      </p:grpSpPr>
      <p:sp>
        <p:nvSpPr>
          <p:cNvPr id="802" name="Google Shape;802;p115"/>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489778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2"/>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7" rtl="0">
              <a:spcBef>
                <a:spcPts val="0"/>
              </a:spcBef>
              <a:spcAft>
                <a:spcPts val="0"/>
              </a:spcAft>
              <a:buSzPts val="1400"/>
              <a:buChar char="●"/>
              <a:defRPr/>
            </a:lvl1pPr>
            <a:lvl2pPr marL="1463005" lvl="1" indent="-507987" rtl="0">
              <a:spcBef>
                <a:spcPts val="0"/>
              </a:spcBef>
              <a:spcAft>
                <a:spcPts val="0"/>
              </a:spcAft>
              <a:buSzPts val="1400"/>
              <a:buChar char="○"/>
              <a:defRPr/>
            </a:lvl2pPr>
            <a:lvl3pPr marL="2194506" lvl="2" indent="-507987" rtl="0">
              <a:spcBef>
                <a:spcPts val="0"/>
              </a:spcBef>
              <a:spcAft>
                <a:spcPts val="0"/>
              </a:spcAft>
              <a:buSzPts val="1400"/>
              <a:buChar char="■"/>
              <a:defRPr/>
            </a:lvl3pPr>
            <a:lvl4pPr marL="2926006" lvl="3" indent="-507987" rtl="0">
              <a:spcBef>
                <a:spcPts val="0"/>
              </a:spcBef>
              <a:spcAft>
                <a:spcPts val="0"/>
              </a:spcAft>
              <a:buSzPts val="1400"/>
              <a:buChar char="●"/>
              <a:defRPr/>
            </a:lvl4pPr>
            <a:lvl5pPr marL="3657509" lvl="4" indent="-507987" rtl="0">
              <a:spcBef>
                <a:spcPts val="0"/>
              </a:spcBef>
              <a:spcAft>
                <a:spcPts val="0"/>
              </a:spcAft>
              <a:buSzPts val="1400"/>
              <a:buChar char="○"/>
              <a:defRPr/>
            </a:lvl5pPr>
            <a:lvl6pPr marL="4389011" lvl="5" indent="-507987" rtl="0">
              <a:spcBef>
                <a:spcPts val="0"/>
              </a:spcBef>
              <a:spcAft>
                <a:spcPts val="0"/>
              </a:spcAft>
              <a:buSzPts val="1400"/>
              <a:buChar char="■"/>
              <a:defRPr/>
            </a:lvl6pPr>
            <a:lvl7pPr marL="5120512" lvl="6" indent="-507987" rtl="0">
              <a:spcBef>
                <a:spcPts val="0"/>
              </a:spcBef>
              <a:spcAft>
                <a:spcPts val="0"/>
              </a:spcAft>
              <a:buSzPts val="1400"/>
              <a:buChar char="●"/>
              <a:defRPr/>
            </a:lvl7pPr>
            <a:lvl8pPr marL="5852014" lvl="7" indent="-507987" rtl="0">
              <a:spcBef>
                <a:spcPts val="0"/>
              </a:spcBef>
              <a:spcAft>
                <a:spcPts val="0"/>
              </a:spcAft>
              <a:buSzPts val="1400"/>
              <a:buChar char="○"/>
              <a:defRPr/>
            </a:lvl8pPr>
            <a:lvl9pPr marL="6583515" lvl="8" indent="-507987" rtl="0">
              <a:spcBef>
                <a:spcPts val="0"/>
              </a:spcBef>
              <a:spcAft>
                <a:spcPts val="0"/>
              </a:spcAft>
              <a:buSzPts val="1400"/>
              <a:buChar char="■"/>
              <a:defRPr/>
            </a:lvl9pPr>
          </a:lstStyle>
          <a:p>
            <a:endParaRPr/>
          </a:p>
        </p:txBody>
      </p:sp>
      <p:sp>
        <p:nvSpPr>
          <p:cNvPr id="136" name="Google Shape;136;p22"/>
          <p:cNvSpPr txBox="1">
            <a:spLocks noGrp="1"/>
          </p:cNvSpPr>
          <p:nvPr>
            <p:ph type="sldNum" idx="12"/>
          </p:nvPr>
        </p:nvSpPr>
        <p:spPr>
          <a:xfrm>
            <a:off x="6876253" y="7560387"/>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11240256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2"/>
          <p:cNvSpPr txBox="1">
            <a:spLocks noGrp="1"/>
          </p:cNvSpPr>
          <p:nvPr>
            <p:ph type="body" idx="1"/>
          </p:nvPr>
        </p:nvSpPr>
        <p:spPr>
          <a:xfrm>
            <a:off x="498720" y="1356280"/>
            <a:ext cx="13632960" cy="5466240"/>
          </a:xfrm>
          <a:prstGeom prst="rect">
            <a:avLst/>
          </a:prstGeom>
          <a:noFill/>
          <a:ln>
            <a:noFill/>
          </a:ln>
        </p:spPr>
        <p:txBody>
          <a:bodyPr spcFirstLastPara="1" wrap="square" lIns="91425" tIns="91425" rIns="91425" bIns="91425" anchor="ctr" anchorCtr="0">
            <a:noAutofit/>
          </a:bodyPr>
          <a:lstStyle>
            <a:lvl1pPr marL="731502" lvl="0" indent="-507988" rtl="0">
              <a:spcBef>
                <a:spcPts val="0"/>
              </a:spcBef>
              <a:spcAft>
                <a:spcPts val="0"/>
              </a:spcAft>
              <a:buSzPts val="1400"/>
              <a:buChar char="●"/>
              <a:defRPr/>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136" name="Google Shape;136;p22"/>
          <p:cNvSpPr txBox="1">
            <a:spLocks noGrp="1"/>
          </p:cNvSpPr>
          <p:nvPr>
            <p:ph type="sldNum" idx="12"/>
          </p:nvPr>
        </p:nvSpPr>
        <p:spPr>
          <a:xfrm>
            <a:off x="6876253" y="7560388"/>
            <a:ext cx="877920" cy="62976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11240256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7990678"/>
            <a:ext cx="14630395" cy="279356"/>
          </a:xfrm>
          <a:prstGeom prst="rect">
            <a:avLst/>
          </a:prstGeom>
          <a:solidFill>
            <a:srgbClr val="FFFFFF"/>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240"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736209" y="1727350"/>
            <a:ext cx="5896870" cy="4754094"/>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7315204" y="23371"/>
            <a:ext cx="7315204" cy="8206085"/>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2240"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37184100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6" y="1"/>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20940"/>
            <a:ext cx="886493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2" name="Text Placeholder 10">
            <a:extLst>
              <a:ext uri="{FF2B5EF4-FFF2-40B4-BE49-F238E27FC236}">
                <a16:creationId xmlns:a16="http://schemas.microsoft.com/office/drawing/2014/main" id="{8C497293-6AAA-1373-08CC-3BA08821A48C}"/>
              </a:ext>
            </a:extLst>
          </p:cNvPr>
          <p:cNvSpPr>
            <a:spLocks noGrp="1"/>
          </p:cNvSpPr>
          <p:nvPr>
            <p:ph type="body" sz="quarter" idx="11" hasCustomPrompt="1"/>
          </p:nvPr>
        </p:nvSpPr>
        <p:spPr>
          <a:xfrm>
            <a:off x="457200" y="1525143"/>
            <a:ext cx="9270998" cy="438582"/>
          </a:xfrm>
        </p:spPr>
        <p:txBody>
          <a:bodyPr anchor="ctr">
            <a:spAutoFit/>
          </a:bodyPr>
          <a:lstStyle>
            <a:lvl1pPr marL="0" indent="0">
              <a:buNone/>
              <a:defRPr sz="2500" b="1" i="0">
                <a:solidFill>
                  <a:srgbClr val="0A2240"/>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1</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2770595"/>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
        <p:nvSpPr>
          <p:cNvPr id="3" name="Text Placeholder 10">
            <a:extLst>
              <a:ext uri="{FF2B5EF4-FFF2-40B4-BE49-F238E27FC236}">
                <a16:creationId xmlns:a16="http://schemas.microsoft.com/office/drawing/2014/main" id="{F88946E2-D483-8949-976F-382B126779E8}"/>
              </a:ext>
            </a:extLst>
          </p:cNvPr>
          <p:cNvSpPr>
            <a:spLocks noGrp="1"/>
          </p:cNvSpPr>
          <p:nvPr>
            <p:ph type="body" sz="quarter" idx="15" hasCustomPrompt="1"/>
          </p:nvPr>
        </p:nvSpPr>
        <p:spPr>
          <a:xfrm>
            <a:off x="457199" y="2245663"/>
            <a:ext cx="9270999" cy="369332"/>
          </a:xfrm>
        </p:spPr>
        <p:txBody>
          <a:bodyPr anchor="ctr">
            <a:spAutoFit/>
          </a:bodyPr>
          <a:lstStyle>
            <a:lvl1pPr marL="0" indent="0">
              <a:buNone/>
              <a:defRPr sz="2000" b="1" i="0">
                <a:solidFill>
                  <a:schemeClr val="accent1"/>
                </a:solidFill>
                <a:latin typeface="Arial Nova" panose="020B05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Subheading Text 2</a:t>
            </a:r>
          </a:p>
        </p:txBody>
      </p:sp>
      <p:sp>
        <p:nvSpPr>
          <p:cNvPr id="6" name="Text Placeholder 10">
            <a:extLst>
              <a:ext uri="{FF2B5EF4-FFF2-40B4-BE49-F238E27FC236}">
                <a16:creationId xmlns:a16="http://schemas.microsoft.com/office/drawing/2014/main" id="{ADBDD8BD-1C01-54EE-0A98-48C40F2FF07B}"/>
              </a:ext>
            </a:extLst>
          </p:cNvPr>
          <p:cNvSpPr>
            <a:spLocks noGrp="1"/>
          </p:cNvSpPr>
          <p:nvPr>
            <p:ph type="body" sz="quarter" idx="17" hasCustomPrompt="1"/>
          </p:nvPr>
        </p:nvSpPr>
        <p:spPr>
          <a:xfrm>
            <a:off x="760021" y="3684991"/>
            <a:ext cx="3408219" cy="2966966"/>
          </a:xfrm>
        </p:spPr>
        <p:txBody>
          <a:bodyPr anchor="t">
            <a:no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
        <p:nvSpPr>
          <p:cNvPr id="9" name="Text Placeholder 10">
            <a:extLst>
              <a:ext uri="{FF2B5EF4-FFF2-40B4-BE49-F238E27FC236}">
                <a16:creationId xmlns:a16="http://schemas.microsoft.com/office/drawing/2014/main" id="{3D7BF300-AB91-4808-1DA7-A42E63CD0C58}"/>
              </a:ext>
            </a:extLst>
          </p:cNvPr>
          <p:cNvSpPr>
            <a:spLocks noGrp="1"/>
          </p:cNvSpPr>
          <p:nvPr>
            <p:ph type="body" sz="quarter" idx="18" hasCustomPrompt="1"/>
          </p:nvPr>
        </p:nvSpPr>
        <p:spPr>
          <a:xfrm>
            <a:off x="4809507" y="3684991"/>
            <a:ext cx="3408219" cy="2966966"/>
          </a:xfrm>
        </p:spPr>
        <p:txBody>
          <a:bodyPr anchor="t">
            <a:noAutofit/>
          </a:bodyPr>
          <a:lstStyle>
            <a:lvl1pPr marL="342900" indent="-342900">
              <a:lnSpc>
                <a:spcPct val="100000"/>
              </a:lnSpc>
              <a:buClr>
                <a:schemeClr val="accent1"/>
              </a:buClr>
              <a:buFont typeface="Courier New" panose="02070309020205020404" pitchFamily="49" charset="0"/>
              <a:buChar char="o"/>
              <a:defRPr sz="1800" b="0" i="0">
                <a:solidFill>
                  <a:srgbClr val="0A2240"/>
                </a:solidFill>
                <a:latin typeface="Arial Nova Light" panose="020B0304020202020204" pitchFamily="34" charset="0"/>
              </a:defRPr>
            </a:lvl1pPr>
            <a:lvl2pPr marL="834390" indent="-285750">
              <a:buClr>
                <a:schemeClr val="accent1"/>
              </a:buClr>
              <a:buFont typeface="System Font Regular"/>
              <a:buChar char="–"/>
              <a:defRPr sz="1600" b="0" i="0">
                <a:latin typeface="Arial Nova Light" panose="020B0304020202020204" pitchFamily="34" charset="0"/>
              </a:defRPr>
            </a:lvl2pPr>
            <a:lvl3pPr marL="1383030" indent="-285750">
              <a:spcAft>
                <a:spcPts val="0"/>
              </a:spcAft>
              <a:buClr>
                <a:schemeClr val="accent1"/>
              </a:buClr>
              <a:buFont typeface="Arial" panose="020B0604020202020204" pitchFamily="34" charset="0"/>
              <a:buChar char="•"/>
              <a:defRPr sz="1400" b="0" i="0">
                <a:latin typeface="Arial Nova Light" panose="020B0304020202020204" pitchFamily="34" charset="0"/>
              </a:defRPr>
            </a:lvl3pPr>
            <a:lvl4pPr marL="1645920" indent="0">
              <a:buNone/>
              <a:defRPr/>
            </a:lvl4pPr>
            <a:lvl5pPr marL="2194560" indent="0">
              <a:buNone/>
              <a:defRPr/>
            </a:lvl5pPr>
          </a:lstStyle>
          <a:p>
            <a:pPr lvl="0"/>
            <a:r>
              <a:rPr lang="en-US"/>
              <a:t>Bullet Text</a:t>
            </a:r>
          </a:p>
          <a:p>
            <a:pPr lvl="1"/>
            <a:r>
              <a:rPr lang="en-US"/>
              <a:t>Bullet Text</a:t>
            </a:r>
          </a:p>
          <a:p>
            <a:pPr lvl="1"/>
            <a:r>
              <a:rPr lang="en-US"/>
              <a:t>Bullet Text</a:t>
            </a:r>
          </a:p>
          <a:p>
            <a:pPr lvl="2"/>
            <a:r>
              <a:rPr lang="en-US"/>
              <a:t>Bullet Text</a:t>
            </a:r>
          </a:p>
          <a:p>
            <a:pPr lvl="0"/>
            <a:r>
              <a:rPr lang="en-US"/>
              <a:t>Bullet Text</a:t>
            </a:r>
          </a:p>
          <a:p>
            <a:pPr lvl="1"/>
            <a:r>
              <a:rPr lang="en-US"/>
              <a:t>Bullet Text</a:t>
            </a:r>
          </a:p>
          <a:p>
            <a:pPr lvl="1"/>
            <a:r>
              <a:rPr lang="en-US"/>
              <a:t>Bullet Text</a:t>
            </a:r>
          </a:p>
          <a:p>
            <a:pPr lvl="2"/>
            <a:r>
              <a:rPr lang="en-US"/>
              <a:t>Bullet Text</a:t>
            </a:r>
          </a:p>
        </p:txBody>
      </p:sp>
    </p:spTree>
    <p:extLst>
      <p:ext uri="{BB962C8B-B14F-4D97-AF65-F5344CB8AC3E}">
        <p14:creationId xmlns:p14="http://schemas.microsoft.com/office/powerpoint/2010/main" val="42568630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Google Shape;89;p21">
            <a:extLst>
              <a:ext uri="{FF2B5EF4-FFF2-40B4-BE49-F238E27FC236}">
                <a16:creationId xmlns:a16="http://schemas.microsoft.com/office/drawing/2014/main" id="{D0EE1EE7-6205-2659-642B-60B19AF3081B}"/>
              </a:ext>
            </a:extLst>
          </p:cNvPr>
          <p:cNvSpPr txBox="1">
            <a:spLocks noGrp="1"/>
          </p:cNvSpPr>
          <p:nvPr>
            <p:ph type="body" sz="quarter" idx="4294967295"/>
          </p:nvPr>
        </p:nvSpPr>
        <p:spPr>
          <a:xfrm>
            <a:off x="512056" y="2119451"/>
            <a:ext cx="13635360" cy="5052480"/>
          </a:xfrm>
          <a:prstGeom prst="rect">
            <a:avLst/>
          </a:prstGeom>
          <a:noFill/>
          <a:ln>
            <a:noFill/>
          </a:ln>
        </p:spPr>
        <p:txBody>
          <a:bodyPr vert="horz" wrap="square" lIns="91421" tIns="45701" rIns="91421" bIns="45701" anchor="t" anchorCtr="0" compatLnSpc="1">
            <a:noAutofit/>
          </a:bodyPr>
          <a:lstStyle>
            <a:lvl1pPr marL="731501" marR="0" lvl="0" indent="-365744" fontAlgn="auto">
              <a:lnSpc>
                <a:spcPct val="115000"/>
              </a:lnSpc>
              <a:spcBef>
                <a:spcPts val="0"/>
              </a:spcBef>
              <a:spcAft>
                <a:spcPts val="0"/>
              </a:spcAft>
              <a:buNone/>
              <a:tabLst/>
              <a:defRPr lang="en-US" sz="192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0;p21">
            <a:extLst>
              <a:ext uri="{FF2B5EF4-FFF2-40B4-BE49-F238E27FC236}">
                <a16:creationId xmlns:a16="http://schemas.microsoft.com/office/drawing/2014/main" id="{51419640-93EB-BFDE-BB14-4FB204E633A6}"/>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A2ADE4CD-5336-BE4A-870C-E6A977517135}" type="slidenum">
              <a:t>‹#›</a:t>
            </a:fld>
            <a:endParaRPr lang="en-US"/>
          </a:p>
        </p:txBody>
      </p:sp>
      <p:sp>
        <p:nvSpPr>
          <p:cNvPr id="4" name="Google Shape;91;p21">
            <a:extLst>
              <a:ext uri="{FF2B5EF4-FFF2-40B4-BE49-F238E27FC236}">
                <a16:creationId xmlns:a16="http://schemas.microsoft.com/office/drawing/2014/main" id="{E6F2D662-E87A-CEB6-8EFD-19B87B2F7A81}"/>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2647786514"/>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Google Shape;85;p20">
            <a:extLst>
              <a:ext uri="{FF2B5EF4-FFF2-40B4-BE49-F238E27FC236}">
                <a16:creationId xmlns:a16="http://schemas.microsoft.com/office/drawing/2014/main" id="{66728FA7-78B4-7E70-333D-C0B790AC44C7}"/>
              </a:ext>
            </a:extLst>
          </p:cNvPr>
          <p:cNvSpPr txBox="1">
            <a:spLocks noGrp="1"/>
          </p:cNvSpPr>
          <p:nvPr>
            <p:ph type="sldNum" sz="quarter" idx="8"/>
          </p:nvPr>
        </p:nvSpPr>
        <p:spPr/>
        <p:txBody>
          <a:bodyPr/>
          <a:lstStyle>
            <a:lvl1pPr>
              <a:defRPr/>
            </a:lvl1pPr>
          </a:lstStyle>
          <a:p>
            <a:pPr lvl="0"/>
            <a:fld id="{D2E91E6C-E0ED-CA4E-AB56-499E8F55443A}" type="slidenum">
              <a:t>‹#›</a:t>
            </a:fld>
            <a:endParaRPr lang="en-US"/>
          </a:p>
        </p:txBody>
      </p:sp>
      <p:sp>
        <p:nvSpPr>
          <p:cNvPr id="3" name="Google Shape;86;p20">
            <a:extLst>
              <a:ext uri="{FF2B5EF4-FFF2-40B4-BE49-F238E27FC236}">
                <a16:creationId xmlns:a16="http://schemas.microsoft.com/office/drawing/2014/main" id="{BFFF21DD-CED1-7F6D-E22A-10A9FA46A979}"/>
              </a:ext>
            </a:extLst>
          </p:cNvPr>
          <p:cNvSpPr/>
          <p:nvPr/>
        </p:nvSpPr>
        <p:spPr>
          <a:xfrm>
            <a:off x="3818" y="8071515"/>
            <a:ext cx="14630395" cy="158402"/>
          </a:xfrm>
          <a:prstGeom prst="rect">
            <a:avLst/>
          </a:prstGeom>
          <a:solidFill>
            <a:srgbClr val="09BFB1"/>
          </a:solidFill>
          <a:ln cap="flat">
            <a:noFill/>
            <a:prstDash val="solid"/>
          </a:ln>
        </p:spPr>
        <p:txBody>
          <a:bodyPr vert="horz" wrap="square" lIns="146278" tIns="73122" rIns="146278" bIns="73122" anchor="ctr" anchorCtr="1" compatLnSpc="1">
            <a:noAutofit/>
          </a:body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2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1451078399"/>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ver page">
  <p:cSld name="Cover">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4"/>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57" name="Google Shape;57;p1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58" name="Google Shape;58;p14"/>
          <p:cNvPicPr preferRelativeResize="0"/>
          <p:nvPr/>
        </p:nvPicPr>
        <p:blipFill rotWithShape="1">
          <a:blip r:embed="rId2">
            <a:alphaModFix/>
          </a:blip>
          <a:srcRect l="18651" r="6860"/>
          <a:stretch/>
        </p:blipFill>
        <p:spPr>
          <a:xfrm>
            <a:off x="6968241" y="1248088"/>
            <a:ext cx="7662158" cy="659351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5"/>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62" name="Google Shape;62;p1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3" name="Google Shape;63;p15"/>
          <p:cNvPicPr preferRelativeResize="0"/>
          <p:nvPr/>
        </p:nvPicPr>
        <p:blipFill>
          <a:blip r:embed="rId2">
            <a:alphaModFix/>
          </a:blip>
          <a:stretch>
            <a:fillRect/>
          </a:stretch>
        </p:blipFill>
        <p:spPr>
          <a:xfrm>
            <a:off x="8448400" y="1177274"/>
            <a:ext cx="6176294" cy="7052325"/>
          </a:xfrm>
          <a:prstGeom prst="rect">
            <a:avLst/>
          </a:prstGeom>
          <a:noFill/>
          <a:ln>
            <a:noFill/>
          </a:ln>
        </p:spPr>
      </p:pic>
      <p:sp>
        <p:nvSpPr>
          <p:cNvPr id="64" name="Google Shape;64;p15"/>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ransition screen 2 1">
  <p:cSld name="Cover_4_1">
    <p:spTree>
      <p:nvGrpSpPr>
        <p:cNvPr id="1" name="Shape 65"/>
        <p:cNvGrpSpPr/>
        <p:nvPr/>
      </p:nvGrpSpPr>
      <p:grpSpPr>
        <a:xfrm>
          <a:off x="0" y="0"/>
          <a:ext cx="0" cy="0"/>
          <a:chOff x="0" y="0"/>
          <a:chExt cx="0" cy="0"/>
        </a:xfrm>
      </p:grpSpPr>
      <p:pic>
        <p:nvPicPr>
          <p:cNvPr id="66" name="Google Shape;66;p16"/>
          <p:cNvPicPr preferRelativeResize="0"/>
          <p:nvPr/>
        </p:nvPicPr>
        <p:blipFill>
          <a:blip r:embed="rId2">
            <a:alphaModFix/>
          </a:blip>
          <a:stretch>
            <a:fillRect/>
          </a:stretch>
        </p:blipFill>
        <p:spPr>
          <a:xfrm>
            <a:off x="7811401" y="1199334"/>
            <a:ext cx="6396334" cy="6396334"/>
          </a:xfrm>
          <a:prstGeom prst="rect">
            <a:avLst/>
          </a:prstGeom>
          <a:noFill/>
          <a:ln>
            <a:noFill/>
          </a:ln>
        </p:spPr>
      </p:pic>
      <p:sp>
        <p:nvSpPr>
          <p:cNvPr id="67" name="Google Shape;67;p16"/>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6"/>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69" name="Google Shape;69;p1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70" name="Google Shape;70;p16"/>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7"/>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74" name="Google Shape;74;p1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75" name="Google Shape;75;p17"/>
          <p:cNvPicPr preferRelativeResize="0"/>
          <p:nvPr/>
        </p:nvPicPr>
        <p:blipFill rotWithShape="1">
          <a:blip r:embed="rId2">
            <a:alphaModFix/>
          </a:blip>
          <a:srcRect b="5846"/>
          <a:stretch/>
        </p:blipFill>
        <p:spPr>
          <a:xfrm>
            <a:off x="7908680" y="1272546"/>
            <a:ext cx="6721718" cy="6323122"/>
          </a:xfrm>
          <a:prstGeom prst="rect">
            <a:avLst/>
          </a:prstGeom>
          <a:noFill/>
          <a:ln>
            <a:noFill/>
          </a:ln>
        </p:spPr>
      </p:pic>
      <p:sp>
        <p:nvSpPr>
          <p:cNvPr id="76" name="Google Shape;76;p17"/>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8"/>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80" name="Google Shape;80;p1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81" name="Google Shape;81;p18"/>
          <p:cNvPicPr preferRelativeResize="0"/>
          <p:nvPr/>
        </p:nvPicPr>
        <p:blipFill>
          <a:blip r:embed="rId2">
            <a:alphaModFix/>
          </a:blip>
          <a:stretch>
            <a:fillRect/>
          </a:stretch>
        </p:blipFill>
        <p:spPr>
          <a:xfrm>
            <a:off x="7852001" y="1244372"/>
            <a:ext cx="6095048" cy="6402008"/>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9"/>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85" name="Google Shape;85;p1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86" name="Google Shape;86;p19"/>
          <p:cNvPicPr preferRelativeResize="0"/>
          <p:nvPr/>
        </p:nvPicPr>
        <p:blipFill>
          <a:blip r:embed="rId2">
            <a:alphaModFix/>
          </a:blip>
          <a:stretch>
            <a:fillRect/>
          </a:stretch>
        </p:blipFill>
        <p:spPr>
          <a:xfrm flipH="1">
            <a:off x="8348798" y="1167124"/>
            <a:ext cx="6281600" cy="6944546"/>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ransition screen 4 2">
  <p:cSld name="Cover_3_1_2">
    <p:spTree>
      <p:nvGrpSpPr>
        <p:cNvPr id="1" name="Shape 87"/>
        <p:cNvGrpSpPr/>
        <p:nvPr/>
      </p:nvGrpSpPr>
      <p:grpSpPr>
        <a:xfrm>
          <a:off x="0" y="0"/>
          <a:ext cx="0" cy="0"/>
          <a:chOff x="0" y="0"/>
          <a:chExt cx="0" cy="0"/>
        </a:xfrm>
      </p:grpSpPr>
      <p:pic>
        <p:nvPicPr>
          <p:cNvPr id="88" name="Google Shape;88;p20"/>
          <p:cNvPicPr preferRelativeResize="0"/>
          <p:nvPr/>
        </p:nvPicPr>
        <p:blipFill>
          <a:blip r:embed="rId2">
            <a:alphaModFix/>
          </a:blip>
          <a:stretch>
            <a:fillRect/>
          </a:stretch>
        </p:blipFill>
        <p:spPr>
          <a:xfrm>
            <a:off x="6741721" y="1167123"/>
            <a:ext cx="7952216" cy="7022174"/>
          </a:xfrm>
          <a:prstGeom prst="rect">
            <a:avLst/>
          </a:prstGeom>
          <a:noFill/>
          <a:ln>
            <a:noFill/>
          </a:ln>
        </p:spPr>
      </p:pic>
      <p:sp>
        <p:nvSpPr>
          <p:cNvPr id="89" name="Google Shape;89;p20"/>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20"/>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91" name="Google Shape;91;p20"/>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ransition screen 4 2 1">
  <p:cSld name="Cover_3_1_2_1">
    <p:spTree>
      <p:nvGrpSpPr>
        <p:cNvPr id="1" name="Shape 92"/>
        <p:cNvGrpSpPr/>
        <p:nvPr/>
      </p:nvGrpSpPr>
      <p:grpSpPr>
        <a:xfrm>
          <a:off x="0" y="0"/>
          <a:ext cx="0" cy="0"/>
          <a:chOff x="0" y="0"/>
          <a:chExt cx="0" cy="0"/>
        </a:xfrm>
      </p:grpSpPr>
      <p:pic>
        <p:nvPicPr>
          <p:cNvPr id="93" name="Google Shape;93;p21"/>
          <p:cNvPicPr preferRelativeResize="0"/>
          <p:nvPr/>
        </p:nvPicPr>
        <p:blipFill>
          <a:blip r:embed="rId2">
            <a:alphaModFix/>
          </a:blip>
          <a:stretch>
            <a:fillRect/>
          </a:stretch>
        </p:blipFill>
        <p:spPr>
          <a:xfrm>
            <a:off x="6616760" y="1930138"/>
            <a:ext cx="8016595" cy="6011408"/>
          </a:xfrm>
          <a:prstGeom prst="rect">
            <a:avLst/>
          </a:prstGeom>
          <a:noFill/>
          <a:ln>
            <a:noFill/>
          </a:ln>
        </p:spPr>
      </p:pic>
      <p:sp>
        <p:nvSpPr>
          <p:cNvPr id="94" name="Google Shape;94;p21"/>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21"/>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96" name="Google Shape;96;p21"/>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 Bullets (1 column) – Lines 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E3C7FE5C-9CA2-D6E1-105A-7F25B4CFE2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39093"/>
            <a:ext cx="14653012" cy="8229599"/>
          </a:xfrm>
          <a:prstGeom prst="rect">
            <a:avLst/>
          </a:prstGeom>
        </p:spPr>
      </p:pic>
      <p:cxnSp>
        <p:nvCxnSpPr>
          <p:cNvPr id="8" name="Straight Connector 7">
            <a:extLst>
              <a:ext uri="{FF2B5EF4-FFF2-40B4-BE49-F238E27FC236}">
                <a16:creationId xmlns:a16="http://schemas.microsoft.com/office/drawing/2014/main" id="{2A533800-D7D3-D182-B63D-74EE5907FD95}"/>
              </a:ext>
            </a:extLst>
          </p:cNvPr>
          <p:cNvCxnSpPr>
            <a:cxnSpLocks/>
          </p:cNvCxnSpPr>
          <p:nvPr userDrawn="1"/>
        </p:nvCxnSpPr>
        <p:spPr>
          <a:xfrm>
            <a:off x="457200" y="914400"/>
            <a:ext cx="9458696" cy="0"/>
          </a:xfrm>
          <a:prstGeom prst="line">
            <a:avLst/>
          </a:prstGeom>
          <a:ln w="19050">
            <a:solidFill>
              <a:srgbClr val="0093C7"/>
            </a:solidFill>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2601712F-1D58-8EC4-B5EC-0E2102859531}"/>
              </a:ext>
            </a:extLst>
          </p:cNvPr>
          <p:cNvSpPr>
            <a:spLocks noGrp="1"/>
          </p:cNvSpPr>
          <p:nvPr>
            <p:ph type="body" sz="quarter" idx="10" hasCustomPrompt="1"/>
          </p:nvPr>
        </p:nvSpPr>
        <p:spPr>
          <a:xfrm>
            <a:off x="457200" y="220940"/>
            <a:ext cx="8864930" cy="507831"/>
          </a:xfrm>
        </p:spPr>
        <p:txBody>
          <a:bodyPr anchor="ctr">
            <a:spAutoFit/>
          </a:bodyPr>
          <a:lstStyle>
            <a:lvl1pPr marL="0" indent="0">
              <a:buNone/>
              <a:defRPr sz="3000" b="0" i="0">
                <a:solidFill>
                  <a:srgbClr val="0193C7"/>
                </a:solidFill>
                <a:latin typeface="Arial Nova Light" panose="020B03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This is the header</a:t>
            </a:r>
          </a:p>
        </p:txBody>
      </p:sp>
      <p:sp>
        <p:nvSpPr>
          <p:cNvPr id="13" name="Text Placeholder 10">
            <a:extLst>
              <a:ext uri="{FF2B5EF4-FFF2-40B4-BE49-F238E27FC236}">
                <a16:creationId xmlns:a16="http://schemas.microsoft.com/office/drawing/2014/main" id="{08B1B8D5-51E3-2894-EAEF-F2B342820CBE}"/>
              </a:ext>
            </a:extLst>
          </p:cNvPr>
          <p:cNvSpPr>
            <a:spLocks noGrp="1"/>
          </p:cNvSpPr>
          <p:nvPr>
            <p:ph type="body" sz="quarter" idx="12" hasCustomPrompt="1"/>
          </p:nvPr>
        </p:nvSpPr>
        <p:spPr>
          <a:xfrm>
            <a:off x="457200" y="1382076"/>
            <a:ext cx="9271000" cy="646331"/>
          </a:xfrm>
        </p:spPr>
        <p:txBody>
          <a:bodyPr anchor="t">
            <a:spAutoFit/>
          </a:bodyPr>
          <a:lstStyle>
            <a:lvl1pPr marL="0" indent="0">
              <a:lnSpc>
                <a:spcPct val="100000"/>
              </a:lnSpc>
              <a:buFont typeface="Arial" panose="020B0604020202020204" pitchFamily="34" charset="0"/>
              <a:buNone/>
              <a:defRPr sz="1800" b="0" i="0">
                <a:solidFill>
                  <a:srgbClr val="0A2240"/>
                </a:solidFill>
                <a:latin typeface="Arial Nova Light" panose="020B0304020202020204" pitchFamily="34" charset="0"/>
              </a:defRPr>
            </a:lvl1pPr>
            <a:lvl2pPr marL="548640" indent="0">
              <a:buFont typeface="Arial" panose="020B0604020202020204" pitchFamily="34" charset="0"/>
              <a:buNone/>
              <a:defRPr sz="1600"/>
            </a:lvl2pPr>
            <a:lvl3pPr marL="1097280" indent="0">
              <a:buFont typeface="Arial" panose="020B0604020202020204" pitchFamily="34" charset="0"/>
              <a:buNone/>
              <a:defRPr sz="1400"/>
            </a:lvl3pPr>
            <a:lvl4pPr marL="1645920" indent="0">
              <a:buFont typeface="Arial" panose="020B0604020202020204" pitchFamily="34" charset="0"/>
              <a:buNone/>
              <a:defRPr sz="1200"/>
            </a:lvl4pPr>
            <a:lvl5pPr marL="2194560" indent="0">
              <a:buNone/>
              <a:defRPr/>
            </a:lvl5pPr>
          </a:lstStyle>
          <a:p>
            <a:pPr lvl="0"/>
            <a:r>
              <a:rPr lang="en-US"/>
              <a:t>Body Copy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Slide Number Placeholder 5">
            <a:extLst>
              <a:ext uri="{FF2B5EF4-FFF2-40B4-BE49-F238E27FC236}">
                <a16:creationId xmlns:a16="http://schemas.microsoft.com/office/drawing/2014/main" id="{F295BC23-B905-1BE3-AAE5-A74611962570}"/>
              </a:ext>
            </a:extLst>
          </p:cNvPr>
          <p:cNvSpPr>
            <a:spLocks noGrp="1"/>
          </p:cNvSpPr>
          <p:nvPr>
            <p:ph type="sldNum" sz="quarter" idx="14"/>
          </p:nvPr>
        </p:nvSpPr>
        <p:spPr>
          <a:xfrm>
            <a:off x="13990666" y="7791450"/>
            <a:ext cx="639733" cy="438150"/>
          </a:xfrm>
        </p:spPr>
        <p:txBody>
          <a:bodyPr/>
          <a:lstStyle>
            <a:lvl1pPr algn="ctr">
              <a:defRPr sz="1100">
                <a:solidFill>
                  <a:srgbClr val="0193C7"/>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21124144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ransition screen 4 2 1 1">
  <p:cSld name="Cover_3_1_2_1_1">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2"/>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00" name="Google Shape;100;p22"/>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101" name="Google Shape;101;p22"/>
          <p:cNvPicPr preferRelativeResize="0"/>
          <p:nvPr/>
        </p:nvPicPr>
        <p:blipFill>
          <a:blip r:embed="rId2">
            <a:alphaModFix/>
          </a:blip>
          <a:stretch>
            <a:fillRect/>
          </a:stretch>
        </p:blipFill>
        <p:spPr>
          <a:xfrm>
            <a:off x="9347241" y="1713979"/>
            <a:ext cx="3947274" cy="6069355"/>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ransition screen 4 1">
  <p:cSld name="Cover_3_1_1">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1111080" y="1713738"/>
            <a:ext cx="515184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23"/>
          <p:cNvSpPr/>
          <p:nvPr/>
        </p:nvSpPr>
        <p:spPr>
          <a:xfrm>
            <a:off x="742200" y="1713978"/>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05" name="Google Shape;105;p23"/>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106"/>
        <p:cNvGrpSpPr/>
        <p:nvPr/>
      </p:nvGrpSpPr>
      <p:grpSpPr>
        <a:xfrm>
          <a:off x="0" y="0"/>
          <a:ext cx="0" cy="0"/>
          <a:chOff x="0" y="0"/>
          <a:chExt cx="0" cy="0"/>
        </a:xfrm>
      </p:grpSpPr>
      <p:sp>
        <p:nvSpPr>
          <p:cNvPr id="107" name="Google Shape;107;p24"/>
          <p:cNvSpPr txBox="1">
            <a:spLocks noGrp="1"/>
          </p:cNvSpPr>
          <p:nvPr>
            <p:ph type="title"/>
          </p:nvPr>
        </p:nvSpPr>
        <p:spPr>
          <a:xfrm>
            <a:off x="512061" y="730845"/>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p24"/>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latin typeface="Roboto"/>
              <a:ea typeface="Roboto"/>
              <a:cs typeface="Roboto"/>
              <a:sym typeface="Roboto"/>
            </a:endParaRPr>
          </a:p>
        </p:txBody>
      </p:sp>
      <p:sp>
        <p:nvSpPr>
          <p:cNvPr id="109" name="Google Shape;109;p24"/>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512061" y="730845"/>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a:off x="512061" y="2119451"/>
            <a:ext cx="13635360" cy="5052480"/>
          </a:xfrm>
          <a:prstGeom prst="rect">
            <a:avLst/>
          </a:prstGeom>
          <a:noFill/>
          <a:ln>
            <a:noFill/>
          </a:ln>
        </p:spPr>
        <p:txBody>
          <a:bodyPr spcFirstLastPara="1" wrap="square" lIns="91425" tIns="45700" rIns="91425" bIns="45700" anchor="t" anchorCtr="0">
            <a:noAutofit/>
          </a:bodyPr>
          <a:lstStyle>
            <a:lvl1pPr marL="731520" marR="0" lvl="0" indent="-365760" algn="l" rtl="0">
              <a:lnSpc>
                <a:spcPct val="115000"/>
              </a:lnSpc>
              <a:spcBef>
                <a:spcPts val="0"/>
              </a:spcBef>
              <a:spcAft>
                <a:spcPts val="0"/>
              </a:spcAft>
              <a:buClr>
                <a:schemeClr val="dk1"/>
              </a:buClr>
              <a:buSzPts val="1200"/>
              <a:buNone/>
              <a:defRPr sz="1920" b="0" i="0" u="none" strike="noStrike" cap="none">
                <a:solidFill>
                  <a:schemeClr val="dk1"/>
                </a:solidFill>
                <a:latin typeface="Roboto"/>
                <a:ea typeface="Roboto"/>
                <a:cs typeface="Roboto"/>
                <a:sym typeface="Roboto"/>
              </a:defRPr>
            </a:lvl1pPr>
            <a:lvl2pPr marL="1463040" marR="0" lvl="1" indent="-487680"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2pPr>
            <a:lvl3pPr marL="2194560" marR="0" lvl="2" indent="-487680" algn="l" rtl="0">
              <a:lnSpc>
                <a:spcPct val="115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3pPr>
            <a:lvl4pPr marL="2926080" marR="0" lvl="3" indent="-487680" algn="l" rtl="0">
              <a:lnSpc>
                <a:spcPct val="100000"/>
              </a:lnSpc>
              <a:spcBef>
                <a:spcPts val="160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4pPr>
            <a:lvl5pPr marL="3657600" marR="0" lvl="4" indent="-487680" algn="l" rtl="0">
              <a:lnSpc>
                <a:spcPct val="100000"/>
              </a:lnSpc>
              <a:spcBef>
                <a:spcPts val="0"/>
              </a:spcBef>
              <a:spcAft>
                <a:spcPts val="0"/>
              </a:spcAft>
              <a:buClr>
                <a:schemeClr val="dk1"/>
              </a:buClr>
              <a:buSzPts val="1200"/>
              <a:buFont typeface="Arial"/>
              <a:buChar char="•"/>
              <a:defRPr sz="1920" b="0" i="0" u="none" strike="noStrike" cap="none">
                <a:solidFill>
                  <a:schemeClr val="dk1"/>
                </a:solidFill>
                <a:latin typeface="Roboto"/>
                <a:ea typeface="Roboto"/>
                <a:cs typeface="Roboto"/>
                <a:sym typeface="Roboto"/>
              </a:defRPr>
            </a:lvl5pPr>
            <a:lvl6pPr marL="4389120" marR="0" lvl="5" indent="-36576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6pPr>
            <a:lvl7pPr marL="5120640" marR="0" lvl="6" indent="-36576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7pPr>
            <a:lvl8pPr marL="5852160" marR="0" lvl="7" indent="-36576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8pPr>
            <a:lvl9pPr marL="6583680" marR="0" lvl="8" indent="-365760" algn="l" rtl="0">
              <a:lnSpc>
                <a:spcPct val="100000"/>
              </a:lnSpc>
              <a:spcBef>
                <a:spcPts val="0"/>
              </a:spcBef>
              <a:spcAft>
                <a:spcPts val="0"/>
              </a:spcAft>
              <a:buClr>
                <a:schemeClr val="dk1"/>
              </a:buClr>
              <a:buSzPts val="1400"/>
              <a:buNone/>
              <a:defRPr sz="2240" b="0" i="0" u="none" strike="noStrike" cap="none">
                <a:solidFill>
                  <a:schemeClr val="dk1"/>
                </a:solidFill>
                <a:latin typeface="Arial"/>
                <a:ea typeface="Arial"/>
                <a:cs typeface="Arial"/>
                <a:sym typeface="Arial"/>
              </a:defRPr>
            </a:lvl9pPr>
          </a:lstStyle>
          <a:p>
            <a:endParaRPr/>
          </a:p>
        </p:txBody>
      </p:sp>
      <p:sp>
        <p:nvSpPr>
          <p:cNvPr id="113" name="Google Shape;113;p25"/>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defRPr>
            </a:lvl1pPr>
            <a:lvl2pPr lvl="1" algn="r" rtl="0">
              <a:buNone/>
              <a:defRPr sz="1600">
                <a:solidFill>
                  <a:srgbClr val="CCCCCC"/>
                </a:solidFill>
              </a:defRPr>
            </a:lvl2pPr>
            <a:lvl3pPr lvl="2" algn="r" rtl="0">
              <a:buNone/>
              <a:defRPr sz="1600">
                <a:solidFill>
                  <a:srgbClr val="CCCCCC"/>
                </a:solidFill>
              </a:defRPr>
            </a:lvl3pPr>
            <a:lvl4pPr lvl="3" algn="r" rtl="0">
              <a:buNone/>
              <a:defRPr sz="1600">
                <a:solidFill>
                  <a:srgbClr val="CCCCCC"/>
                </a:solidFill>
              </a:defRPr>
            </a:lvl4pPr>
            <a:lvl5pPr lvl="4" algn="r" rtl="0">
              <a:buNone/>
              <a:defRPr sz="1600">
                <a:solidFill>
                  <a:srgbClr val="CCCCCC"/>
                </a:solidFill>
              </a:defRPr>
            </a:lvl5pPr>
            <a:lvl6pPr lvl="5" algn="r" rtl="0">
              <a:buNone/>
              <a:defRPr sz="1600">
                <a:solidFill>
                  <a:srgbClr val="CCCCCC"/>
                </a:solidFill>
              </a:defRPr>
            </a:lvl6pPr>
            <a:lvl7pPr lvl="6" algn="r" rtl="0">
              <a:buNone/>
              <a:defRPr sz="1600">
                <a:solidFill>
                  <a:srgbClr val="CCCCCC"/>
                </a:solidFill>
              </a:defRPr>
            </a:lvl7pPr>
            <a:lvl8pPr lvl="7" algn="r" rtl="0">
              <a:buNone/>
              <a:defRPr sz="1600">
                <a:solidFill>
                  <a:srgbClr val="CCCCCC"/>
                </a:solidFill>
              </a:defRPr>
            </a:lvl8pPr>
            <a:lvl9pPr lvl="8" algn="r" rtl="0">
              <a:buNone/>
              <a:defRPr sz="1600">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4" name="Google Shape;114;p25"/>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115"/>
        <p:cNvGrpSpPr/>
        <p:nvPr/>
      </p:nvGrpSpPr>
      <p:grpSpPr>
        <a:xfrm>
          <a:off x="0" y="0"/>
          <a:ext cx="0" cy="0"/>
          <a:chOff x="0" y="0"/>
          <a:chExt cx="0" cy="0"/>
        </a:xfrm>
      </p:grpSpPr>
      <p:sp>
        <p:nvSpPr>
          <p:cNvPr id="116" name="Google Shape;116;p26"/>
          <p:cNvSpPr txBox="1">
            <a:spLocks noGrp="1"/>
          </p:cNvSpPr>
          <p:nvPr>
            <p:ph type="title"/>
          </p:nvPr>
        </p:nvSpPr>
        <p:spPr>
          <a:xfrm>
            <a:off x="512061" y="730845"/>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6"/>
          <p:cNvSpPr txBox="1">
            <a:spLocks noGrp="1"/>
          </p:cNvSpPr>
          <p:nvPr>
            <p:ph type="body" idx="1"/>
          </p:nvPr>
        </p:nvSpPr>
        <p:spPr>
          <a:xfrm>
            <a:off x="512080" y="2119400"/>
            <a:ext cx="13606080" cy="4615200"/>
          </a:xfrm>
          <a:prstGeom prst="rect">
            <a:avLst/>
          </a:prstGeom>
          <a:noFill/>
          <a:ln>
            <a:noFill/>
          </a:ln>
        </p:spPr>
        <p:txBody>
          <a:bodyPr spcFirstLastPara="1" wrap="square" lIns="91425" tIns="45700" rIns="91425" bIns="45700" anchor="t" anchorCtr="0">
            <a:noAutofit/>
          </a:bodyPr>
          <a:lstStyle>
            <a:lvl1pPr marL="731520" marR="0" lvl="0" indent="-365760" rtl="0">
              <a:lnSpc>
                <a:spcPct val="115000"/>
              </a:lnSpc>
              <a:spcBef>
                <a:spcPts val="0"/>
              </a:spcBef>
              <a:spcAft>
                <a:spcPts val="0"/>
              </a:spcAft>
              <a:buClr>
                <a:schemeClr val="dk1"/>
              </a:buClr>
              <a:buSzPts val="1200"/>
              <a:buFont typeface="Arial"/>
              <a:buNone/>
              <a:defRPr sz="1920" b="0" i="0" u="none" strike="noStrike" cap="none">
                <a:solidFill>
                  <a:schemeClr val="dk1"/>
                </a:solidFill>
                <a:latin typeface="Roboto"/>
                <a:ea typeface="Roboto"/>
                <a:cs typeface="Roboto"/>
                <a:sym typeface="Roboto"/>
              </a:defRPr>
            </a:lvl1pPr>
            <a:lvl2pPr marL="1463040" marR="0" lvl="1" indent="-36576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2pPr>
            <a:lvl3pPr marL="2194560" marR="0" lvl="2" indent="-36576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3pPr>
            <a:lvl4pPr marL="2926080" marR="0" lvl="3" indent="-36576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4pPr>
            <a:lvl5pPr marL="3657600" marR="0" lvl="4" indent="-365760" algn="l" rtl="0">
              <a:lnSpc>
                <a:spcPct val="115000"/>
              </a:lnSpc>
              <a:spcBef>
                <a:spcPts val="1600"/>
              </a:spcBef>
              <a:spcAft>
                <a:spcPts val="0"/>
              </a:spcAft>
              <a:buClr>
                <a:schemeClr val="dk1"/>
              </a:buClr>
              <a:buSzPts val="1200"/>
              <a:buFont typeface="Roboto"/>
              <a:buNone/>
              <a:defRPr sz="1920" i="0" u="none" strike="noStrike" cap="none">
                <a:solidFill>
                  <a:schemeClr val="dk1"/>
                </a:solidFill>
                <a:latin typeface="Roboto"/>
                <a:ea typeface="Roboto"/>
                <a:cs typeface="Roboto"/>
                <a:sym typeface="Roboto"/>
              </a:defRPr>
            </a:lvl5pPr>
            <a:lvl6pPr marL="4389120" marR="0" lvl="5" indent="-365760" algn="l" rtl="0">
              <a:lnSpc>
                <a:spcPct val="100000"/>
              </a:lnSpc>
              <a:spcBef>
                <a:spcPts val="160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6pPr>
            <a:lvl7pPr marL="5120640" marR="0" lvl="6" indent="-36576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7pPr>
            <a:lvl8pPr marL="5852160" marR="0" lvl="7" indent="-36576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8pPr>
            <a:lvl9pPr marL="6583680" marR="0" lvl="8" indent="-365760" algn="l" rtl="0">
              <a:lnSpc>
                <a:spcPct val="100000"/>
              </a:lnSpc>
              <a:spcBef>
                <a:spcPts val="0"/>
              </a:spcBef>
              <a:spcAft>
                <a:spcPts val="0"/>
              </a:spcAft>
              <a:buClr>
                <a:schemeClr val="dk1"/>
              </a:buClr>
              <a:buSzPts val="1400"/>
              <a:buFont typeface="Roboto"/>
              <a:buNone/>
              <a:defRPr sz="2240" i="0" u="none" strike="noStrike" cap="none">
                <a:solidFill>
                  <a:schemeClr val="dk1"/>
                </a:solidFill>
                <a:latin typeface="Roboto"/>
                <a:ea typeface="Roboto"/>
                <a:cs typeface="Roboto"/>
                <a:sym typeface="Roboto"/>
              </a:defRPr>
            </a:lvl9pPr>
          </a:lstStyle>
          <a:p>
            <a:endParaRPr/>
          </a:p>
        </p:txBody>
      </p:sp>
      <p:sp>
        <p:nvSpPr>
          <p:cNvPr id="118" name="Google Shape;118;p26"/>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defRPr>
            </a:lvl1pPr>
            <a:lvl2pPr lvl="1" algn="r" rtl="0">
              <a:buNone/>
              <a:defRPr sz="1600">
                <a:solidFill>
                  <a:srgbClr val="CCCCCC"/>
                </a:solidFill>
              </a:defRPr>
            </a:lvl2pPr>
            <a:lvl3pPr lvl="2" algn="r" rtl="0">
              <a:buNone/>
              <a:defRPr sz="1600">
                <a:solidFill>
                  <a:srgbClr val="CCCCCC"/>
                </a:solidFill>
              </a:defRPr>
            </a:lvl3pPr>
            <a:lvl4pPr lvl="3" algn="r" rtl="0">
              <a:buNone/>
              <a:defRPr sz="1600">
                <a:solidFill>
                  <a:srgbClr val="CCCCCC"/>
                </a:solidFill>
              </a:defRPr>
            </a:lvl4pPr>
            <a:lvl5pPr lvl="4" algn="r" rtl="0">
              <a:buNone/>
              <a:defRPr sz="1600">
                <a:solidFill>
                  <a:srgbClr val="CCCCCC"/>
                </a:solidFill>
              </a:defRPr>
            </a:lvl5pPr>
            <a:lvl6pPr lvl="5" algn="r" rtl="0">
              <a:buNone/>
              <a:defRPr sz="1600">
                <a:solidFill>
                  <a:srgbClr val="CCCCCC"/>
                </a:solidFill>
              </a:defRPr>
            </a:lvl6pPr>
            <a:lvl7pPr lvl="6" algn="r" rtl="0">
              <a:buNone/>
              <a:defRPr sz="1600">
                <a:solidFill>
                  <a:srgbClr val="CCCCCC"/>
                </a:solidFill>
              </a:defRPr>
            </a:lvl7pPr>
            <a:lvl8pPr lvl="7" algn="r" rtl="0">
              <a:buNone/>
              <a:defRPr sz="1600">
                <a:solidFill>
                  <a:srgbClr val="CCCCCC"/>
                </a:solidFill>
              </a:defRPr>
            </a:lvl8pPr>
            <a:lvl9pPr lvl="8" algn="r" rtl="0">
              <a:buNone/>
              <a:defRPr sz="1600">
                <a:solidFill>
                  <a:srgbClr val="CCCCCC"/>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19" name="Google Shape;119;p26"/>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ransition screen 5">
  <p:cSld name="Blue Divider">
    <p:bg>
      <p:bgPr>
        <a:solidFill>
          <a:schemeClr val="accent2"/>
        </a:solidFill>
        <a:effectLst/>
      </p:bgPr>
    </p:bg>
    <p:spTree>
      <p:nvGrpSpPr>
        <p:cNvPr id="1" name="Shape 120"/>
        <p:cNvGrpSpPr/>
        <p:nvPr/>
      </p:nvGrpSpPr>
      <p:grpSpPr>
        <a:xfrm>
          <a:off x="0" y="0"/>
          <a:ext cx="0" cy="0"/>
          <a:chOff x="0" y="0"/>
          <a:chExt cx="0" cy="0"/>
        </a:xfrm>
      </p:grpSpPr>
      <p:sp>
        <p:nvSpPr>
          <p:cNvPr id="121" name="Google Shape;121;p27"/>
          <p:cNvSpPr txBox="1">
            <a:spLocks noGrp="1"/>
          </p:cNvSpPr>
          <p:nvPr>
            <p:ph type="title"/>
          </p:nvPr>
        </p:nvSpPr>
        <p:spPr>
          <a:xfrm>
            <a:off x="3208920" y="2175950"/>
            <a:ext cx="8212800" cy="38779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2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2" name="Google Shape;122;p27"/>
          <p:cNvSpPr/>
          <p:nvPr/>
        </p:nvSpPr>
        <p:spPr>
          <a:xfrm>
            <a:off x="0" y="7990678"/>
            <a:ext cx="14630400" cy="278880"/>
          </a:xfrm>
          <a:prstGeom prst="rect">
            <a:avLst/>
          </a:prstGeom>
          <a:solidFill>
            <a:schemeClr val="accent2"/>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23" name="Google Shape;123;p27"/>
          <p:cNvSpPr/>
          <p:nvPr/>
        </p:nvSpPr>
        <p:spPr>
          <a:xfrm>
            <a:off x="2525320" y="2175950"/>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24" name="Google Shape;124;p27"/>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999999"/>
                </a:solidFill>
              </a:defRPr>
            </a:lvl1pPr>
            <a:lvl2pPr lvl="1" algn="r" rtl="0">
              <a:buNone/>
              <a:defRPr sz="1600">
                <a:solidFill>
                  <a:srgbClr val="999999"/>
                </a:solidFill>
              </a:defRPr>
            </a:lvl2pPr>
            <a:lvl3pPr lvl="2" algn="r" rtl="0">
              <a:buNone/>
              <a:defRPr sz="1600">
                <a:solidFill>
                  <a:srgbClr val="999999"/>
                </a:solidFill>
              </a:defRPr>
            </a:lvl3pPr>
            <a:lvl4pPr lvl="3" algn="r" rtl="0">
              <a:buNone/>
              <a:defRPr sz="1600">
                <a:solidFill>
                  <a:srgbClr val="999999"/>
                </a:solidFill>
              </a:defRPr>
            </a:lvl4pPr>
            <a:lvl5pPr lvl="4" algn="r" rtl="0">
              <a:buNone/>
              <a:defRPr sz="1600">
                <a:solidFill>
                  <a:srgbClr val="999999"/>
                </a:solidFill>
              </a:defRPr>
            </a:lvl5pPr>
            <a:lvl6pPr lvl="5" algn="r" rtl="0">
              <a:buNone/>
              <a:defRPr sz="1600">
                <a:solidFill>
                  <a:srgbClr val="999999"/>
                </a:solidFill>
              </a:defRPr>
            </a:lvl6pPr>
            <a:lvl7pPr lvl="6" algn="r" rtl="0">
              <a:buNone/>
              <a:defRPr sz="1600">
                <a:solidFill>
                  <a:srgbClr val="999999"/>
                </a:solidFill>
              </a:defRPr>
            </a:lvl7pPr>
            <a:lvl8pPr lvl="7" algn="r" rtl="0">
              <a:buNone/>
              <a:defRPr sz="1600">
                <a:solidFill>
                  <a:srgbClr val="999999"/>
                </a:solidFill>
              </a:defRPr>
            </a:lvl8pPr>
            <a:lvl9pPr lvl="8" algn="r" rtl="0">
              <a:buNone/>
              <a:defRPr sz="1600">
                <a:solidFill>
                  <a:srgbClr val="999999"/>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Quote 1">
  <p:cSld name="Quote">
    <p:spTree>
      <p:nvGrpSpPr>
        <p:cNvPr id="1" name="Shape 125"/>
        <p:cNvGrpSpPr/>
        <p:nvPr/>
      </p:nvGrpSpPr>
      <p:grpSpPr>
        <a:xfrm>
          <a:off x="0" y="0"/>
          <a:ext cx="0" cy="0"/>
          <a:chOff x="0" y="0"/>
          <a:chExt cx="0" cy="0"/>
        </a:xfrm>
      </p:grpSpPr>
      <p:sp>
        <p:nvSpPr>
          <p:cNvPr id="126" name="Google Shape;126;p28"/>
          <p:cNvSpPr txBox="1">
            <a:spLocks noGrp="1"/>
          </p:cNvSpPr>
          <p:nvPr>
            <p:ph type="title"/>
          </p:nvPr>
        </p:nvSpPr>
        <p:spPr>
          <a:xfrm>
            <a:off x="3001240" y="2107414"/>
            <a:ext cx="9317280" cy="401472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448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28"/>
          <p:cNvSpPr/>
          <p:nvPr/>
        </p:nvSpPr>
        <p:spPr>
          <a:xfrm>
            <a:off x="2525320" y="2175950"/>
            <a:ext cx="133920" cy="387792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28" name="Google Shape;128;p28"/>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129"/>
        <p:cNvGrpSpPr/>
        <p:nvPr/>
      </p:nvGrpSpPr>
      <p:grpSpPr>
        <a:xfrm>
          <a:off x="0" y="0"/>
          <a:ext cx="0" cy="0"/>
          <a:chOff x="0" y="0"/>
          <a:chExt cx="0" cy="0"/>
        </a:xfrm>
      </p:grpSpPr>
      <p:sp>
        <p:nvSpPr>
          <p:cNvPr id="130" name="Google Shape;130;p29"/>
          <p:cNvSpPr/>
          <p:nvPr/>
        </p:nvSpPr>
        <p:spPr>
          <a:xfrm rot="10800000" flipH="1">
            <a:off x="0" y="136"/>
            <a:ext cx="14630400" cy="16608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chemeClr val="lt1"/>
              </a:solidFill>
              <a:latin typeface="Roboto"/>
              <a:ea typeface="Roboto"/>
              <a:cs typeface="Roboto"/>
              <a:sym typeface="Roboto"/>
            </a:endParaRPr>
          </a:p>
        </p:txBody>
      </p:sp>
      <p:sp>
        <p:nvSpPr>
          <p:cNvPr id="131" name="Google Shape;131;p29"/>
          <p:cNvSpPr txBox="1">
            <a:spLocks noGrp="1"/>
          </p:cNvSpPr>
          <p:nvPr>
            <p:ph type="title"/>
          </p:nvPr>
        </p:nvSpPr>
        <p:spPr>
          <a:xfrm>
            <a:off x="512061" y="730845"/>
            <a:ext cx="13635360" cy="92064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p29"/>
          <p:cNvSpPr/>
          <p:nvPr/>
        </p:nvSpPr>
        <p:spPr>
          <a:xfrm>
            <a:off x="512064" y="346510"/>
            <a:ext cx="2112960" cy="442560"/>
          </a:xfrm>
          <a:prstGeom prst="rect">
            <a:avLst/>
          </a:prstGeom>
          <a:noFill/>
          <a:ln>
            <a:noFill/>
          </a:ln>
        </p:spPr>
        <p:txBody>
          <a:bodyPr spcFirstLastPara="1" wrap="square" lIns="146280" tIns="73120" rIns="146280" bIns="7312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920" b="1" i="0" u="none" strike="noStrike" cap="none">
                <a:solidFill>
                  <a:srgbClr val="FFFFFF"/>
                </a:solidFill>
                <a:latin typeface="Roboto"/>
                <a:ea typeface="Roboto"/>
                <a:cs typeface="Roboto"/>
                <a:sym typeface="Roboto"/>
              </a:rPr>
              <a:t>CASE STUDY</a:t>
            </a:r>
            <a:endParaRPr sz="1920" b="1" i="0" u="none" strike="noStrike" cap="none">
              <a:solidFill>
                <a:srgbClr val="FFFFFF"/>
              </a:solidFill>
              <a:latin typeface="Roboto"/>
              <a:ea typeface="Roboto"/>
              <a:cs typeface="Roboto"/>
              <a:sym typeface="Roboto"/>
            </a:endParaRPr>
          </a:p>
        </p:txBody>
      </p:sp>
      <p:sp>
        <p:nvSpPr>
          <p:cNvPr id="133" name="Google Shape;133;p29"/>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34" name="Google Shape;134;p29"/>
          <p:cNvSpPr txBox="1">
            <a:spLocks noGrp="1"/>
          </p:cNvSpPr>
          <p:nvPr>
            <p:ph type="sldNum" idx="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35" name="Google Shape;135;p29"/>
          <p:cNvSpPr txBox="1"/>
          <p:nvPr/>
        </p:nvSpPr>
        <p:spPr>
          <a:xfrm>
            <a:off x="156720" y="121808"/>
            <a:ext cx="4197120" cy="640320"/>
          </a:xfrm>
          <a:prstGeom prst="rect">
            <a:avLst/>
          </a:prstGeom>
          <a:noFill/>
          <a:ln>
            <a:noFill/>
          </a:ln>
        </p:spPr>
        <p:txBody>
          <a:bodyPr spcFirstLastPara="1" wrap="square" lIns="146280" tIns="146280" rIns="146280" bIns="146280" anchor="t" anchorCtr="0">
            <a:spAutoFit/>
          </a:bodyPr>
          <a:lstStyle/>
          <a:p>
            <a:pPr marL="0" lvl="0" indent="0" algn="l" rtl="0">
              <a:spcBef>
                <a:spcPts val="0"/>
              </a:spcBef>
              <a:spcAft>
                <a:spcPts val="0"/>
              </a:spcAft>
              <a:buNone/>
            </a:pPr>
            <a:r>
              <a:rPr lang="en" sz="2240" b="1">
                <a:solidFill>
                  <a:srgbClr val="D9E3E7"/>
                </a:solidFill>
                <a:latin typeface="Roboto"/>
                <a:ea typeface="Roboto"/>
                <a:cs typeface="Roboto"/>
                <a:sym typeface="Roboto"/>
              </a:rPr>
              <a:t>FOR INTERNAL USE ONLY</a:t>
            </a:r>
            <a:endParaRPr sz="2240" b="1">
              <a:solidFill>
                <a:srgbClr val="D9E3E7"/>
              </a:solidFill>
              <a:latin typeface="Roboto"/>
              <a:ea typeface="Roboto"/>
              <a:cs typeface="Roboto"/>
              <a:sym typeface="Roboto"/>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136"/>
        <p:cNvGrpSpPr/>
        <p:nvPr/>
      </p:nvGrpSpPr>
      <p:grpSpPr>
        <a:xfrm>
          <a:off x="0" y="0"/>
          <a:ext cx="0" cy="0"/>
          <a:chOff x="0" y="0"/>
          <a:chExt cx="0" cy="0"/>
        </a:xfrm>
      </p:grpSpPr>
      <p:sp>
        <p:nvSpPr>
          <p:cNvPr id="137" name="Google Shape;137;p30"/>
          <p:cNvSpPr txBox="1">
            <a:spLocks noGrp="1"/>
          </p:cNvSpPr>
          <p:nvPr>
            <p:ph type="title"/>
          </p:nvPr>
        </p:nvSpPr>
        <p:spPr>
          <a:xfrm>
            <a:off x="3141560" y="2202926"/>
            <a:ext cx="8426400" cy="3851040"/>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6720"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8" name="Google Shape;138;p30"/>
          <p:cNvSpPr/>
          <p:nvPr/>
        </p:nvSpPr>
        <p:spPr>
          <a:xfrm>
            <a:off x="0" y="7990678"/>
            <a:ext cx="14630400" cy="278880"/>
          </a:xfrm>
          <a:prstGeom prst="rect">
            <a:avLst/>
          </a:prstGeom>
          <a:solidFill>
            <a:schemeClr val="accent2"/>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None/>
            </a:pPr>
            <a:endParaRPr sz="2240" b="0" i="0" u="none" strike="noStrike" cap="none">
              <a:solidFill>
                <a:schemeClr val="lt1"/>
              </a:solidFill>
              <a:latin typeface="Roboto"/>
              <a:ea typeface="Roboto"/>
              <a:cs typeface="Roboto"/>
              <a:sym typeface="Roboto"/>
            </a:endParaRPr>
          </a:p>
        </p:txBody>
      </p:sp>
      <p:sp>
        <p:nvSpPr>
          <p:cNvPr id="139" name="Google Shape;139;p30"/>
          <p:cNvSpPr txBox="1"/>
          <p:nvPr/>
        </p:nvSpPr>
        <p:spPr>
          <a:xfrm>
            <a:off x="10741240" y="7569870"/>
            <a:ext cx="3291840" cy="438240"/>
          </a:xfrm>
          <a:prstGeom prst="rect">
            <a:avLst/>
          </a:prstGeom>
          <a:noFill/>
          <a:ln>
            <a:noFill/>
          </a:ln>
        </p:spPr>
        <p:txBody>
          <a:bodyPr spcFirstLastPara="1" wrap="square" lIns="146280" tIns="146280" rIns="146280" bIns="146280"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 sz="960" b="0" i="0" u="none" strike="noStrike" cap="none">
                <a:solidFill>
                  <a:srgbClr val="EEEEEE"/>
                </a:solidFill>
                <a:latin typeface="Roboto"/>
                <a:ea typeface="Roboto"/>
                <a:cs typeface="Roboto"/>
                <a:sym typeface="Roboto"/>
              </a:rPr>
              <a:t>WWW.WELLFRAME.COM</a:t>
            </a:r>
            <a:endParaRPr sz="2240" b="0" i="0" u="none" strike="noStrike" cap="none">
              <a:solidFill>
                <a:srgbClr val="000000"/>
              </a:solidFill>
              <a:latin typeface="Roboto"/>
              <a:ea typeface="Roboto"/>
              <a:cs typeface="Roboto"/>
              <a:sym typeface="Roboto"/>
            </a:endParaRPr>
          </a:p>
        </p:txBody>
      </p:sp>
      <p:sp>
        <p:nvSpPr>
          <p:cNvPr id="140" name="Google Shape;140;p30"/>
          <p:cNvSpPr txBox="1"/>
          <p:nvPr/>
        </p:nvSpPr>
        <p:spPr>
          <a:xfrm>
            <a:off x="10005400" y="6975568"/>
            <a:ext cx="4027680" cy="629280"/>
          </a:xfrm>
          <a:prstGeom prst="rect">
            <a:avLst/>
          </a:prstGeom>
          <a:noFill/>
          <a:ln>
            <a:noFill/>
          </a:ln>
        </p:spPr>
        <p:txBody>
          <a:bodyPr spcFirstLastPara="1" wrap="square" lIns="146280" tIns="146280" rIns="146280" bIns="14628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 sz="1440" b="0" i="0" u="none" strike="noStrike" cap="none">
                <a:solidFill>
                  <a:srgbClr val="FFFFFF"/>
                </a:solidFill>
                <a:latin typeface="Roboto"/>
                <a:ea typeface="Roboto"/>
                <a:cs typeface="Roboto"/>
                <a:sym typeface="Roboto"/>
              </a:rPr>
              <a:t>Find us online:</a:t>
            </a:r>
            <a:endParaRPr sz="1440"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 sz="1440" b="1" i="0" u="none" strike="noStrike" cap="none">
                <a:solidFill>
                  <a:srgbClr val="FFFFFF"/>
                </a:solidFill>
                <a:latin typeface="Roboto"/>
                <a:ea typeface="Roboto"/>
                <a:cs typeface="Roboto"/>
                <a:sym typeface="Roboto"/>
              </a:rPr>
              <a:t>linkedin.com/company/wellframe</a:t>
            </a:r>
            <a:endParaRPr sz="1440" b="1" i="0" u="none" strike="noStrike" cap="none">
              <a:solidFill>
                <a:srgbClr val="FFFFFF"/>
              </a:solidFill>
              <a:latin typeface="Roboto"/>
              <a:ea typeface="Roboto"/>
              <a:cs typeface="Roboto"/>
              <a:sym typeface="Roboto"/>
            </a:endParaRPr>
          </a:p>
        </p:txBody>
      </p:sp>
      <p:sp>
        <p:nvSpPr>
          <p:cNvPr id="141" name="Google Shape;141;p30"/>
          <p:cNvSpPr/>
          <p:nvPr/>
        </p:nvSpPr>
        <p:spPr>
          <a:xfrm>
            <a:off x="2536120" y="1875269"/>
            <a:ext cx="141120" cy="4478880"/>
          </a:xfrm>
          <a:prstGeom prst="rect">
            <a:avLst/>
          </a:prstGeom>
          <a:solidFill>
            <a:schemeClr val="accent5"/>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240"/>
          </a:p>
        </p:txBody>
      </p:sp>
      <p:sp>
        <p:nvSpPr>
          <p:cNvPr id="142" name="Google Shape;142;p30"/>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999999"/>
                </a:solidFill>
              </a:defRPr>
            </a:lvl1pPr>
            <a:lvl2pPr lvl="1" algn="r" rtl="0">
              <a:buNone/>
              <a:defRPr sz="1600">
                <a:solidFill>
                  <a:srgbClr val="999999"/>
                </a:solidFill>
              </a:defRPr>
            </a:lvl2pPr>
            <a:lvl3pPr lvl="2" algn="r" rtl="0">
              <a:buNone/>
              <a:defRPr sz="1600">
                <a:solidFill>
                  <a:srgbClr val="999999"/>
                </a:solidFill>
              </a:defRPr>
            </a:lvl3pPr>
            <a:lvl4pPr lvl="3" algn="r" rtl="0">
              <a:buNone/>
              <a:defRPr sz="1600">
                <a:solidFill>
                  <a:srgbClr val="999999"/>
                </a:solidFill>
              </a:defRPr>
            </a:lvl4pPr>
            <a:lvl5pPr lvl="4" algn="r" rtl="0">
              <a:buNone/>
              <a:defRPr sz="1600">
                <a:solidFill>
                  <a:srgbClr val="999999"/>
                </a:solidFill>
              </a:defRPr>
            </a:lvl5pPr>
            <a:lvl6pPr lvl="5" algn="r" rtl="0">
              <a:buNone/>
              <a:defRPr sz="1600">
                <a:solidFill>
                  <a:srgbClr val="999999"/>
                </a:solidFill>
              </a:defRPr>
            </a:lvl6pPr>
            <a:lvl7pPr lvl="6" algn="r" rtl="0">
              <a:buNone/>
              <a:defRPr sz="1600">
                <a:solidFill>
                  <a:srgbClr val="999999"/>
                </a:solidFill>
              </a:defRPr>
            </a:lvl7pPr>
            <a:lvl8pPr lvl="7" algn="r" rtl="0">
              <a:buNone/>
              <a:defRPr sz="1600">
                <a:solidFill>
                  <a:srgbClr val="999999"/>
                </a:solidFill>
              </a:defRPr>
            </a:lvl8pPr>
            <a:lvl9pPr lvl="8" algn="r" rtl="0">
              <a:buNone/>
              <a:defRPr sz="1600">
                <a:solidFill>
                  <a:srgbClr val="999999"/>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31"/>
          <p:cNvSpPr txBox="1">
            <a:spLocks noGrp="1"/>
          </p:cNvSpPr>
          <p:nvPr>
            <p:ph type="title"/>
          </p:nvPr>
        </p:nvSpPr>
        <p:spPr>
          <a:xfrm>
            <a:off x="498720" y="468200"/>
            <a:ext cx="13632960" cy="91632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31"/>
          <p:cNvSpPr txBox="1">
            <a:spLocks noGrp="1"/>
          </p:cNvSpPr>
          <p:nvPr>
            <p:ph type="sldNum" idx="12"/>
          </p:nvPr>
        </p:nvSpPr>
        <p:spPr>
          <a:xfrm>
            <a:off x="13086600" y="7783333"/>
            <a:ext cx="1370880" cy="158400"/>
          </a:xfrm>
          <a:prstGeom prst="rect">
            <a:avLst/>
          </a:prstGeom>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46" name="Google Shape;146;p31"/>
          <p:cNvSpPr/>
          <p:nvPr/>
        </p:nvSpPr>
        <p:spPr>
          <a:xfrm>
            <a:off x="3819" y="8071515"/>
            <a:ext cx="14630400" cy="158400"/>
          </a:xfrm>
          <a:prstGeom prst="rect">
            <a:avLst/>
          </a:prstGeom>
          <a:solidFill>
            <a:schemeClr val="accent5"/>
          </a:solidFill>
          <a:ln>
            <a:noFill/>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621" b="0" i="0" u="none" strike="noStrike" cap="none">
              <a:solidFill>
                <a:srgbClr val="00AAD5"/>
              </a:solidFill>
              <a:latin typeface="Roboto"/>
              <a:ea typeface="Roboto"/>
              <a:cs typeface="Roboto"/>
              <a:sym typeface="Robot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50" Type="http://schemas.openxmlformats.org/officeDocument/2006/relationships/slideLayout" Target="../slideLayouts/slideLayout81.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slideLayout" Target="../slideLayouts/slideLayout80.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image" Target="../media/image26.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8" Type="http://schemas.openxmlformats.org/officeDocument/2006/relationships/slideLayout" Target="../slideLayouts/slideLayout39.xml"/><Relationship Id="rId51" Type="http://schemas.openxmlformats.org/officeDocument/2006/relationships/theme" Target="../theme/theme2.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slideLayout" Target="../slideLayouts/slideLayout77.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1" Type="http://schemas.openxmlformats.org/officeDocument/2006/relationships/slideLayout" Target="../slideLayouts/slideLayout32.xml"/><Relationship Id="rId6"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slideLayout" Target="../slideLayouts/slideLayout120.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63" Type="http://schemas.openxmlformats.org/officeDocument/2006/relationships/theme" Target="../theme/theme3.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5" Type="http://schemas.openxmlformats.org/officeDocument/2006/relationships/slideLayout" Target="../slideLayouts/slideLayout86.xml"/><Relationship Id="rId61" Type="http://schemas.openxmlformats.org/officeDocument/2006/relationships/slideLayout" Target="../slideLayouts/slideLayout142.xml"/><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64" Type="http://schemas.openxmlformats.org/officeDocument/2006/relationships/image" Target="../media/image26.png"/><Relationship Id="rId8" Type="http://schemas.openxmlformats.org/officeDocument/2006/relationships/slideLayout" Target="../slideLayouts/slideLayout89.xml"/><Relationship Id="rId51" Type="http://schemas.openxmlformats.org/officeDocument/2006/relationships/slideLayout" Target="../slideLayouts/slideLayout132.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62" Type="http://schemas.openxmlformats.org/officeDocument/2006/relationships/slideLayout" Target="../slideLayouts/slideLayout14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image" Target="../media/image26.png"/><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theme" Target="../theme/theme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8" Type="http://schemas.openxmlformats.org/officeDocument/2006/relationships/slideLayout" Target="../slideLayouts/slideLayout15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34" Type="http://schemas.openxmlformats.org/officeDocument/2006/relationships/oleObject" Target="../embeddings/oleObject1.bin"/><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tags" Target="../tags/tag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theme" Target="../theme/theme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slideLayout" Target="../slideLayouts/slideLayout205.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35" Type="http://schemas.openxmlformats.org/officeDocument/2006/relationships/image" Target="../media/image41.emf"/><Relationship Id="rId8"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latin typeface="Arial Nova" panose="020B0504020202020204" pitchFamily="34" charset="0"/>
              </a:defRPr>
            </a:lvl1pPr>
          </a:lstStyle>
          <a:p>
            <a:fld id="{B02C034B-6FBB-EB40-8F5D-65592CF4473C}" type="datetime1">
              <a:rPr lang="en-US" smtClean="0"/>
              <a:pPr/>
              <a:t>8/6/2025</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latin typeface="Arial Nova" panose="020B0504020202020204" pitchFamily="34" charset="0"/>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37817822"/>
      </p:ext>
    </p:extLst>
  </p:cSld>
  <p:clrMap bg1="lt1" tx1="dk1" bg2="lt2" tx2="dk2" accent1="accent1" accent2="accent2" accent3="accent3" accent4="accent4" accent5="accent5" accent6="accent6" hlink="hlink" folHlink="folHlink"/>
  <p:sldLayoutIdLst>
    <p:sldLayoutId id="2147483847" r:id="rId1"/>
    <p:sldLayoutId id="2147483852" r:id="rId2"/>
    <p:sldLayoutId id="2147483851" r:id="rId3"/>
    <p:sldLayoutId id="2147483850" r:id="rId4"/>
    <p:sldLayoutId id="2147483798" r:id="rId5"/>
    <p:sldLayoutId id="2147483848" r:id="rId6"/>
    <p:sldLayoutId id="2147483849" r:id="rId7"/>
    <p:sldLayoutId id="2147483832" r:id="rId8"/>
    <p:sldLayoutId id="2147483811" r:id="rId9"/>
    <p:sldLayoutId id="2147483833" r:id="rId10"/>
    <p:sldLayoutId id="2147483834" r:id="rId11"/>
    <p:sldLayoutId id="2147483802" r:id="rId12"/>
    <p:sldLayoutId id="2147483803" r:id="rId13"/>
    <p:sldLayoutId id="2147483887" r:id="rId14"/>
    <p:sldLayoutId id="2147483814" r:id="rId15"/>
    <p:sldLayoutId id="2147483884" r:id="rId16"/>
    <p:sldLayoutId id="2147483815" r:id="rId17"/>
    <p:sldLayoutId id="2147483886" r:id="rId18"/>
    <p:sldLayoutId id="2147483804" r:id="rId19"/>
    <p:sldLayoutId id="2147483805" r:id="rId20"/>
    <p:sldLayoutId id="2147483806" r:id="rId21"/>
    <p:sldLayoutId id="2147483810" r:id="rId22"/>
    <p:sldLayoutId id="2147483807" r:id="rId23"/>
    <p:sldLayoutId id="2147483812" r:id="rId24"/>
    <p:sldLayoutId id="2147483809" r:id="rId25"/>
    <p:sldLayoutId id="2147483813" r:id="rId26"/>
    <p:sldLayoutId id="2147483853" r:id="rId27"/>
    <p:sldLayoutId id="2147483808" r:id="rId28"/>
    <p:sldLayoutId id="2147483859" r:id="rId29"/>
    <p:sldLayoutId id="2147483888" r:id="rId30"/>
    <p:sldLayoutId id="2147483889" r:id="rId31"/>
  </p:sldLayoutIdLst>
  <p:hf hdr="0" ftr="0" dt="0"/>
  <p:txStyles>
    <p:titleStyle>
      <a:lvl1pPr algn="l" defTabSz="1097280" rtl="0" eaLnBrk="1" latinLnBrk="0" hangingPunct="1">
        <a:lnSpc>
          <a:spcPct val="90000"/>
        </a:lnSpc>
        <a:spcBef>
          <a:spcPct val="0"/>
        </a:spcBef>
        <a:buNone/>
        <a:defRPr sz="3000" b="0" i="0" kern="1200">
          <a:solidFill>
            <a:schemeClr val="accent1"/>
          </a:solidFill>
          <a:latin typeface="Arial Nova Light" panose="020B0304020202020204" pitchFamily="34" charset="0"/>
          <a:ea typeface="+mj-ea"/>
          <a:cs typeface="+mj-cs"/>
        </a:defRPr>
      </a:lvl1pPr>
    </p:titleStyle>
    <p:body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descr="A picture containing logo&#10;&#10;Description automatically generated"/>
          <p:cNvPicPr preferRelativeResize="0"/>
          <p:nvPr/>
        </p:nvPicPr>
        <p:blipFill rotWithShape="1">
          <a:blip r:embed="rId52">
            <a:alphaModFix amt="40000"/>
          </a:blip>
          <a:srcRect/>
          <a:stretch/>
        </p:blipFill>
        <p:spPr>
          <a:xfrm>
            <a:off x="122518" y="7711742"/>
            <a:ext cx="1262598" cy="301441"/>
          </a:xfrm>
          <a:prstGeom prst="rect">
            <a:avLst/>
          </a:prstGeom>
          <a:noFill/>
          <a:ln>
            <a:noFill/>
          </a:ln>
        </p:spPr>
      </p:pic>
      <p:sp>
        <p:nvSpPr>
          <p:cNvPr id="7" name="Google Shape;7;p1"/>
          <p:cNvSpPr txBox="1">
            <a:spLocks noGrp="1"/>
          </p:cNvSpPr>
          <p:nvPr>
            <p:ph type="title"/>
          </p:nvPr>
        </p:nvSpPr>
        <p:spPr>
          <a:xfrm>
            <a:off x="512060" y="730844"/>
            <a:ext cx="13635360" cy="92074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3086600" y="7783313"/>
            <a:ext cx="1370880" cy="158254"/>
          </a:xfrm>
          <a:prstGeom prst="rect">
            <a:avLst/>
          </a:prstGeom>
          <a:noFill/>
          <a:ln>
            <a:noFill/>
          </a:ln>
        </p:spPr>
        <p:txBody>
          <a:bodyPr spcFirstLastPara="1" wrap="square" lIns="91425" tIns="91425" rIns="91425" bIns="91425" anchor="ctr" anchorCtr="0">
            <a:noAutofit/>
          </a:bodyPr>
          <a:lstStyle>
            <a:lvl1pPr lvl="0" algn="r" rtl="0">
              <a:buNone/>
              <a:defRPr sz="1598">
                <a:solidFill>
                  <a:srgbClr val="CCCCCC"/>
                </a:solidFill>
                <a:latin typeface="Roboto"/>
                <a:ea typeface="Roboto"/>
                <a:cs typeface="Roboto"/>
                <a:sym typeface="Roboto"/>
              </a:defRPr>
            </a:lvl1pPr>
            <a:lvl2pPr lvl="1" algn="r" rtl="0">
              <a:buNone/>
              <a:defRPr sz="1598">
                <a:solidFill>
                  <a:srgbClr val="CCCCCC"/>
                </a:solidFill>
                <a:latin typeface="Roboto"/>
                <a:ea typeface="Roboto"/>
                <a:cs typeface="Roboto"/>
                <a:sym typeface="Roboto"/>
              </a:defRPr>
            </a:lvl2pPr>
            <a:lvl3pPr lvl="2" algn="r" rtl="0">
              <a:buNone/>
              <a:defRPr sz="1598">
                <a:solidFill>
                  <a:srgbClr val="CCCCCC"/>
                </a:solidFill>
                <a:latin typeface="Roboto"/>
                <a:ea typeface="Roboto"/>
                <a:cs typeface="Roboto"/>
                <a:sym typeface="Roboto"/>
              </a:defRPr>
            </a:lvl3pPr>
            <a:lvl4pPr lvl="3" algn="r" rtl="0">
              <a:buNone/>
              <a:defRPr sz="1598">
                <a:solidFill>
                  <a:srgbClr val="CCCCCC"/>
                </a:solidFill>
                <a:latin typeface="Roboto"/>
                <a:ea typeface="Roboto"/>
                <a:cs typeface="Roboto"/>
                <a:sym typeface="Roboto"/>
              </a:defRPr>
            </a:lvl4pPr>
            <a:lvl5pPr lvl="4" algn="r" rtl="0">
              <a:buNone/>
              <a:defRPr sz="1598">
                <a:solidFill>
                  <a:srgbClr val="CCCCCC"/>
                </a:solidFill>
                <a:latin typeface="Roboto"/>
                <a:ea typeface="Roboto"/>
                <a:cs typeface="Roboto"/>
                <a:sym typeface="Roboto"/>
              </a:defRPr>
            </a:lvl5pPr>
            <a:lvl6pPr lvl="5" algn="r" rtl="0">
              <a:buNone/>
              <a:defRPr sz="1598">
                <a:solidFill>
                  <a:srgbClr val="CCCCCC"/>
                </a:solidFill>
                <a:latin typeface="Roboto"/>
                <a:ea typeface="Roboto"/>
                <a:cs typeface="Roboto"/>
                <a:sym typeface="Roboto"/>
              </a:defRPr>
            </a:lvl6pPr>
            <a:lvl7pPr lvl="6" algn="r" rtl="0">
              <a:buNone/>
              <a:defRPr sz="1598">
                <a:solidFill>
                  <a:srgbClr val="CCCCCC"/>
                </a:solidFill>
                <a:latin typeface="Roboto"/>
                <a:ea typeface="Roboto"/>
                <a:cs typeface="Roboto"/>
                <a:sym typeface="Roboto"/>
              </a:defRPr>
            </a:lvl7pPr>
            <a:lvl8pPr lvl="7" algn="r" rtl="0">
              <a:buNone/>
              <a:defRPr sz="1598">
                <a:solidFill>
                  <a:srgbClr val="CCCCCC"/>
                </a:solidFill>
                <a:latin typeface="Roboto"/>
                <a:ea typeface="Roboto"/>
                <a:cs typeface="Roboto"/>
                <a:sym typeface="Roboto"/>
              </a:defRPr>
            </a:lvl8pPr>
            <a:lvl9pPr lvl="8" algn="r" rtl="0">
              <a:buNone/>
              <a:defRPr sz="1598">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984" r:id="rId1"/>
    <p:sldLayoutId id="2147483990" r:id="rId2"/>
    <p:sldLayoutId id="2147483819" r:id="rId3"/>
    <p:sldLayoutId id="2147483820" r:id="rId4"/>
    <p:sldLayoutId id="2147483821" r:id="rId5"/>
    <p:sldLayoutId id="2147483822" r:id="rId6"/>
    <p:sldLayoutId id="2147483823" r:id="rId7"/>
    <p:sldLayoutId id="2147483824" r:id="rId8"/>
    <p:sldLayoutId id="2147483825" r:id="rId9"/>
    <p:sldLayoutId id="2147483971" r:id="rId10"/>
    <p:sldLayoutId id="2147483649" r:id="rId11"/>
    <p:sldLayoutId id="2147483650" r:id="rId12"/>
    <p:sldLayoutId id="2147483651" r:id="rId13"/>
    <p:sldLayoutId id="2147483652" r:id="rId14"/>
    <p:sldLayoutId id="2147483654" r:id="rId15"/>
    <p:sldLayoutId id="2147483655" r:id="rId16"/>
    <p:sldLayoutId id="2147483656" r:id="rId17"/>
    <p:sldLayoutId id="2147483659" r:id="rId18"/>
    <p:sldLayoutId id="2147483816" r:id="rId19"/>
    <p:sldLayoutId id="2147483786" r:id="rId20"/>
    <p:sldLayoutId id="2147483787" r:id="rId21"/>
    <p:sldLayoutId id="2147483827" r:id="rId22"/>
    <p:sldLayoutId id="2147483828" r:id="rId23"/>
    <p:sldLayoutId id="2147483829" r:id="rId24"/>
    <p:sldLayoutId id="2147483830" r:id="rId25"/>
    <p:sldLayoutId id="2147483831" r:id="rId26"/>
    <p:sldLayoutId id="2147483788" r:id="rId27"/>
    <p:sldLayoutId id="2147483789" r:id="rId28"/>
    <p:sldLayoutId id="2147483790" r:id="rId29"/>
    <p:sldLayoutId id="2147483791" r:id="rId30"/>
    <p:sldLayoutId id="2147483792" r:id="rId31"/>
    <p:sldLayoutId id="2147483793" r:id="rId32"/>
    <p:sldLayoutId id="2147483799" r:id="rId33"/>
    <p:sldLayoutId id="2147483800" r:id="rId34"/>
    <p:sldLayoutId id="2147483801" r:id="rId35"/>
    <p:sldLayoutId id="2147483974" r:id="rId36"/>
    <p:sldLayoutId id="2147483987" r:id="rId37"/>
    <p:sldLayoutId id="2147483988" r:id="rId38"/>
    <p:sldLayoutId id="2147483794" r:id="rId39"/>
    <p:sldLayoutId id="2147483795" r:id="rId40"/>
    <p:sldLayoutId id="2147483796" r:id="rId41"/>
    <p:sldLayoutId id="2147483797" r:id="rId42"/>
    <p:sldLayoutId id="2147483840" r:id="rId43"/>
    <p:sldLayoutId id="2147483841" r:id="rId44"/>
    <p:sldLayoutId id="2147483842" r:id="rId45"/>
    <p:sldLayoutId id="2147483989" r:id="rId46"/>
    <p:sldLayoutId id="2147483843" r:id="rId47"/>
    <p:sldLayoutId id="2147483844" r:id="rId48"/>
    <p:sldLayoutId id="2147483845" r:id="rId49"/>
    <p:sldLayoutId id="2147484100" r:id="rId5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pic>
        <p:nvPicPr>
          <p:cNvPr id="51" name="Google Shape;51;p13" descr="A picture containing logo&#10;&#10;Description automatically generated"/>
          <p:cNvPicPr preferRelativeResize="0"/>
          <p:nvPr/>
        </p:nvPicPr>
        <p:blipFill rotWithShape="1">
          <a:blip r:embed="rId64">
            <a:alphaModFix amt="40000"/>
          </a:blip>
          <a:srcRect/>
          <a:stretch/>
        </p:blipFill>
        <p:spPr>
          <a:xfrm>
            <a:off x="122518" y="7711762"/>
            <a:ext cx="1261435" cy="301441"/>
          </a:xfrm>
          <a:prstGeom prst="rect">
            <a:avLst/>
          </a:prstGeom>
          <a:noFill/>
          <a:ln>
            <a:noFill/>
          </a:ln>
        </p:spPr>
      </p:pic>
      <p:sp>
        <p:nvSpPr>
          <p:cNvPr id="52" name="Google Shape;52;p13"/>
          <p:cNvSpPr txBox="1">
            <a:spLocks noGrp="1"/>
          </p:cNvSpPr>
          <p:nvPr>
            <p:ph type="title"/>
          </p:nvPr>
        </p:nvSpPr>
        <p:spPr>
          <a:xfrm>
            <a:off x="512060" y="730844"/>
            <a:ext cx="13635360" cy="92064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13086600" y="7783333"/>
            <a:ext cx="1370880" cy="158400"/>
          </a:xfrm>
          <a:prstGeom prst="rect">
            <a:avLst/>
          </a:prstGeom>
          <a:noFill/>
          <a:ln>
            <a:noFill/>
          </a:ln>
        </p:spPr>
        <p:txBody>
          <a:bodyPr spcFirstLastPara="1" wrap="square" lIns="91425" tIns="91425" rIns="91425" bIns="91425" anchor="ctr" anchorCtr="0">
            <a:noAutofit/>
          </a:bodyPr>
          <a:lstStyle>
            <a:lvl1pPr lvl="0" algn="r" rtl="0">
              <a:buNone/>
              <a:defRPr sz="1600">
                <a:solidFill>
                  <a:srgbClr val="CCCCCC"/>
                </a:solidFill>
                <a:latin typeface="Roboto"/>
                <a:ea typeface="Roboto"/>
                <a:cs typeface="Roboto"/>
                <a:sym typeface="Roboto"/>
              </a:defRPr>
            </a:lvl1pPr>
            <a:lvl2pPr lvl="1" algn="r" rtl="0">
              <a:buNone/>
              <a:defRPr sz="1600">
                <a:solidFill>
                  <a:srgbClr val="CCCCCC"/>
                </a:solidFill>
                <a:latin typeface="Roboto"/>
                <a:ea typeface="Roboto"/>
                <a:cs typeface="Roboto"/>
                <a:sym typeface="Roboto"/>
              </a:defRPr>
            </a:lvl2pPr>
            <a:lvl3pPr lvl="2" algn="r" rtl="0">
              <a:buNone/>
              <a:defRPr sz="1600">
                <a:solidFill>
                  <a:srgbClr val="CCCCCC"/>
                </a:solidFill>
                <a:latin typeface="Roboto"/>
                <a:ea typeface="Roboto"/>
                <a:cs typeface="Roboto"/>
                <a:sym typeface="Roboto"/>
              </a:defRPr>
            </a:lvl3pPr>
            <a:lvl4pPr lvl="3" algn="r" rtl="0">
              <a:buNone/>
              <a:defRPr sz="1600">
                <a:solidFill>
                  <a:srgbClr val="CCCCCC"/>
                </a:solidFill>
                <a:latin typeface="Roboto"/>
                <a:ea typeface="Roboto"/>
                <a:cs typeface="Roboto"/>
                <a:sym typeface="Roboto"/>
              </a:defRPr>
            </a:lvl4pPr>
            <a:lvl5pPr lvl="4" algn="r" rtl="0">
              <a:buNone/>
              <a:defRPr sz="1600">
                <a:solidFill>
                  <a:srgbClr val="CCCCCC"/>
                </a:solidFill>
                <a:latin typeface="Roboto"/>
                <a:ea typeface="Roboto"/>
                <a:cs typeface="Roboto"/>
                <a:sym typeface="Roboto"/>
              </a:defRPr>
            </a:lvl5pPr>
            <a:lvl6pPr lvl="5" algn="r" rtl="0">
              <a:buNone/>
              <a:defRPr sz="1600">
                <a:solidFill>
                  <a:srgbClr val="CCCCCC"/>
                </a:solidFill>
                <a:latin typeface="Roboto"/>
                <a:ea typeface="Roboto"/>
                <a:cs typeface="Roboto"/>
                <a:sym typeface="Roboto"/>
              </a:defRPr>
            </a:lvl6pPr>
            <a:lvl7pPr lvl="6" algn="r" rtl="0">
              <a:buNone/>
              <a:defRPr sz="1600">
                <a:solidFill>
                  <a:srgbClr val="CCCCCC"/>
                </a:solidFill>
                <a:latin typeface="Roboto"/>
                <a:ea typeface="Roboto"/>
                <a:cs typeface="Roboto"/>
                <a:sym typeface="Roboto"/>
              </a:defRPr>
            </a:lvl7pPr>
            <a:lvl8pPr lvl="7" algn="r" rtl="0">
              <a:buNone/>
              <a:defRPr sz="1600">
                <a:solidFill>
                  <a:srgbClr val="CCCCCC"/>
                </a:solidFill>
                <a:latin typeface="Roboto"/>
                <a:ea typeface="Roboto"/>
                <a:cs typeface="Roboto"/>
                <a:sym typeface="Roboto"/>
              </a:defRPr>
            </a:lvl8pPr>
            <a:lvl9pPr lvl="8" algn="r" rtl="0">
              <a:buNone/>
              <a:defRPr sz="1600">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996" r:id="rId1"/>
    <p:sldLayoutId id="2147483660" r:id="rId2"/>
    <p:sldLayoutId id="2147484099" r:id="rId3"/>
    <p:sldLayoutId id="2147484026" r:id="rId4"/>
    <p:sldLayoutId id="2147484027" r:id="rId5"/>
    <p:sldLayoutId id="2147484028" r:id="rId6"/>
    <p:sldLayoutId id="2147484096" r:id="rId7"/>
    <p:sldLayoutId id="2147484030" r:id="rId8"/>
    <p:sldLayoutId id="2147484031" r:id="rId9"/>
    <p:sldLayoutId id="2147484032" r:id="rId10"/>
    <p:sldLayoutId id="2147484033" r:id="rId11"/>
    <p:sldLayoutId id="2147484034" r:id="rId12"/>
    <p:sldLayoutId id="2147484095" r:id="rId13"/>
    <p:sldLayoutId id="2147484097" r:id="rId14"/>
    <p:sldLayoutId id="2147484101" r:id="rId15"/>
    <p:sldLayoutId id="2147484102" r:id="rId16"/>
    <p:sldLayoutId id="2147484012" r:id="rId17"/>
    <p:sldLayoutId id="2147484106" r:id="rId18"/>
    <p:sldLayoutId id="2147484014" r:id="rId19"/>
    <p:sldLayoutId id="2147484108" r:id="rId20"/>
    <p:sldLayoutId id="2147484043" r:id="rId21"/>
    <p:sldLayoutId id="2147484044" r:id="rId22"/>
    <p:sldLayoutId id="2147484045" r:id="rId23"/>
    <p:sldLayoutId id="2147484019" r:id="rId24"/>
    <p:sldLayoutId id="2147484020" r:id="rId25"/>
    <p:sldLayoutId id="2147484021" r:id="rId26"/>
    <p:sldLayoutId id="21474840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 id="2147483972" r:id="rId40"/>
    <p:sldLayoutId id="2147483973" r:id="rId41"/>
    <p:sldLayoutId id="2147483762" r:id="rId42"/>
    <p:sldLayoutId id="2147483975" r:id="rId43"/>
    <p:sldLayoutId id="2147484103" r:id="rId44"/>
    <p:sldLayoutId id="2147483976" r:id="rId45"/>
    <p:sldLayoutId id="2147484107" r:id="rId46"/>
    <p:sldLayoutId id="2147483977" r:id="rId47"/>
    <p:sldLayoutId id="2147483978" r:id="rId48"/>
    <p:sldLayoutId id="2147483979" r:id="rId49"/>
    <p:sldLayoutId id="2147483980" r:id="rId50"/>
    <p:sldLayoutId id="2147484046" r:id="rId51"/>
    <p:sldLayoutId id="2147484047" r:id="rId52"/>
    <p:sldLayoutId id="2147484048" r:id="rId53"/>
    <p:sldLayoutId id="2147483981" r:id="rId54"/>
    <p:sldLayoutId id="2147483982" r:id="rId55"/>
    <p:sldLayoutId id="2147483959" r:id="rId56"/>
    <p:sldLayoutId id="2147483962" r:id="rId57"/>
    <p:sldLayoutId id="2147483963" r:id="rId58"/>
    <p:sldLayoutId id="2147483964" r:id="rId59"/>
    <p:sldLayoutId id="2147483967" r:id="rId60"/>
    <p:sldLayoutId id="2147483968" r:id="rId61"/>
    <p:sldLayoutId id="2147483969" r:id="rId6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51;p13" descr="A picture containing logo&#10;&#10;Description automatically generated">
            <a:extLst>
              <a:ext uri="{FF2B5EF4-FFF2-40B4-BE49-F238E27FC236}">
                <a16:creationId xmlns:a16="http://schemas.microsoft.com/office/drawing/2014/main" id="{C05E82AF-A8F1-DAE7-1DAC-5A54C464B7DC}"/>
              </a:ext>
            </a:extLst>
          </p:cNvPr>
          <p:cNvPicPr>
            <a:picLocks noChangeAspect="1"/>
          </p:cNvPicPr>
          <p:nvPr/>
        </p:nvPicPr>
        <p:blipFill>
          <a:blip r:embed="rId33">
            <a:alphaModFix amt="40000"/>
          </a:blip>
          <a:srcRect/>
          <a:stretch>
            <a:fillRect/>
          </a:stretch>
        </p:blipFill>
        <p:spPr>
          <a:xfrm>
            <a:off x="122521" y="7711761"/>
            <a:ext cx="1261433" cy="301444"/>
          </a:xfrm>
          <a:prstGeom prst="rect">
            <a:avLst/>
          </a:prstGeom>
          <a:noFill/>
          <a:ln cap="flat">
            <a:noFill/>
          </a:ln>
        </p:spPr>
      </p:pic>
      <p:sp>
        <p:nvSpPr>
          <p:cNvPr id="3" name="Google Shape;52;p13">
            <a:extLst>
              <a:ext uri="{FF2B5EF4-FFF2-40B4-BE49-F238E27FC236}">
                <a16:creationId xmlns:a16="http://schemas.microsoft.com/office/drawing/2014/main" id="{2B6E227E-39E9-C0B3-526A-350107BCBCBC}"/>
              </a:ext>
            </a:extLst>
          </p:cNvPr>
          <p:cNvSpPr txBox="1">
            <a:spLocks noGrp="1"/>
          </p:cNvSpPr>
          <p:nvPr>
            <p:ph type="title"/>
          </p:nvPr>
        </p:nvSpPr>
        <p:spPr>
          <a:xfrm>
            <a:off x="512056" y="730844"/>
            <a:ext cx="13635360" cy="920639"/>
          </a:xfrm>
          <a:prstGeom prst="rect">
            <a:avLst/>
          </a:prstGeom>
          <a:noFill/>
          <a:ln>
            <a:noFill/>
          </a:ln>
        </p:spPr>
        <p:txBody>
          <a:bodyPr vert="horz" wrap="square" lIns="91421" tIns="45701" rIns="91421" bIns="45701" anchor="t" anchorCtr="0" compatLnSpc="1">
            <a:noAutofit/>
          </a:bodyPr>
          <a:lstStyle/>
          <a:p>
            <a:pPr lvl="0"/>
            <a:endParaRPr lang="en-US"/>
          </a:p>
        </p:txBody>
      </p:sp>
      <p:sp>
        <p:nvSpPr>
          <p:cNvPr id="4" name="Google Shape;53;p13">
            <a:extLst>
              <a:ext uri="{FF2B5EF4-FFF2-40B4-BE49-F238E27FC236}">
                <a16:creationId xmlns:a16="http://schemas.microsoft.com/office/drawing/2014/main" id="{F38AE1E1-399F-7F12-3B9C-7FA4729BF478}"/>
              </a:ext>
            </a:extLst>
          </p:cNvPr>
          <p:cNvSpPr txBox="1">
            <a:spLocks noGrp="1"/>
          </p:cNvSpPr>
          <p:nvPr>
            <p:ph type="sldNum" sz="quarter" idx="4"/>
          </p:nvPr>
        </p:nvSpPr>
        <p:spPr>
          <a:xfrm>
            <a:off x="13086600" y="7783336"/>
            <a:ext cx="1370875" cy="158402"/>
          </a:xfrm>
          <a:prstGeom prst="rect">
            <a:avLst/>
          </a:prstGeom>
          <a:noFill/>
          <a:ln>
            <a:noFill/>
          </a:ln>
        </p:spPr>
        <p:txBody>
          <a:bodyPr vert="horz" wrap="square" lIns="91421" tIns="91421" rIns="91421" bIns="91421" anchor="ctr" anchorCtr="0" compatLnSpc="1">
            <a:noAutofit/>
          </a:bodyPr>
          <a:lstStyle>
            <a:lvl1pPr marL="0" marR="0" lvl="0" indent="0" algn="r" defTabSz="1097280" rtl="0" fontAlgn="auto" hangingPunct="1">
              <a:lnSpc>
                <a:spcPct val="100000"/>
              </a:lnSpc>
              <a:spcBef>
                <a:spcPts val="0"/>
              </a:spcBef>
              <a:spcAft>
                <a:spcPts val="0"/>
              </a:spcAft>
              <a:buNone/>
              <a:tabLst/>
              <a:defRPr lang="en-US" sz="1600" b="0" i="0" u="none" strike="noStrike" kern="1200" cap="none" spc="0" baseline="0">
                <a:solidFill>
                  <a:srgbClr val="CCCCCC"/>
                </a:solidFill>
                <a:uFillTx/>
                <a:latin typeface="Roboto"/>
                <a:ea typeface="Roboto"/>
                <a:cs typeface="Roboto"/>
              </a:defRPr>
            </a:lvl1pPr>
          </a:lstStyle>
          <a:p>
            <a:pPr lvl="0"/>
            <a:fld id="{DC396684-A6BB-B64B-8BA8-0F9267733856}" type="slidenum">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marL="0" marR="0" lvl="0" indent="0" algn="l" defTabSz="914400" rtl="0" fontAlgn="auto" hangingPunct="1">
        <a:lnSpc>
          <a:spcPct val="100000"/>
        </a:lnSpc>
        <a:spcBef>
          <a:spcPts val="0"/>
        </a:spcBef>
        <a:spcAft>
          <a:spcPts val="0"/>
        </a:spcAft>
        <a:buNone/>
        <a:tabLst/>
        <a:defRPr lang="en-US" sz="2000" b="1" i="0" u="none" strike="noStrike" kern="0" cap="none" spc="0" baseline="0">
          <a:solidFill>
            <a:srgbClr val="0080A3"/>
          </a:solidFill>
          <a:uFillTx/>
          <a:latin typeface="Merriweather"/>
          <a:ea typeface="Merriweather"/>
          <a:cs typeface="Merriweather"/>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EAC9675-C058-5836-5EDD-C1159D15E6F3}"/>
              </a:ext>
            </a:extLst>
          </p:cNvPr>
          <p:cNvGraphicFramePr>
            <a:graphicFrameLocks noChangeAspect="1"/>
          </p:cNvGraphicFramePr>
          <p:nvPr userDrawn="1">
            <p:custDataLst>
              <p:tags r:id="rId33"/>
            </p:custDataLst>
          </p:nvPr>
        </p:nvGraphicFramePr>
        <p:xfrm>
          <a:off x="1589" y="1588"/>
          <a:ext cx="1228" cy="1588"/>
        </p:xfrm>
        <a:graphic>
          <a:graphicData uri="http://schemas.openxmlformats.org/presentationml/2006/ole">
            <mc:AlternateContent xmlns:mc="http://schemas.openxmlformats.org/markup-compatibility/2006">
              <mc:Choice xmlns:v="urn:schemas-microsoft-com:vml" Requires="v">
                <p:oleObj name="think-cell Slide" r:id="rId34" imgW="7772400" imgH="10058400" progId="TCLayout.ActiveDocument.1">
                  <p:embed/>
                </p:oleObj>
              </mc:Choice>
              <mc:Fallback>
                <p:oleObj name="think-cell Slide" r:id="rId34" imgW="7772400" imgH="10058400" progId="TCLayout.ActiveDocument.1">
                  <p:embed/>
                  <p:pic>
                    <p:nvPicPr>
                      <p:cNvPr id="8" name="think-cell data - do not delete" hidden="1">
                        <a:extLst>
                          <a:ext uri="{FF2B5EF4-FFF2-40B4-BE49-F238E27FC236}">
                            <a16:creationId xmlns:a16="http://schemas.microsoft.com/office/drawing/2014/main" id="{0EAC9675-C058-5836-5EDD-C1159D15E6F3}"/>
                          </a:ext>
                        </a:extLst>
                      </p:cNvPr>
                      <p:cNvPicPr/>
                      <p:nvPr/>
                    </p:nvPicPr>
                    <p:blipFill>
                      <a:blip r:embed="rId35"/>
                      <a:stretch>
                        <a:fillRect/>
                      </a:stretch>
                    </p:blipFill>
                    <p:spPr>
                      <a:xfrm>
                        <a:off x="1589" y="1588"/>
                        <a:ext cx="1228" cy="1588"/>
                      </a:xfrm>
                      <a:prstGeom prst="rect">
                        <a:avLst/>
                      </a:prstGeom>
                    </p:spPr>
                  </p:pic>
                </p:oleObj>
              </mc:Fallback>
            </mc:AlternateContent>
          </a:graphicData>
        </a:graphic>
      </p:graphicFrame>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75000"/>
                  </a:schemeClr>
                </a:solidFill>
                <a:latin typeface="Arial Nova" panose="020B0504020202020204" pitchFamily="34" charset="0"/>
              </a:defRPr>
            </a:lvl1pPr>
          </a:lstStyle>
          <a:p>
            <a:fld id="{B02C034B-6FBB-EB40-8F5D-65592CF4473C}" type="datetime1">
              <a:rPr lang="en-US" smtClean="0"/>
              <a:pPr/>
              <a:t>8/6/2025</a:t>
            </a:fld>
            <a:endParaRPr lang="en-US"/>
          </a:p>
        </p:txBody>
      </p:sp>
      <p:sp>
        <p:nvSpPr>
          <p:cNvPr id="5" name="Footer Placeholder 4"/>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75000"/>
                  </a:schemeClr>
                </a:solidFill>
                <a:latin typeface="Arial Nova" panose="020B0504020202020204" pitchFamily="34" charset="0"/>
              </a:defRPr>
            </a:lvl1pPr>
          </a:lstStyle>
          <a:p>
            <a:endParaRPr lang="en-US"/>
          </a:p>
        </p:txBody>
      </p:sp>
      <p:sp>
        <p:nvSpPr>
          <p:cNvPr id="6" name="Slide Number Placeholder 5"/>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75000"/>
                  </a:schemeClr>
                </a:solidFill>
                <a:latin typeface="Arial Nova" panose="020B0504020202020204" pitchFamily="34" charset="0"/>
              </a:defRPr>
            </a:lvl1pPr>
          </a:lstStyle>
          <a:p>
            <a:fld id="{C0D0E87D-399F-EB4E-BCA3-C2811CAA7645}" type="slidenum">
              <a:rPr lang="en-US" smtClean="0"/>
              <a:pPr/>
              <a:t>‹#›</a:t>
            </a:fld>
            <a:endParaRPr lang="en-US"/>
          </a:p>
        </p:txBody>
      </p:sp>
    </p:spTree>
    <p:extLst>
      <p:ext uri="{BB962C8B-B14F-4D97-AF65-F5344CB8AC3E}">
        <p14:creationId xmlns:p14="http://schemas.microsoft.com/office/powerpoint/2010/main" val="1237817822"/>
      </p:ext>
    </p:extLst>
  </p:cSld>
  <p:clrMap bg1="lt1" tx1="dk1" bg2="lt2" tx2="dk2" accent1="accent1" accent2="accent2" accent3="accent3" accent4="accent4" accent5="accent5" accent6="accent6" hlink="hlink" folHlink="folHlink"/>
  <p:sldLayoutIdLst>
    <p:sldLayoutId id="2147484023" r:id="rId1"/>
    <p:sldLayoutId id="2147483697" r:id="rId2"/>
    <p:sldLayoutId id="2147484035" r:id="rId3"/>
    <p:sldLayoutId id="2147484029" r:id="rId4"/>
    <p:sldLayoutId id="2147484036" r:id="rId5"/>
    <p:sldLayoutId id="2147484024" r:id="rId6"/>
    <p:sldLayoutId id="2147484025" r:id="rId7"/>
    <p:sldLayoutId id="2147484056" r:id="rId8"/>
    <p:sldLayoutId id="2147484088" r:id="rId9"/>
    <p:sldLayoutId id="2147484037" r:id="rId10"/>
    <p:sldLayoutId id="2147484057" r:id="rId11"/>
    <p:sldLayoutId id="2147484038" r:id="rId12"/>
    <p:sldLayoutId id="2147484039" r:id="rId13"/>
    <p:sldLayoutId id="2147483696" r:id="rId14"/>
    <p:sldLayoutId id="2147483692" r:id="rId15"/>
    <p:sldLayoutId id="2147483693" r:id="rId16"/>
    <p:sldLayoutId id="2147483694" r:id="rId17"/>
    <p:sldLayoutId id="2147483695" r:id="rId18"/>
    <p:sldLayoutId id="2147484040" r:id="rId19"/>
    <p:sldLayoutId id="2147484041" r:id="rId20"/>
    <p:sldLayoutId id="2147484058" r:id="rId21"/>
    <p:sldLayoutId id="2147484087" r:id="rId22"/>
    <p:sldLayoutId id="2147484059" r:id="rId23"/>
    <p:sldLayoutId id="2147484090" r:id="rId24"/>
    <p:sldLayoutId id="2147484042" r:id="rId25"/>
    <p:sldLayoutId id="2147484091" r:id="rId26"/>
    <p:sldLayoutId id="2147483698" r:id="rId27"/>
    <p:sldLayoutId id="2147484060" r:id="rId28"/>
    <p:sldLayoutId id="2147483699" r:id="rId29"/>
    <p:sldLayoutId id="2147483700" r:id="rId30"/>
    <p:sldLayoutId id="2147483777" r:id="rId31"/>
  </p:sldLayoutIdLst>
  <p:hf hdr="0" ftr="0" dt="0"/>
  <p:txStyles>
    <p:titleStyle>
      <a:lvl1pPr algn="l" defTabSz="1097280" rtl="0" eaLnBrk="1" latinLnBrk="0" hangingPunct="1">
        <a:lnSpc>
          <a:spcPct val="90000"/>
        </a:lnSpc>
        <a:spcBef>
          <a:spcPct val="0"/>
        </a:spcBef>
        <a:buNone/>
        <a:defRPr sz="3000" b="0" i="0" kern="1200">
          <a:solidFill>
            <a:schemeClr val="accent1"/>
          </a:solidFill>
          <a:latin typeface="Arial Nova Light" panose="020B0304020202020204" pitchFamily="34" charset="0"/>
          <a:ea typeface="+mj-ea"/>
          <a:cs typeface="+mj-cs"/>
        </a:defRPr>
      </a:lvl1pPr>
    </p:titleStyle>
    <p:bodyStyle>
      <a:lvl1pPr marL="274320" indent="-274320" algn="l" defTabSz="1097280" rtl="0" eaLnBrk="1" latinLnBrk="0" hangingPunct="1">
        <a:lnSpc>
          <a:spcPct val="90000"/>
        </a:lnSpc>
        <a:spcBef>
          <a:spcPts val="1200"/>
        </a:spcBef>
        <a:buClr>
          <a:schemeClr val="accent1"/>
        </a:buClr>
        <a:buFont typeface="Arial" panose="020B0604020202020204" pitchFamily="34" charset="0"/>
        <a:buChar char="•"/>
        <a:defRPr sz="2500" b="1" i="0" kern="1200">
          <a:solidFill>
            <a:schemeClr val="tx1"/>
          </a:solidFill>
          <a:latin typeface="Arial Nova" panose="020F0502020204030204" pitchFamily="34" charset="0"/>
          <a:ea typeface="+mn-ea"/>
          <a:cs typeface="+mn-cs"/>
        </a:defRPr>
      </a:lvl1pPr>
      <a:lvl2pPr marL="822960" indent="-274320" algn="l" defTabSz="1097280" rtl="0" eaLnBrk="1" latinLnBrk="0" hangingPunct="1">
        <a:lnSpc>
          <a:spcPct val="90000"/>
        </a:lnSpc>
        <a:spcBef>
          <a:spcPts val="600"/>
        </a:spcBef>
        <a:buClr>
          <a:schemeClr val="accent1"/>
        </a:buClr>
        <a:buFont typeface="Arial" panose="020B0604020202020204" pitchFamily="34" charset="0"/>
        <a:buChar char="•"/>
        <a:defRPr sz="2000" b="0" i="0" kern="1200">
          <a:solidFill>
            <a:schemeClr val="tx1"/>
          </a:solidFill>
          <a:latin typeface="Arial Nova Light" panose="020B0304020202020204" pitchFamily="34" charset="0"/>
          <a:ea typeface="+mn-ea"/>
          <a:cs typeface="+mn-cs"/>
        </a:defRPr>
      </a:lvl2pPr>
      <a:lvl3pPr marL="1371600" indent="-274320" algn="l" defTabSz="1097280" rtl="0" eaLnBrk="1" latinLnBrk="0" hangingPunct="1">
        <a:lnSpc>
          <a:spcPct val="90000"/>
        </a:lnSpc>
        <a:spcBef>
          <a:spcPts val="600"/>
        </a:spcBef>
        <a:buClr>
          <a:schemeClr val="accent1"/>
        </a:buClr>
        <a:buFont typeface="Arial" panose="020B0604020202020204" pitchFamily="34" charset="0"/>
        <a:buChar char="•"/>
        <a:defRPr sz="1800" b="0" i="0" kern="1200">
          <a:solidFill>
            <a:schemeClr val="tx1"/>
          </a:solidFill>
          <a:latin typeface="Arial Nova Light" panose="020B0304020202020204" pitchFamily="34" charset="0"/>
          <a:ea typeface="+mn-ea"/>
          <a:cs typeface="+mn-cs"/>
        </a:defRPr>
      </a:lvl3pPr>
      <a:lvl4pPr marL="1920240" indent="-274320" algn="l" defTabSz="1097280" rtl="0" eaLnBrk="1" latinLnBrk="0" hangingPunct="1">
        <a:lnSpc>
          <a:spcPct val="90000"/>
        </a:lnSpc>
        <a:spcBef>
          <a:spcPts val="600"/>
        </a:spcBef>
        <a:buClr>
          <a:schemeClr val="accent1"/>
        </a:buClr>
        <a:buFont typeface="Arial" panose="020B0604020202020204" pitchFamily="34" charset="0"/>
        <a:buChar char="•"/>
        <a:defRPr sz="1600" b="0" i="0" kern="1200">
          <a:solidFill>
            <a:schemeClr val="tx1"/>
          </a:solidFill>
          <a:latin typeface="Arial Nova Light" panose="020B0304020202020204" pitchFamily="34" charset="0"/>
          <a:ea typeface="+mn-ea"/>
          <a:cs typeface="+mn-cs"/>
        </a:defRPr>
      </a:lvl4pPr>
      <a:lvl5pPr marL="2468880" indent="-274320" algn="l" defTabSz="1097280" rtl="0" eaLnBrk="1" latinLnBrk="0" hangingPunct="1">
        <a:lnSpc>
          <a:spcPct val="90000"/>
        </a:lnSpc>
        <a:spcBef>
          <a:spcPts val="600"/>
        </a:spcBef>
        <a:buClr>
          <a:schemeClr val="accent1"/>
        </a:buClr>
        <a:buFont typeface="Arial" panose="020B0604020202020204" pitchFamily="34" charset="0"/>
        <a:buChar char="•"/>
        <a:defRPr sz="1400" b="0" i="0" kern="1200">
          <a:solidFill>
            <a:schemeClr val="tx1"/>
          </a:solidFill>
          <a:latin typeface="Arial Nova Light" panose="020B030402020202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6.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0.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6.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2.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46.xml"/><Relationship Id="rId5" Type="http://schemas.openxmlformats.org/officeDocument/2006/relationships/image" Target="../media/image75.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openxmlformats.org/officeDocument/2006/relationships/image" Target="../media/image75.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image" Target="../media/image75.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image" Target="../media/image75.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46.xml"/><Relationship Id="rId5" Type="http://schemas.openxmlformats.org/officeDocument/2006/relationships/image" Target="../media/image75.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5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F291BD-6421-9232-E8CE-4BFBF518F232}"/>
              </a:ext>
            </a:extLst>
          </p:cNvPr>
          <p:cNvSpPr>
            <a:spLocks noGrp="1"/>
          </p:cNvSpPr>
          <p:nvPr>
            <p:ph type="body" sz="quarter" idx="10"/>
          </p:nvPr>
        </p:nvSpPr>
        <p:spPr>
          <a:xfrm>
            <a:off x="971138" y="3732065"/>
            <a:ext cx="11690192" cy="2505301"/>
          </a:xfrm>
        </p:spPr>
        <p:txBody>
          <a:bodyPr vert="horz" wrap="square" lIns="91440" tIns="45720" rIns="91440" bIns="45720" rtlCol="0" anchor="t">
            <a:spAutoFit/>
          </a:bodyPr>
          <a:lstStyle/>
          <a:p>
            <a:r>
              <a:rPr lang="en-US" sz="4800">
                <a:solidFill>
                  <a:srgbClr val="FFFFFF"/>
                </a:solidFill>
                <a:latin typeface="Arial Nova Light"/>
                <a:cs typeface="Times"/>
              </a:rPr>
              <a:t>Benefits of Digital Care Management</a:t>
            </a:r>
            <a:r>
              <a:rPr lang="en-US" sz="4800" dirty="0">
                <a:solidFill>
                  <a:srgbClr val="FFFFFF"/>
                </a:solidFill>
                <a:latin typeface="Arial Nova Light"/>
                <a:cs typeface="Times"/>
              </a:rPr>
              <a:t> </a:t>
            </a:r>
            <a:r>
              <a:rPr lang="en-US" sz="4800">
                <a:solidFill>
                  <a:srgbClr val="FFFFFF"/>
                </a:solidFill>
                <a:latin typeface="Arial Nova Light"/>
                <a:cs typeface="Times"/>
              </a:rPr>
              <a:t>Inservice</a:t>
            </a:r>
            <a:r>
              <a:rPr lang="en-US" sz="4800">
                <a:solidFill>
                  <a:srgbClr val="000000"/>
                </a:solidFill>
                <a:latin typeface="Times"/>
                <a:cs typeface="Times"/>
              </a:rPr>
              <a:t> </a:t>
            </a:r>
            <a:endParaRPr lang="en-US" sz="4800">
              <a:latin typeface="Arial Nova Light"/>
            </a:endParaRPr>
          </a:p>
          <a:p>
            <a:endParaRPr lang="en-US" sz="2800"/>
          </a:p>
          <a:p>
            <a:r>
              <a:rPr lang="en-US" sz="2800">
                <a:latin typeface="Arial Nova Light"/>
              </a:rPr>
              <a:t>2025</a:t>
            </a:r>
            <a:endParaRPr lang="en-US" sz="2800"/>
          </a:p>
        </p:txBody>
      </p:sp>
    </p:spTree>
    <p:extLst>
      <p:ext uri="{BB962C8B-B14F-4D97-AF65-F5344CB8AC3E}">
        <p14:creationId xmlns:p14="http://schemas.microsoft.com/office/powerpoint/2010/main" val="3938238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68;p202">
            <a:extLst>
              <a:ext uri="{FF2B5EF4-FFF2-40B4-BE49-F238E27FC236}">
                <a16:creationId xmlns:a16="http://schemas.microsoft.com/office/drawing/2014/main" id="{926EDAD1-2771-C6BA-62E0-AD0B90CE3CF2}"/>
              </a:ext>
            </a:extLst>
          </p:cNvPr>
          <p:cNvSpPr txBox="1">
            <a:spLocks/>
          </p:cNvSpPr>
          <p:nvPr/>
        </p:nvSpPr>
        <p:spPr>
          <a:xfrm>
            <a:off x="4053140" y="1850991"/>
            <a:ext cx="2937797" cy="3800437"/>
          </a:xfrm>
          <a:prstGeom prst="rect">
            <a:avLst/>
          </a:prstGeom>
          <a:solidFill>
            <a:srgbClr val="E6417B">
              <a:alpha val="15955"/>
            </a:srgb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030" defTabSz="914255">
              <a:buClr>
                <a:srgbClr val="0192C6"/>
              </a:buClr>
            </a:pPr>
            <a:r>
              <a:rPr lang="en-US" sz="1200" b="1" dirty="0">
                <a:solidFill>
                  <a:srgbClr val="E6417B"/>
                </a:solidFill>
                <a:latin typeface="Roboto"/>
                <a:ea typeface="Roboto"/>
                <a:cs typeface="Roboto"/>
              </a:rPr>
              <a:t>CHRONIC CARE &amp; COMPLEX CARE </a:t>
            </a:r>
            <a:endParaRPr lang="en-US" sz="1500" dirty="0">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Type 2 Diabetes</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Prediabetes Support*</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Coronary Artery Disease</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Heart Failure</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Hyperlipidemia</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Atrial Fibrillation</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Asthma</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Hypertension</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Chronic Obstructive Pulmonary Disease</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Chronic Kidney Disease</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Behavioral Health &amp; Wellness </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Depression*</a:t>
            </a:r>
            <a:endParaRPr lang="en-US" sz="1200" b="1" dirty="0">
              <a:solidFill>
                <a:srgbClr val="09213F"/>
              </a:solidFill>
              <a:latin typeface="Roboto"/>
              <a:ea typeface="Roboto"/>
              <a:cs typeface="Roboto"/>
            </a:endParaRPr>
          </a:p>
          <a:p>
            <a:pPr marL="113030" defTabSz="914255">
              <a:spcBef>
                <a:spcPts val="300"/>
              </a:spcBef>
              <a:buClr>
                <a:srgbClr val="0192C6"/>
              </a:buClr>
            </a:pPr>
            <a:r>
              <a:rPr lang="en-US" sz="1200" b="1" dirty="0">
                <a:solidFill>
                  <a:srgbClr val="09213F"/>
                </a:solidFill>
                <a:latin typeface="Roboto"/>
                <a:ea typeface="Roboto"/>
                <a:cs typeface="Roboto"/>
                <a:sym typeface="Roboto Light"/>
              </a:rPr>
              <a:t>Anxiety*</a:t>
            </a:r>
            <a:endParaRPr lang="en-US" sz="1200" b="1" dirty="0">
              <a:solidFill>
                <a:srgbClr val="09213F"/>
              </a:solidFill>
              <a:latin typeface="Roboto"/>
              <a:ea typeface="Roboto"/>
              <a:cs typeface="Roboto"/>
            </a:endParaRPr>
          </a:p>
          <a:p>
            <a:pPr defTabSz="914255">
              <a:spcBef>
                <a:spcPts val="533"/>
              </a:spcBef>
              <a:buClr>
                <a:srgbClr val="0192C6"/>
              </a:buClr>
            </a:pPr>
            <a:endParaRPr lang="en-US" sz="1050" dirty="0">
              <a:solidFill>
                <a:srgbClr val="6A7179"/>
              </a:solidFill>
              <a:latin typeface="Roboto"/>
              <a:ea typeface="Roboto Light"/>
              <a:cs typeface="Roboto Light"/>
            </a:endParaRPr>
          </a:p>
          <a:p>
            <a:pPr defTabSz="914255">
              <a:spcBef>
                <a:spcPts val="533"/>
              </a:spcBef>
              <a:spcAft>
                <a:spcPts val="533"/>
              </a:spcAft>
              <a:buClr>
                <a:srgbClr val="0192C6"/>
              </a:buClr>
            </a:pPr>
            <a:endParaRPr lang="en-US" sz="1050" dirty="0">
              <a:solidFill>
                <a:srgbClr val="6A7179"/>
              </a:solidFill>
              <a:latin typeface="Roboto"/>
              <a:ea typeface="Roboto Light"/>
              <a:cs typeface="Roboto Light"/>
            </a:endParaRPr>
          </a:p>
        </p:txBody>
      </p:sp>
      <p:sp>
        <p:nvSpPr>
          <p:cNvPr id="6" name="Google Shape;1669;p202">
            <a:extLst>
              <a:ext uri="{FF2B5EF4-FFF2-40B4-BE49-F238E27FC236}">
                <a16:creationId xmlns:a16="http://schemas.microsoft.com/office/drawing/2014/main" id="{F12674B3-9F43-0738-488A-E7435D4303B1}"/>
              </a:ext>
            </a:extLst>
          </p:cNvPr>
          <p:cNvSpPr txBox="1">
            <a:spLocks/>
          </p:cNvSpPr>
          <p:nvPr/>
        </p:nvSpPr>
        <p:spPr>
          <a:xfrm>
            <a:off x="7205712" y="3607448"/>
            <a:ext cx="2908750" cy="1867321"/>
          </a:xfrm>
          <a:prstGeom prst="rect">
            <a:avLst/>
          </a:prstGeom>
          <a:solidFill>
            <a:schemeClr val="accent4">
              <a:alpha val="16016"/>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r>
              <a:rPr lang="en-US" sz="1200" b="1" dirty="0">
                <a:solidFill>
                  <a:srgbClr val="4472C4"/>
                </a:solidFill>
                <a:latin typeface="Roboto"/>
                <a:ea typeface="Calibri"/>
                <a:cs typeface="Calibri"/>
              </a:rPr>
              <a:t>HEALTHSPAN BUNDLE</a:t>
            </a:r>
            <a:r>
              <a:rPr lang="en-US" sz="1200" dirty="0">
                <a:solidFill>
                  <a:srgbClr val="F1F0F0"/>
                </a:solidFill>
                <a:latin typeface="Roboto"/>
                <a:ea typeface="Calibri"/>
                <a:cs typeface="Calibri"/>
              </a:rPr>
              <a:t> </a:t>
            </a:r>
            <a:endParaRPr lang="en-US" sz="1200" dirty="0">
              <a:solidFill>
                <a:srgbClr val="444444"/>
              </a:solidFill>
              <a:latin typeface="Roboto"/>
              <a:ea typeface="Calibri"/>
              <a:cs typeface="Calibri"/>
            </a:endParaRPr>
          </a:p>
          <a:p>
            <a:pPr marL="285115" indent="-171450" defTabSz="914255">
              <a:buFont typeface="Arial,Sans-Serif"/>
              <a:buChar char="•"/>
            </a:pPr>
            <a:r>
              <a:rPr lang="en-US" sz="1200" b="1" dirty="0">
                <a:latin typeface="Roboto"/>
                <a:ea typeface="Calibri"/>
                <a:cs typeface="Calibri"/>
              </a:rPr>
              <a:t>Your Health Across Your Life: How to Feel Better Longer </a:t>
            </a:r>
            <a:endParaRPr lang="en-US" sz="1200" b="1">
              <a:solidFill>
                <a:srgbClr val="444444"/>
              </a:solidFill>
              <a:latin typeface="Roboto"/>
              <a:ea typeface="Calibri"/>
              <a:cs typeface="Calibri"/>
            </a:endParaRPr>
          </a:p>
          <a:p>
            <a:pPr marL="285115" indent="-171450" defTabSz="914255">
              <a:buFont typeface="Arial,Sans-Serif"/>
              <a:buChar char="•"/>
            </a:pPr>
            <a:r>
              <a:rPr lang="en-US" sz="1200" b="1" dirty="0">
                <a:latin typeface="Roboto"/>
                <a:ea typeface="Calibri"/>
                <a:cs typeface="Calibri"/>
              </a:rPr>
              <a:t>Preventive Care: Why Regular Appointments Add Up </a:t>
            </a:r>
            <a:endParaRPr lang="en-US" sz="1200" b="1">
              <a:solidFill>
                <a:srgbClr val="444444"/>
              </a:solidFill>
              <a:latin typeface="Roboto"/>
              <a:ea typeface="Calibri"/>
              <a:cs typeface="Calibri"/>
            </a:endParaRPr>
          </a:p>
          <a:p>
            <a:pPr marL="285115" indent="-171450" defTabSz="914255">
              <a:buFont typeface="Arial,Sans-Serif"/>
              <a:buChar char="•"/>
            </a:pPr>
            <a:r>
              <a:rPr lang="en-US" sz="1200" b="1" dirty="0">
                <a:latin typeface="Roboto"/>
                <a:ea typeface="Calibri"/>
                <a:cs typeface="Calibri"/>
              </a:rPr>
              <a:t>Making Habits Stick: The Foundation of Good Health </a:t>
            </a:r>
            <a:endParaRPr lang="en-US" sz="1200" b="1">
              <a:solidFill>
                <a:srgbClr val="444444"/>
              </a:solidFill>
              <a:latin typeface="Roboto"/>
              <a:ea typeface="Calibri"/>
              <a:cs typeface="Calibri"/>
            </a:endParaRPr>
          </a:p>
          <a:p>
            <a:pPr marL="285115" indent="-171450" defTabSz="914255">
              <a:buFont typeface="Arial,Sans-Serif"/>
              <a:buChar char="•"/>
            </a:pPr>
            <a:r>
              <a:rPr lang="en-US" sz="1200" b="1" dirty="0">
                <a:latin typeface="Roboto"/>
                <a:ea typeface="Calibri"/>
                <a:cs typeface="Calibri"/>
              </a:rPr>
              <a:t>Helping Yourself and Others in a Medical Emergency</a:t>
            </a:r>
            <a:endParaRPr lang="en-US" sz="1200">
              <a:latin typeface="Roboto"/>
              <a:ea typeface="Roboto"/>
              <a:cs typeface="Roboto"/>
            </a:endParaRPr>
          </a:p>
        </p:txBody>
      </p:sp>
      <p:sp>
        <p:nvSpPr>
          <p:cNvPr id="7" name="Google Shape;1670;p202">
            <a:extLst>
              <a:ext uri="{FF2B5EF4-FFF2-40B4-BE49-F238E27FC236}">
                <a16:creationId xmlns:a16="http://schemas.microsoft.com/office/drawing/2014/main" id="{13ED7BC5-0357-4CE3-7A1B-457EC19D89CE}"/>
              </a:ext>
            </a:extLst>
          </p:cNvPr>
          <p:cNvSpPr txBox="1">
            <a:spLocks/>
          </p:cNvSpPr>
          <p:nvPr/>
        </p:nvSpPr>
        <p:spPr>
          <a:xfrm>
            <a:off x="10325651" y="1849001"/>
            <a:ext cx="2980000" cy="2877600"/>
          </a:xfrm>
          <a:prstGeom prst="rect">
            <a:avLst/>
          </a:prstGeom>
          <a:solidFill>
            <a:srgbClr val="B5E3FF">
              <a:alpha val="45028"/>
            </a:srgb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buClr>
                <a:srgbClr val="0192C6"/>
              </a:buClr>
            </a:pPr>
            <a:r>
              <a:rPr lang="en-US" sz="1200" b="1" dirty="0">
                <a:solidFill>
                  <a:srgbClr val="0192C6"/>
                </a:solidFill>
                <a:latin typeface="Roboto"/>
                <a:ea typeface="Roboto"/>
                <a:cs typeface="Roboto"/>
              </a:rPr>
              <a:t>CARE TRANSITIONS</a:t>
            </a:r>
            <a:endParaRPr lang="en-US" sz="1200">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Medical Care Transitions</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Surgical Care Transitions</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Behavioral Health Care Transitions</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Coronary Artery Disease</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Percutaneous Coronary Intervention</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Myocardial Infarction</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Cardiac Rehab</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Heart Failure</a:t>
            </a:r>
            <a:endParaRPr lang="en-US" sz="1200" b="1" dirty="0">
              <a:solidFill>
                <a:srgbClr val="09213F"/>
              </a:solidFill>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a:cs typeface="Roboto"/>
                <a:sym typeface="Roboto Light"/>
              </a:rPr>
              <a:t>Chronic Obstructive Pulmonary Disease</a:t>
            </a:r>
            <a:endParaRPr lang="en-US" sz="1200" b="1" dirty="0">
              <a:solidFill>
                <a:srgbClr val="09213F"/>
              </a:solidFill>
              <a:latin typeface="Roboto"/>
              <a:ea typeface="Roboto"/>
              <a:cs typeface="Roboto"/>
            </a:endParaRPr>
          </a:p>
          <a:p>
            <a:pPr marL="113665" defTabSz="914255">
              <a:spcBef>
                <a:spcPts val="300"/>
              </a:spcBef>
              <a:spcAft>
                <a:spcPts val="533"/>
              </a:spcAft>
              <a:buClr>
                <a:srgbClr val="0192C6"/>
              </a:buClr>
            </a:pPr>
            <a:r>
              <a:rPr lang="en-US" sz="1200" b="1" dirty="0">
                <a:solidFill>
                  <a:srgbClr val="09213F"/>
                </a:solidFill>
                <a:latin typeface="Roboto"/>
                <a:ea typeface="Roboto"/>
                <a:cs typeface="Roboto"/>
                <a:sym typeface="Roboto Light"/>
              </a:rPr>
              <a:t>Total Knee Arthroplasty*</a:t>
            </a:r>
            <a:endParaRPr lang="en-US" sz="1200" b="1" dirty="0">
              <a:solidFill>
                <a:srgbClr val="09213F"/>
              </a:solidFill>
              <a:latin typeface="Roboto"/>
              <a:ea typeface="Roboto"/>
              <a:cs typeface="Roboto"/>
            </a:endParaRPr>
          </a:p>
        </p:txBody>
      </p:sp>
      <p:sp>
        <p:nvSpPr>
          <p:cNvPr id="8" name="Google Shape;1671;p202">
            <a:extLst>
              <a:ext uri="{FF2B5EF4-FFF2-40B4-BE49-F238E27FC236}">
                <a16:creationId xmlns:a16="http://schemas.microsoft.com/office/drawing/2014/main" id="{9E4505B6-44FD-81A6-D889-5F39B9113CEA}"/>
              </a:ext>
            </a:extLst>
          </p:cNvPr>
          <p:cNvSpPr txBox="1">
            <a:spLocks/>
          </p:cNvSpPr>
          <p:nvPr/>
        </p:nvSpPr>
        <p:spPr>
          <a:xfrm>
            <a:off x="7195097" y="1850991"/>
            <a:ext cx="2926400" cy="1756322"/>
          </a:xfrm>
          <a:prstGeom prst="rect">
            <a:avLst/>
          </a:prstGeom>
          <a:solidFill>
            <a:schemeClr val="tx2">
              <a:alpha val="12000"/>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030" defTabSz="914255">
              <a:buClr>
                <a:srgbClr val="0192C6"/>
              </a:buClr>
            </a:pPr>
            <a:r>
              <a:rPr lang="en-US" sz="1200" b="1" dirty="0">
                <a:solidFill>
                  <a:srgbClr val="0193C7"/>
                </a:solidFill>
                <a:latin typeface="Roboto"/>
                <a:ea typeface="Roboto"/>
                <a:cs typeface="Roboto"/>
              </a:rPr>
              <a:t>BEHAVIORAL HEALTH</a:t>
            </a:r>
          </a:p>
          <a:p>
            <a:pPr marL="113030" defTabSz="914255">
              <a:spcBef>
                <a:spcPts val="300"/>
              </a:spcBef>
              <a:buClr>
                <a:srgbClr val="0192C6"/>
              </a:buClr>
            </a:pPr>
            <a:r>
              <a:rPr lang="en-US" sz="1200" b="1" dirty="0">
                <a:latin typeface="Roboto"/>
                <a:ea typeface="Roboto"/>
                <a:cs typeface="Roboto"/>
                <a:sym typeface="Roboto Light"/>
              </a:rPr>
              <a:t>Bipolar Disorder</a:t>
            </a:r>
            <a:endParaRPr lang="en-US" sz="1200" b="1" dirty="0">
              <a:latin typeface="Roboto"/>
              <a:ea typeface="Roboto"/>
              <a:cs typeface="Roboto"/>
            </a:endParaRPr>
          </a:p>
          <a:p>
            <a:pPr marL="113030" defTabSz="914255">
              <a:spcBef>
                <a:spcPts val="300"/>
              </a:spcBef>
              <a:buClr>
                <a:srgbClr val="0192C6"/>
              </a:buClr>
            </a:pPr>
            <a:r>
              <a:rPr lang="en-US" sz="1200" b="1" dirty="0">
                <a:latin typeface="Roboto"/>
                <a:ea typeface="Roboto"/>
                <a:cs typeface="Roboto"/>
                <a:sym typeface="Roboto Light"/>
              </a:rPr>
              <a:t>Post-Traumatic Stress Disorder</a:t>
            </a:r>
            <a:endParaRPr lang="en-US" sz="1200" b="1" dirty="0">
              <a:latin typeface="Roboto"/>
              <a:ea typeface="Roboto"/>
              <a:cs typeface="Roboto"/>
            </a:endParaRPr>
          </a:p>
          <a:p>
            <a:pPr marL="113030" defTabSz="914255">
              <a:spcBef>
                <a:spcPts val="300"/>
              </a:spcBef>
              <a:buClr>
                <a:srgbClr val="0192C6"/>
              </a:buClr>
            </a:pPr>
            <a:r>
              <a:rPr lang="en-US" sz="1200" b="1" dirty="0">
                <a:latin typeface="Roboto"/>
                <a:ea typeface="Roboto"/>
                <a:cs typeface="Roboto"/>
                <a:sym typeface="Roboto Light"/>
              </a:rPr>
              <a:t>Schizophrenia</a:t>
            </a:r>
            <a:endParaRPr lang="en-US" sz="1200" b="1" dirty="0">
              <a:latin typeface="Roboto"/>
              <a:ea typeface="Roboto"/>
              <a:cs typeface="Roboto"/>
            </a:endParaRPr>
          </a:p>
          <a:p>
            <a:pPr marL="113030" defTabSz="914255">
              <a:spcBef>
                <a:spcPts val="300"/>
              </a:spcBef>
              <a:buClr>
                <a:srgbClr val="0192C6"/>
              </a:buClr>
            </a:pPr>
            <a:r>
              <a:rPr lang="en-US" sz="1200" b="1" dirty="0">
                <a:latin typeface="Roboto"/>
                <a:ea typeface="Roboto"/>
                <a:cs typeface="Roboto"/>
                <a:sym typeface="Roboto Light"/>
              </a:rPr>
              <a:t>Substance Use Disorder*</a:t>
            </a:r>
            <a:endParaRPr lang="en-US" sz="1200" b="1" dirty="0">
              <a:latin typeface="Roboto"/>
              <a:ea typeface="Roboto"/>
              <a:cs typeface="Roboto"/>
            </a:endParaRPr>
          </a:p>
          <a:p>
            <a:pPr marL="113030" defTabSz="914255">
              <a:spcBef>
                <a:spcPts val="300"/>
              </a:spcBef>
              <a:buClr>
                <a:srgbClr val="0192C6"/>
              </a:buClr>
            </a:pPr>
            <a:r>
              <a:rPr lang="en-US" sz="1200" b="1" dirty="0">
                <a:latin typeface="Roboto"/>
                <a:ea typeface="Roboto"/>
                <a:cs typeface="Roboto"/>
                <a:sym typeface="Roboto Light"/>
              </a:rPr>
              <a:t>Depression*</a:t>
            </a:r>
            <a:endParaRPr lang="en-US" sz="1200" b="1" dirty="0">
              <a:latin typeface="Roboto"/>
              <a:ea typeface="Roboto"/>
              <a:cs typeface="Roboto"/>
            </a:endParaRPr>
          </a:p>
          <a:p>
            <a:pPr marL="113030" defTabSz="914255">
              <a:spcBef>
                <a:spcPts val="300"/>
              </a:spcBef>
              <a:buClr>
                <a:srgbClr val="0192C6"/>
              </a:buClr>
            </a:pPr>
            <a:r>
              <a:rPr lang="en-US" sz="1200" b="1" dirty="0">
                <a:latin typeface="Roboto"/>
                <a:ea typeface="Roboto"/>
                <a:cs typeface="Roboto"/>
                <a:sym typeface="Roboto Light"/>
              </a:rPr>
              <a:t>Anxiety*</a:t>
            </a:r>
            <a:endParaRPr lang="en-US" sz="1200" b="1" dirty="0">
              <a:latin typeface="Roboto"/>
              <a:ea typeface="Roboto"/>
              <a:cs typeface="Roboto"/>
            </a:endParaRPr>
          </a:p>
        </p:txBody>
      </p:sp>
      <p:sp>
        <p:nvSpPr>
          <p:cNvPr id="9" name="Google Shape;1672;p202">
            <a:extLst>
              <a:ext uri="{FF2B5EF4-FFF2-40B4-BE49-F238E27FC236}">
                <a16:creationId xmlns:a16="http://schemas.microsoft.com/office/drawing/2014/main" id="{78B207CB-35A6-E54C-A706-101BAF706B20}"/>
              </a:ext>
            </a:extLst>
          </p:cNvPr>
          <p:cNvSpPr txBox="1">
            <a:spLocks/>
          </p:cNvSpPr>
          <p:nvPr/>
        </p:nvSpPr>
        <p:spPr>
          <a:xfrm>
            <a:off x="7195097" y="6617601"/>
            <a:ext cx="2926400" cy="1302776"/>
          </a:xfrm>
          <a:prstGeom prst="rect">
            <a:avLst/>
          </a:prstGeom>
          <a:solidFill>
            <a:schemeClr val="accent3">
              <a:alpha val="17132"/>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buClr>
                <a:srgbClr val="0192C6"/>
              </a:buClr>
            </a:pPr>
            <a:r>
              <a:rPr lang="en-US" sz="1200" b="1" dirty="0">
                <a:solidFill>
                  <a:srgbClr val="FF16EB"/>
                </a:solidFill>
                <a:latin typeface="Roboto"/>
                <a:ea typeface="Roboto"/>
                <a:cs typeface="Roboto"/>
              </a:rPr>
              <a:t>ONCOLOGY</a:t>
            </a:r>
            <a:endParaRPr lang="en-US" sz="1200" b="1">
              <a:solidFill>
                <a:srgbClr val="FF16EB"/>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Cancer Support </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Breast Cancer</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Lung Cancer</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Prostate Cancer</a:t>
            </a:r>
            <a:endParaRPr lang="en-US" sz="1200" dirty="0">
              <a:solidFill>
                <a:schemeClr val="tx2">
                  <a:lumMod val="10000"/>
                </a:schemeClr>
              </a:solidFill>
              <a:latin typeface="Roboto"/>
              <a:ea typeface="Roboto"/>
              <a:cs typeface="Roboto"/>
            </a:endParaRPr>
          </a:p>
          <a:p>
            <a:pPr defTabSz="914255">
              <a:lnSpc>
                <a:spcPct val="115000"/>
              </a:lnSpc>
              <a:spcBef>
                <a:spcPts val="533"/>
              </a:spcBef>
              <a:spcAft>
                <a:spcPts val="533"/>
              </a:spcAft>
              <a:buClr>
                <a:srgbClr val="0192C6"/>
              </a:buClr>
            </a:pPr>
            <a:endParaRPr lang="en-US" sz="1200" dirty="0">
              <a:solidFill>
                <a:srgbClr val="6A7179"/>
              </a:solidFill>
              <a:latin typeface="Roboto"/>
              <a:ea typeface="Roboto Light"/>
              <a:cs typeface="Roboto Light"/>
            </a:endParaRPr>
          </a:p>
        </p:txBody>
      </p:sp>
      <p:sp>
        <p:nvSpPr>
          <p:cNvPr id="10" name="Google Shape;1673;p202">
            <a:extLst>
              <a:ext uri="{FF2B5EF4-FFF2-40B4-BE49-F238E27FC236}">
                <a16:creationId xmlns:a16="http://schemas.microsoft.com/office/drawing/2014/main" id="{A86B87D7-BCDE-7356-1AE2-728F00C20486}"/>
              </a:ext>
            </a:extLst>
          </p:cNvPr>
          <p:cNvSpPr txBox="1">
            <a:spLocks/>
          </p:cNvSpPr>
          <p:nvPr/>
        </p:nvSpPr>
        <p:spPr>
          <a:xfrm>
            <a:off x="7193505" y="5474001"/>
            <a:ext cx="2926400" cy="988220"/>
          </a:xfrm>
          <a:prstGeom prst="rect">
            <a:avLst/>
          </a:prstGeom>
          <a:solidFill>
            <a:schemeClr val="accent5">
              <a:alpha val="5000"/>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buClr>
                <a:srgbClr val="0192C6"/>
              </a:buClr>
              <a:buSzPts val="1100"/>
            </a:pPr>
            <a:r>
              <a:rPr lang="en-US" sz="1200" b="1" dirty="0">
                <a:solidFill>
                  <a:srgbClr val="00B0F0"/>
                </a:solidFill>
                <a:latin typeface="Roboto"/>
                <a:ea typeface="Roboto"/>
                <a:cs typeface="Roboto"/>
              </a:rPr>
              <a:t>MUSKULOSKELETAL</a:t>
            </a:r>
            <a:endParaRPr lang="en-US" sz="2150" b="1" dirty="0">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Chronic Back Pain</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Total Knee Arthroplasty*</a:t>
            </a:r>
            <a:endParaRPr lang="en-US" sz="1200" b="1" dirty="0">
              <a:solidFill>
                <a:schemeClr val="tx2">
                  <a:lumMod val="10000"/>
                </a:schemeClr>
              </a:solidFill>
              <a:latin typeface="Roboto"/>
              <a:ea typeface="Roboto"/>
              <a:cs typeface="Roboto"/>
            </a:endParaRPr>
          </a:p>
        </p:txBody>
      </p:sp>
      <p:sp>
        <p:nvSpPr>
          <p:cNvPr id="11" name="Google Shape;1674;p202">
            <a:extLst>
              <a:ext uri="{FF2B5EF4-FFF2-40B4-BE49-F238E27FC236}">
                <a16:creationId xmlns:a16="http://schemas.microsoft.com/office/drawing/2014/main" id="{66A911CA-AA37-F4EA-10AA-7BB0BA633463}"/>
              </a:ext>
            </a:extLst>
          </p:cNvPr>
          <p:cNvSpPr txBox="1">
            <a:spLocks/>
          </p:cNvSpPr>
          <p:nvPr/>
        </p:nvSpPr>
        <p:spPr>
          <a:xfrm>
            <a:off x="4060848" y="5768720"/>
            <a:ext cx="2933432" cy="2151208"/>
          </a:xfrm>
          <a:prstGeom prst="rect">
            <a:avLst/>
          </a:prstGeom>
          <a:solidFill>
            <a:schemeClr val="accent6">
              <a:alpha val="20000"/>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buClr>
                <a:srgbClr val="0192C6"/>
              </a:buClr>
            </a:pPr>
            <a:r>
              <a:rPr lang="en-US" sz="1200" b="1" dirty="0">
                <a:solidFill>
                  <a:srgbClr val="2C6C69"/>
                </a:solidFill>
                <a:latin typeface="Roboto"/>
                <a:ea typeface="Roboto"/>
                <a:cs typeface="Roboto"/>
              </a:rPr>
              <a:t>MATERNAL HEALTH</a:t>
            </a:r>
            <a:endParaRPr lang="en-US" sz="2150" b="1">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Maternal Health: Prenatal &amp; Postpartum</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Multiple Pregnancy</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Gestational Diabetes</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Gestational Hypertension</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Substance Use Disorder &amp; Maternal Health</a:t>
            </a:r>
            <a:endParaRPr lang="en-US" sz="1200" b="1" dirty="0">
              <a:solidFill>
                <a:schemeClr val="tx2">
                  <a:lumMod val="10000"/>
                </a:schemeClr>
              </a:solidFill>
              <a:latin typeface="Roboto"/>
              <a:ea typeface="Roboto"/>
              <a:cs typeface="Roboto"/>
            </a:endParaRPr>
          </a:p>
          <a:p>
            <a:pPr marL="113665" defTabSz="914255">
              <a:spcBef>
                <a:spcPts val="300"/>
              </a:spcBef>
              <a:spcAft>
                <a:spcPts val="533"/>
              </a:spcAft>
              <a:buClr>
                <a:srgbClr val="0192C6"/>
              </a:buClr>
            </a:pPr>
            <a:r>
              <a:rPr lang="en-US" sz="1200" b="1" dirty="0">
                <a:solidFill>
                  <a:schemeClr val="tx2">
                    <a:lumMod val="10000"/>
                  </a:schemeClr>
                </a:solidFill>
                <a:latin typeface="Roboto"/>
                <a:ea typeface="Roboto"/>
                <a:cs typeface="Roboto"/>
                <a:sym typeface="Roboto Light"/>
              </a:rPr>
              <a:t>Prenatal Biometrics</a:t>
            </a:r>
            <a:endParaRPr lang="en-US" sz="1200" b="1" dirty="0">
              <a:solidFill>
                <a:schemeClr val="tx2">
                  <a:lumMod val="10000"/>
                </a:schemeClr>
              </a:solidFill>
              <a:latin typeface="Roboto"/>
              <a:ea typeface="Roboto"/>
              <a:cs typeface="Roboto"/>
            </a:endParaRPr>
          </a:p>
        </p:txBody>
      </p:sp>
      <p:sp>
        <p:nvSpPr>
          <p:cNvPr id="12" name="Google Shape;1675;p202">
            <a:extLst>
              <a:ext uri="{FF2B5EF4-FFF2-40B4-BE49-F238E27FC236}">
                <a16:creationId xmlns:a16="http://schemas.microsoft.com/office/drawing/2014/main" id="{7C2EA259-40B6-1915-7CEE-8F55A3779DEA}"/>
              </a:ext>
            </a:extLst>
          </p:cNvPr>
          <p:cNvSpPr txBox="1">
            <a:spLocks/>
          </p:cNvSpPr>
          <p:nvPr/>
        </p:nvSpPr>
        <p:spPr>
          <a:xfrm>
            <a:off x="10325652" y="4884594"/>
            <a:ext cx="2980000" cy="3032578"/>
          </a:xfrm>
          <a:prstGeom prst="rect">
            <a:avLst/>
          </a:prstGeom>
          <a:solidFill>
            <a:schemeClr val="accent5">
              <a:alpha val="15781"/>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buClr>
                <a:srgbClr val="0192C6"/>
              </a:buClr>
            </a:pPr>
            <a:r>
              <a:rPr lang="en-US" sz="1200" b="1" dirty="0">
                <a:solidFill>
                  <a:srgbClr val="611059"/>
                </a:solidFill>
                <a:latin typeface="Roboto"/>
                <a:ea typeface="Roboto"/>
                <a:cs typeface="Roboto"/>
              </a:rPr>
              <a:t>PEDIATRIC CAREGIVER</a:t>
            </a:r>
            <a:endParaRPr lang="en-US" sz="1200" b="1">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Medical Care Transitions</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Surgical Care Transitions</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Behavioral Health &amp; Wellness</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Newborn Wellness &amp; Prevention</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Pediatric Biometrics </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Asthma</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Neonatal Intensive Care Unit Support</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Early and Periodic Screening, Diagnostic &amp; Treatment (EPSDT) Medicaid Only</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Care Transitions: Type 1 Diabetes</a:t>
            </a:r>
            <a:endParaRPr lang="en-US" sz="1200" b="1" dirty="0">
              <a:solidFill>
                <a:schemeClr val="tx2">
                  <a:lumMod val="10000"/>
                </a:schemeClr>
              </a:solidFill>
              <a:latin typeface="Roboto"/>
              <a:ea typeface="Roboto"/>
              <a:cs typeface="Roboto"/>
            </a:endParaRPr>
          </a:p>
          <a:p>
            <a:pPr marL="113665" defTabSz="914255">
              <a:spcBef>
                <a:spcPts val="300"/>
              </a:spcBef>
              <a:buClr>
                <a:srgbClr val="0192C6"/>
              </a:buClr>
            </a:pPr>
            <a:r>
              <a:rPr lang="en-US" sz="1200" b="1" dirty="0">
                <a:solidFill>
                  <a:schemeClr val="tx2">
                    <a:lumMod val="10000"/>
                  </a:schemeClr>
                </a:solidFill>
                <a:latin typeface="Roboto"/>
                <a:ea typeface="Roboto"/>
                <a:cs typeface="Roboto"/>
                <a:sym typeface="Roboto Light"/>
              </a:rPr>
              <a:t>Care Transitions: Pneumonia</a:t>
            </a:r>
            <a:endParaRPr lang="en-US" sz="1200" b="1" dirty="0">
              <a:solidFill>
                <a:schemeClr val="tx2">
                  <a:lumMod val="10000"/>
                </a:schemeClr>
              </a:solidFill>
              <a:latin typeface="Roboto"/>
              <a:ea typeface="Roboto"/>
              <a:cs typeface="Roboto"/>
            </a:endParaRPr>
          </a:p>
          <a:p>
            <a:pPr defTabSz="914255">
              <a:lnSpc>
                <a:spcPct val="115000"/>
              </a:lnSpc>
              <a:spcBef>
                <a:spcPts val="533"/>
              </a:spcBef>
              <a:buClr>
                <a:srgbClr val="0192C6"/>
              </a:buClr>
            </a:pPr>
            <a:endParaRPr lang="en-US" sz="1200" dirty="0">
              <a:solidFill>
                <a:srgbClr val="6A7179"/>
              </a:solidFill>
              <a:latin typeface="Roboto"/>
              <a:ea typeface="Roboto Light"/>
              <a:cs typeface="Roboto Light"/>
            </a:endParaRPr>
          </a:p>
        </p:txBody>
      </p:sp>
      <p:sp>
        <p:nvSpPr>
          <p:cNvPr id="13" name="Google Shape;1676;p202">
            <a:extLst>
              <a:ext uri="{FF2B5EF4-FFF2-40B4-BE49-F238E27FC236}">
                <a16:creationId xmlns:a16="http://schemas.microsoft.com/office/drawing/2014/main" id="{506B3BE8-BC1A-E926-DB2F-018CA5219F28}"/>
              </a:ext>
            </a:extLst>
          </p:cNvPr>
          <p:cNvSpPr txBox="1">
            <a:spLocks/>
          </p:cNvSpPr>
          <p:nvPr/>
        </p:nvSpPr>
        <p:spPr>
          <a:xfrm>
            <a:off x="1166633" y="1900230"/>
            <a:ext cx="2684800" cy="6016945"/>
          </a:xfrm>
          <a:prstGeom prst="rect">
            <a:avLst/>
          </a:prstGeom>
          <a:solidFill>
            <a:schemeClr val="accent1">
              <a:alpha val="12117"/>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65" defTabSz="914255">
              <a:buClr>
                <a:srgbClr val="0192C6"/>
              </a:buClr>
            </a:pPr>
            <a:r>
              <a:rPr lang="en-US" sz="1200" b="1" dirty="0">
                <a:solidFill>
                  <a:srgbClr val="0192C6"/>
                </a:solidFill>
                <a:latin typeface="Roboto"/>
                <a:ea typeface="Roboto"/>
                <a:cs typeface="Roboto"/>
              </a:rPr>
              <a:t>LIFESTYLE MANAGEMENT </a:t>
            </a:r>
            <a:br>
              <a:rPr lang="en-US" sz="1200" b="1" dirty="0">
                <a:latin typeface="Roboto"/>
              </a:rPr>
            </a:br>
            <a:r>
              <a:rPr lang="en-US" sz="1200" b="1" dirty="0">
                <a:solidFill>
                  <a:srgbClr val="0192C6"/>
                </a:solidFill>
                <a:latin typeface="Roboto"/>
                <a:ea typeface="Roboto"/>
                <a:cs typeface="Roboto"/>
              </a:rPr>
              <a:t>&amp; COMORBIDITIES</a:t>
            </a:r>
            <a:endParaRPr lang="en-US" sz="1200">
              <a:latin typeface="Roboto"/>
              <a:ea typeface="Roboto"/>
              <a:cs typeface="Roboto"/>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Managing Stress</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Weight loss</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Migraines</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Physical Activity</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Smoking Cessation</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Fall Prevention</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Social Isolation</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Caregiver Support</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Substance Use Disorder*</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Prediabetes Support*</a:t>
            </a:r>
            <a:endParaRPr lang="en-US" sz="1200" b="1" dirty="0">
              <a:solidFill>
                <a:srgbClr val="09213F"/>
              </a:solidFill>
              <a:latin typeface="Roboto"/>
              <a:ea typeface="Roboto Light"/>
              <a:cs typeface="Roboto Light"/>
            </a:endParaRPr>
          </a:p>
          <a:p>
            <a:pPr marL="113665" defTabSz="914255">
              <a:spcBef>
                <a:spcPts val="300"/>
              </a:spcBef>
              <a:buClr>
                <a:srgbClr val="0192C6"/>
              </a:buClr>
            </a:pPr>
            <a:r>
              <a:rPr lang="en-US" sz="1200" b="1" dirty="0">
                <a:solidFill>
                  <a:srgbClr val="09213F"/>
                </a:solidFill>
                <a:latin typeface="Roboto"/>
                <a:ea typeface="Roboto Light"/>
                <a:cs typeface="Roboto Light"/>
                <a:sym typeface="Roboto Light"/>
              </a:rPr>
              <a:t>Adult Biometrics*</a:t>
            </a:r>
            <a:endParaRPr lang="en-US" sz="1200" b="1" dirty="0">
              <a:solidFill>
                <a:srgbClr val="09213F"/>
              </a:solidFill>
              <a:latin typeface="Roboto"/>
              <a:ea typeface="Roboto Light"/>
              <a:cs typeface="Roboto Light"/>
            </a:endParaRPr>
          </a:p>
          <a:p>
            <a:pPr marL="113665" defTabSz="914255">
              <a:spcBef>
                <a:spcPts val="300"/>
              </a:spcBef>
              <a:buClr>
                <a:srgbClr val="0192C6"/>
              </a:buClr>
            </a:pPr>
            <a:endParaRPr lang="en-US" sz="1200" b="1" dirty="0">
              <a:solidFill>
                <a:srgbClr val="0070C0"/>
              </a:solidFill>
              <a:latin typeface="Roboto"/>
              <a:ea typeface="Roboto Light"/>
              <a:cs typeface="Roboto Light"/>
            </a:endParaRPr>
          </a:p>
          <a:p>
            <a:pPr marL="113665" defTabSz="914255">
              <a:spcBef>
                <a:spcPts val="300"/>
              </a:spcBef>
            </a:pPr>
            <a:r>
              <a:rPr lang="en-US" sz="1200" b="1" dirty="0">
                <a:solidFill>
                  <a:srgbClr val="0070C0"/>
                </a:solidFill>
                <a:latin typeface="Roboto"/>
                <a:ea typeface="Roboto Light"/>
                <a:cs typeface="Roboto Light"/>
                <a:sym typeface="Roboto Light"/>
              </a:rPr>
              <a:t>GAPS IN CARE BUNDLE</a:t>
            </a:r>
            <a:endParaRPr lang="en-US" sz="1200" b="1" dirty="0">
              <a:solidFill>
                <a:srgbClr val="0070C0"/>
              </a:solidFill>
              <a:latin typeface="Roboto"/>
              <a:ea typeface="Roboto Light"/>
              <a:cs typeface="Roboto Light"/>
            </a:endParaRPr>
          </a:p>
          <a:p>
            <a:pPr marL="304165" lvl="1" indent="-105410" defTabSz="914255">
              <a:spcBef>
                <a:spcPts val="300"/>
              </a:spcBef>
              <a:buClr>
                <a:srgbClr val="6A7179"/>
              </a:buClr>
              <a:buSzPts val="800"/>
              <a:buFont typeface="Arial"/>
              <a:buChar char="•"/>
            </a:pPr>
            <a:r>
              <a:rPr lang="en-US" sz="1200" b="1" dirty="0">
                <a:solidFill>
                  <a:srgbClr val="09213F"/>
                </a:solidFill>
                <a:latin typeface="Roboto"/>
                <a:ea typeface="Roboto Light"/>
                <a:cs typeface="Roboto Light"/>
                <a:sym typeface="Roboto Light"/>
              </a:rPr>
              <a:t>Breast Cancer Screening</a:t>
            </a:r>
            <a:endParaRPr lang="en-US" sz="1200" b="1" dirty="0">
              <a:solidFill>
                <a:srgbClr val="09213F"/>
              </a:solidFill>
              <a:latin typeface="Roboto"/>
              <a:ea typeface="Roboto Light"/>
              <a:cs typeface="Roboto Light"/>
            </a:endParaRPr>
          </a:p>
          <a:p>
            <a:pPr marL="304165" lvl="1" indent="-105410" defTabSz="914255">
              <a:spcBef>
                <a:spcPts val="300"/>
              </a:spcBef>
              <a:buClr>
                <a:srgbClr val="6A7179"/>
              </a:buClr>
              <a:buSzPts val="800"/>
              <a:buFont typeface="Arial"/>
              <a:buChar char="•"/>
            </a:pPr>
            <a:r>
              <a:rPr lang="en-US" sz="1200" b="1" dirty="0">
                <a:solidFill>
                  <a:srgbClr val="09213F"/>
                </a:solidFill>
                <a:latin typeface="Roboto"/>
                <a:ea typeface="Roboto Light"/>
                <a:cs typeface="Roboto Light"/>
                <a:sym typeface="Roboto Light"/>
              </a:rPr>
              <a:t>Colorectal Cancer Screening</a:t>
            </a:r>
            <a:endParaRPr lang="en-US" sz="1200" b="1" dirty="0">
              <a:solidFill>
                <a:srgbClr val="09213F"/>
              </a:solidFill>
              <a:latin typeface="Roboto"/>
              <a:ea typeface="Roboto Light"/>
              <a:cs typeface="Roboto Light"/>
            </a:endParaRPr>
          </a:p>
          <a:p>
            <a:pPr marL="304165" lvl="1" indent="-105410" defTabSz="914255">
              <a:spcBef>
                <a:spcPts val="300"/>
              </a:spcBef>
              <a:buClr>
                <a:srgbClr val="6A7179"/>
              </a:buClr>
              <a:buSzPts val="800"/>
              <a:buFont typeface="Arial"/>
              <a:buChar char="•"/>
            </a:pPr>
            <a:r>
              <a:rPr lang="en-US" sz="1200" b="1" dirty="0">
                <a:solidFill>
                  <a:srgbClr val="09213F"/>
                </a:solidFill>
                <a:latin typeface="Roboto"/>
                <a:ea typeface="Roboto Light"/>
                <a:cs typeface="Roboto Light"/>
                <a:sym typeface="Roboto Light"/>
              </a:rPr>
              <a:t>Cervical Cancer Screening</a:t>
            </a:r>
            <a:endParaRPr lang="en-US" sz="1200" b="1" dirty="0">
              <a:solidFill>
                <a:srgbClr val="09213F"/>
              </a:solidFill>
              <a:latin typeface="Roboto"/>
              <a:ea typeface="Roboto Light"/>
              <a:cs typeface="Roboto Light"/>
            </a:endParaRPr>
          </a:p>
          <a:p>
            <a:pPr marL="304165" lvl="1" indent="-105410" defTabSz="914255">
              <a:spcBef>
                <a:spcPts val="300"/>
              </a:spcBef>
              <a:buClr>
                <a:srgbClr val="6A7179"/>
              </a:buClr>
              <a:buSzPts val="800"/>
              <a:buFont typeface="Arial"/>
              <a:buChar char="•"/>
            </a:pPr>
            <a:r>
              <a:rPr lang="en-US" sz="1200" b="1" dirty="0">
                <a:solidFill>
                  <a:srgbClr val="09213F"/>
                </a:solidFill>
                <a:latin typeface="Roboto"/>
                <a:ea typeface="Roboto Light"/>
                <a:cs typeface="Roboto Light"/>
                <a:sym typeface="Roboto Light"/>
              </a:rPr>
              <a:t>Chlamydia Screening</a:t>
            </a:r>
            <a:endParaRPr lang="en-US" sz="1200" b="1" dirty="0">
              <a:solidFill>
                <a:srgbClr val="09213F"/>
              </a:solidFill>
              <a:latin typeface="Roboto"/>
              <a:ea typeface="Roboto Light"/>
              <a:cs typeface="Roboto Light"/>
            </a:endParaRPr>
          </a:p>
          <a:p>
            <a:pPr marL="304165" lvl="1" indent="-105410" defTabSz="914255">
              <a:spcBef>
                <a:spcPts val="300"/>
              </a:spcBef>
              <a:buClr>
                <a:srgbClr val="6A7179"/>
              </a:buClr>
              <a:buSzPts val="800"/>
              <a:buFont typeface="Arial"/>
              <a:buChar char="•"/>
            </a:pPr>
            <a:r>
              <a:rPr lang="en-US" sz="1200" b="1" dirty="0">
                <a:solidFill>
                  <a:srgbClr val="09213F"/>
                </a:solidFill>
                <a:latin typeface="Roboto"/>
                <a:ea typeface="Roboto Light"/>
                <a:cs typeface="Roboto Light"/>
                <a:sym typeface="Roboto Light"/>
              </a:rPr>
              <a:t>Diabetic: Blood Sugar </a:t>
            </a:r>
            <a:endParaRPr lang="en-US" sz="1200" b="1" dirty="0">
              <a:solidFill>
                <a:srgbClr val="09213F"/>
              </a:solidFill>
              <a:latin typeface="Roboto"/>
              <a:ea typeface="Roboto Light"/>
              <a:cs typeface="Roboto Light"/>
            </a:endParaRPr>
          </a:p>
          <a:p>
            <a:pPr marL="304165" lvl="1" indent="-105410" defTabSz="914255">
              <a:spcBef>
                <a:spcPts val="300"/>
              </a:spcBef>
              <a:buClr>
                <a:srgbClr val="6A7179"/>
              </a:buClr>
              <a:buSzPts val="800"/>
              <a:buFont typeface="Arial"/>
              <a:buChar char="•"/>
            </a:pPr>
            <a:r>
              <a:rPr lang="en-US" sz="1200" b="1" dirty="0">
                <a:solidFill>
                  <a:srgbClr val="09213F"/>
                </a:solidFill>
                <a:latin typeface="Roboto"/>
                <a:ea typeface="Roboto Light"/>
                <a:cs typeface="Roboto Light"/>
                <a:sym typeface="Roboto Light"/>
              </a:rPr>
              <a:t>Diabetic Kidney Disease</a:t>
            </a:r>
            <a:endParaRPr lang="en-US" sz="1200" b="1" dirty="0">
              <a:solidFill>
                <a:srgbClr val="09213F"/>
              </a:solidFill>
              <a:latin typeface="Roboto"/>
              <a:ea typeface="Roboto Light"/>
              <a:cs typeface="Roboto Light"/>
            </a:endParaRPr>
          </a:p>
          <a:p>
            <a:pPr marL="304165" lvl="1" indent="-105410" defTabSz="914255">
              <a:spcBef>
                <a:spcPts val="300"/>
              </a:spcBef>
              <a:spcAft>
                <a:spcPts val="533"/>
              </a:spcAft>
              <a:buClr>
                <a:srgbClr val="6A7179"/>
              </a:buClr>
              <a:buSzPts val="800"/>
              <a:buFont typeface="Arial"/>
              <a:buChar char="•"/>
            </a:pPr>
            <a:r>
              <a:rPr lang="en-US" sz="1200" b="1" dirty="0">
                <a:solidFill>
                  <a:srgbClr val="09213F"/>
                </a:solidFill>
                <a:latin typeface="Roboto"/>
                <a:ea typeface="Roboto Light"/>
                <a:cs typeface="Roboto Light"/>
                <a:sym typeface="Roboto Light"/>
              </a:rPr>
              <a:t>Diabetic: Eye Exam</a:t>
            </a:r>
            <a:endParaRPr lang="en-US" sz="1200" b="1" dirty="0">
              <a:solidFill>
                <a:srgbClr val="09BFB1"/>
              </a:solidFill>
              <a:latin typeface="Roboto"/>
              <a:ea typeface="Roboto Light"/>
              <a:cs typeface="Roboto Light"/>
              <a:sym typeface="Roboto Light"/>
            </a:endParaRPr>
          </a:p>
          <a:p>
            <a:pPr marL="198755" lvl="1" defTabSz="914255">
              <a:spcBef>
                <a:spcPts val="300"/>
              </a:spcBef>
              <a:spcAft>
                <a:spcPts val="533"/>
              </a:spcAft>
              <a:buClr>
                <a:srgbClr val="6A7179"/>
              </a:buClr>
              <a:buSzPts val="800"/>
            </a:pPr>
            <a:endParaRPr lang="en-US" sz="1200" b="1" dirty="0">
              <a:solidFill>
                <a:schemeClr val="accent5"/>
              </a:solidFill>
              <a:latin typeface="Roboto"/>
              <a:ea typeface="Roboto Light"/>
              <a:cs typeface="Roboto Light"/>
              <a:sym typeface="Roboto Light"/>
            </a:endParaRPr>
          </a:p>
          <a:p>
            <a:pPr marL="109855" lvl="1" defTabSz="914255">
              <a:spcBef>
                <a:spcPts val="300"/>
              </a:spcBef>
              <a:spcAft>
                <a:spcPts val="533"/>
              </a:spcAft>
              <a:buSzPts val="800"/>
            </a:pPr>
            <a:r>
              <a:rPr lang="en-US" sz="1200" b="1" dirty="0">
                <a:solidFill>
                  <a:schemeClr val="accent5"/>
                </a:solidFill>
                <a:latin typeface="Roboto"/>
                <a:ea typeface="Roboto Light"/>
                <a:cs typeface="Roboto Light"/>
                <a:sym typeface="Roboto Light"/>
              </a:rPr>
              <a:t>WOMENS</a:t>
            </a:r>
            <a:r>
              <a:rPr lang="en-US" sz="1200" b="1" dirty="0">
                <a:solidFill>
                  <a:schemeClr val="accent5"/>
                </a:solidFill>
                <a:latin typeface="Roboto"/>
                <a:ea typeface="Roboto Light"/>
                <a:cs typeface="Roboto Light"/>
              </a:rPr>
              <a:t> HEALTH</a:t>
            </a:r>
            <a:endParaRPr lang="en-US" sz="1200">
              <a:solidFill>
                <a:schemeClr val="accent5"/>
              </a:solidFill>
              <a:latin typeface="Roboto"/>
              <a:ea typeface="Roboto Light"/>
              <a:cs typeface="Roboto Light"/>
            </a:endParaRPr>
          </a:p>
          <a:p>
            <a:pPr marL="109855" lvl="1" defTabSz="914255">
              <a:buSzPts val="800"/>
            </a:pPr>
            <a:r>
              <a:rPr lang="en-US" sz="1200" b="1" dirty="0">
                <a:solidFill>
                  <a:srgbClr val="09213F"/>
                </a:solidFill>
                <a:latin typeface="Roboto"/>
                <a:ea typeface="Roboto Light"/>
                <a:cs typeface="Roboto Light"/>
              </a:rPr>
              <a:t>Perimenopause</a:t>
            </a:r>
          </a:p>
        </p:txBody>
      </p:sp>
      <p:sp>
        <p:nvSpPr>
          <p:cNvPr id="14" name="Google Shape;1677;p202">
            <a:extLst>
              <a:ext uri="{FF2B5EF4-FFF2-40B4-BE49-F238E27FC236}">
                <a16:creationId xmlns:a16="http://schemas.microsoft.com/office/drawing/2014/main" id="{0F9F111E-8C14-A1F8-C8D6-34CF448D28A3}"/>
              </a:ext>
            </a:extLst>
          </p:cNvPr>
          <p:cNvSpPr txBox="1"/>
          <p:nvPr/>
        </p:nvSpPr>
        <p:spPr>
          <a:xfrm>
            <a:off x="1166632" y="7848891"/>
            <a:ext cx="9308400" cy="230000"/>
          </a:xfrm>
          <a:prstGeom prst="rect">
            <a:avLst/>
          </a:prstGeom>
          <a:noFill/>
          <a:ln>
            <a:noFill/>
          </a:ln>
        </p:spPr>
        <p:txBody>
          <a:bodyPr spcFirstLastPara="1" wrap="square" lIns="121900" tIns="121900" rIns="121900" bIns="12190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defTabSz="457146"/>
            <a:r>
              <a:rPr lang="en-US" sz="800">
                <a:solidFill>
                  <a:srgbClr val="44546A"/>
                </a:solidFill>
                <a:latin typeface="Roboto"/>
                <a:ea typeface="Roboto"/>
                <a:cs typeface="Roboto"/>
                <a:sym typeface="Roboto"/>
              </a:rPr>
              <a:t>* These programs appear in multiple bundles  </a:t>
            </a:r>
          </a:p>
        </p:txBody>
      </p:sp>
      <p:sp>
        <p:nvSpPr>
          <p:cNvPr id="4" name="Round Single Corner Rectangle 3">
            <a:extLst>
              <a:ext uri="{FF2B5EF4-FFF2-40B4-BE49-F238E27FC236}">
                <a16:creationId xmlns:a16="http://schemas.microsoft.com/office/drawing/2014/main" id="{73F336AA-A6E9-A070-B10E-2D679A164056}"/>
              </a:ext>
            </a:extLst>
          </p:cNvPr>
          <p:cNvSpPr/>
          <p:nvPr/>
        </p:nvSpPr>
        <p:spPr>
          <a:xfrm flipV="1">
            <a:off x="4" y="-2"/>
            <a:ext cx="7402285" cy="1818896"/>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defTabSz="380939"/>
            <a:endParaRPr lang="en-US" sz="1500">
              <a:solidFill>
                <a:srgbClr val="FFFFFF"/>
              </a:solidFill>
              <a:latin typeface="Aventa"/>
            </a:endParaRPr>
          </a:p>
        </p:txBody>
      </p:sp>
      <p:sp>
        <p:nvSpPr>
          <p:cNvPr id="15" name="Google Shape;218;p14">
            <a:extLst>
              <a:ext uri="{FF2B5EF4-FFF2-40B4-BE49-F238E27FC236}">
                <a16:creationId xmlns:a16="http://schemas.microsoft.com/office/drawing/2014/main" id="{E3C40E30-B070-FA00-F63B-C26CCBAC01BB}"/>
              </a:ext>
            </a:extLst>
          </p:cNvPr>
          <p:cNvSpPr txBox="1">
            <a:spLocks/>
          </p:cNvSpPr>
          <p:nvPr/>
        </p:nvSpPr>
        <p:spPr>
          <a:xfrm>
            <a:off x="415078" y="166968"/>
            <a:ext cx="6155423" cy="1237762"/>
          </a:xfrm>
          <a:prstGeom prst="rect">
            <a:avLst/>
          </a:prstGeom>
          <a:noFill/>
          <a:ln>
            <a:noFill/>
          </a:ln>
        </p:spPr>
        <p:txBody>
          <a:bodyPr spcFirstLastPara="1" vert="horz" wrap="square" lIns="101489" tIns="101489" rIns="101489" bIns="101489"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defTabSz="914255">
              <a:buClr>
                <a:srgbClr val="0080A3"/>
              </a:buClr>
              <a:buSzPts val="1800"/>
              <a:defRPr/>
            </a:pPr>
            <a:r>
              <a:rPr lang="en-US" sz="2450" err="1">
                <a:solidFill>
                  <a:schemeClr val="bg1"/>
                </a:solidFill>
                <a:latin typeface="Aventa Light"/>
                <a:ea typeface="Merriweather"/>
                <a:cs typeface="Merriweather"/>
                <a:sym typeface="Merriweather"/>
              </a:rPr>
              <a:t>Wellframe</a:t>
            </a:r>
            <a:r>
              <a:rPr lang="en-US" sz="2450">
                <a:solidFill>
                  <a:schemeClr val="bg1"/>
                </a:solidFill>
                <a:latin typeface="Aventa Light"/>
                <a:ea typeface="Merriweather"/>
                <a:cs typeface="Merriweather"/>
                <a:sym typeface="Merriweather"/>
              </a:rPr>
              <a:t> Digital Care Management programs address a range of conditions across the care continuum</a:t>
            </a:r>
            <a:endParaRPr lang="en-US" sz="2450">
              <a:solidFill>
                <a:schemeClr val="bg1"/>
              </a:solidFill>
              <a:latin typeface="Aventa Light"/>
              <a:ea typeface="Merriweather"/>
              <a:cs typeface="Merriweather"/>
            </a:endParaRPr>
          </a:p>
        </p:txBody>
      </p:sp>
    </p:spTree>
    <p:extLst>
      <p:ext uri="{BB962C8B-B14F-4D97-AF65-F5344CB8AC3E}">
        <p14:creationId xmlns:p14="http://schemas.microsoft.com/office/powerpoint/2010/main" val="2044233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4" name="Google Shape;1194;p121"/>
          <p:cNvPicPr preferRelativeResize="0"/>
          <p:nvPr/>
        </p:nvPicPr>
        <p:blipFill rotWithShape="1">
          <a:blip r:embed="rId3">
            <a:alphaModFix/>
          </a:blip>
          <a:srcRect t="-995" b="6217"/>
          <a:stretch/>
        </p:blipFill>
        <p:spPr>
          <a:xfrm>
            <a:off x="5581507" y="2570979"/>
            <a:ext cx="3937313" cy="3493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95" name="Google Shape;1195;p121" descr="A screenshot of a computer&#10;&#10;Description automatically generated"/>
          <p:cNvPicPr preferRelativeResize="0">
            <a:picLocks noChangeAspect="1"/>
          </p:cNvPicPr>
          <p:nvPr/>
        </p:nvPicPr>
        <p:blipFill>
          <a:blip r:embed="rId4"/>
          <a:stretch>
            <a:fillRect/>
          </a:stretch>
        </p:blipFill>
        <p:spPr>
          <a:xfrm>
            <a:off x="833160" y="2656656"/>
            <a:ext cx="3786890" cy="3432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97" name="Google Shape;1197;p121"/>
          <p:cNvSpPr txBox="1">
            <a:spLocks noGrp="1"/>
          </p:cNvSpPr>
          <p:nvPr>
            <p:ph type="title"/>
          </p:nvPr>
        </p:nvSpPr>
        <p:spPr>
          <a:xfrm>
            <a:off x="518355" y="733975"/>
            <a:ext cx="13622747" cy="919788"/>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3200" b="0" dirty="0"/>
              <a:t>How to assign a care program prior to member onboarding</a:t>
            </a:r>
            <a:endParaRPr lang="en-US" sz="3200" b="0" dirty="0">
              <a:cs typeface="Arial"/>
            </a:endParaRPr>
          </a:p>
        </p:txBody>
      </p:sp>
      <p:sp>
        <p:nvSpPr>
          <p:cNvPr id="1198" name="Google Shape;1198;p121"/>
          <p:cNvSpPr txBox="1"/>
          <p:nvPr/>
        </p:nvSpPr>
        <p:spPr>
          <a:xfrm>
            <a:off x="629720" y="6037841"/>
            <a:ext cx="3931937" cy="1505398"/>
          </a:xfrm>
          <a:prstGeom prst="rect">
            <a:avLst/>
          </a:prstGeom>
          <a:noFill/>
          <a:ln>
            <a:noFill/>
          </a:ln>
        </p:spPr>
        <p:txBody>
          <a:bodyPr spcFirstLastPara="1" wrap="square" lIns="146144" tIns="146144" rIns="146144" bIns="146144" anchor="t"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lnSpc>
                <a:spcPct val="115000"/>
              </a:lnSpc>
              <a:spcBef>
                <a:spcPts val="640"/>
              </a:spcBef>
            </a:pPr>
            <a:r>
              <a:rPr lang="en-US" sz="1758" b="1">
                <a:solidFill>
                  <a:schemeClr val="accent1"/>
                </a:solidFill>
                <a:latin typeface="Roboto"/>
                <a:ea typeface="Roboto"/>
                <a:cs typeface="Roboto"/>
                <a:sym typeface="Roboto"/>
              </a:rPr>
              <a:t>Step 1</a:t>
            </a:r>
          </a:p>
          <a:p>
            <a:pPr algn="ctr">
              <a:lnSpc>
                <a:spcPct val="115000"/>
              </a:lnSpc>
              <a:spcBef>
                <a:spcPts val="640"/>
              </a:spcBef>
              <a:spcAft>
                <a:spcPts val="959"/>
              </a:spcAft>
            </a:pPr>
            <a:r>
              <a:rPr lang="en" sz="1758">
                <a:solidFill>
                  <a:srgbClr val="1F2326"/>
                </a:solidFill>
                <a:latin typeface="Roboto"/>
                <a:ea typeface="Roboto"/>
                <a:cs typeface="Roboto"/>
                <a:sym typeface="Roboto"/>
              </a:rPr>
              <a:t>Navigate to Resources modal; select “Find new care programs…” *</a:t>
            </a:r>
          </a:p>
        </p:txBody>
      </p:sp>
      <p:sp>
        <p:nvSpPr>
          <p:cNvPr id="1200" name="Google Shape;1200;p121"/>
          <p:cNvSpPr txBox="1"/>
          <p:nvPr/>
        </p:nvSpPr>
        <p:spPr>
          <a:xfrm>
            <a:off x="5273496" y="6037841"/>
            <a:ext cx="4112464" cy="1505398"/>
          </a:xfrm>
          <a:prstGeom prst="rect">
            <a:avLst/>
          </a:prstGeom>
          <a:noFill/>
          <a:ln>
            <a:noFill/>
          </a:ln>
        </p:spPr>
        <p:txBody>
          <a:bodyPr spcFirstLastPara="1" wrap="square" lIns="146144" tIns="146144" rIns="146144" bIns="146144" anchor="t"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lnSpc>
                <a:spcPct val="115000"/>
              </a:lnSpc>
              <a:spcBef>
                <a:spcPts val="640"/>
              </a:spcBef>
            </a:pPr>
            <a:r>
              <a:rPr lang="en-US" sz="1758" b="1">
                <a:solidFill>
                  <a:schemeClr val="accent1"/>
                </a:solidFill>
                <a:latin typeface="Roboto"/>
                <a:ea typeface="Roboto"/>
                <a:cs typeface="Roboto"/>
                <a:sym typeface="Roboto"/>
              </a:rPr>
              <a:t>Step 2</a:t>
            </a:r>
          </a:p>
          <a:p>
            <a:pPr algn="ctr">
              <a:lnSpc>
                <a:spcPct val="115000"/>
              </a:lnSpc>
              <a:spcBef>
                <a:spcPts val="640"/>
              </a:spcBef>
              <a:spcAft>
                <a:spcPts val="959"/>
              </a:spcAft>
            </a:pPr>
            <a:r>
              <a:rPr lang="en-US" sz="1758">
                <a:solidFill>
                  <a:srgbClr val="1F2326"/>
                </a:solidFill>
                <a:latin typeface="Roboto"/>
                <a:ea typeface="Roboto"/>
                <a:cs typeface="Roboto"/>
                <a:sym typeface="Roboto"/>
              </a:rPr>
              <a:t>Search, filter, or scroll to find the care program for member enrollment</a:t>
            </a:r>
          </a:p>
        </p:txBody>
      </p:sp>
      <p:sp>
        <p:nvSpPr>
          <p:cNvPr id="1201" name="Google Shape;1201;p121"/>
          <p:cNvSpPr txBox="1"/>
          <p:nvPr/>
        </p:nvSpPr>
        <p:spPr>
          <a:xfrm>
            <a:off x="10063366" y="6037841"/>
            <a:ext cx="3937314" cy="1505398"/>
          </a:xfrm>
          <a:prstGeom prst="rect">
            <a:avLst/>
          </a:prstGeom>
          <a:noFill/>
          <a:ln>
            <a:noFill/>
          </a:ln>
        </p:spPr>
        <p:txBody>
          <a:bodyPr spcFirstLastPara="1" wrap="square" lIns="146144" tIns="146144" rIns="146144" bIns="146144" anchor="t"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lnSpc>
                <a:spcPct val="115000"/>
              </a:lnSpc>
              <a:spcBef>
                <a:spcPts val="640"/>
              </a:spcBef>
            </a:pPr>
            <a:r>
              <a:rPr lang="en-US" sz="1758" b="1">
                <a:solidFill>
                  <a:schemeClr val="accent1"/>
                </a:solidFill>
                <a:latin typeface="Roboto"/>
                <a:ea typeface="Roboto"/>
                <a:cs typeface="Roboto"/>
                <a:sym typeface="Roboto"/>
              </a:rPr>
              <a:t>Step 3</a:t>
            </a:r>
          </a:p>
          <a:p>
            <a:pPr algn="ctr">
              <a:lnSpc>
                <a:spcPct val="115000"/>
              </a:lnSpc>
              <a:spcBef>
                <a:spcPts val="640"/>
              </a:spcBef>
              <a:spcAft>
                <a:spcPts val="959"/>
              </a:spcAft>
            </a:pPr>
            <a:r>
              <a:rPr lang="en-US" sz="1758">
                <a:solidFill>
                  <a:srgbClr val="1F2326"/>
                </a:solidFill>
                <a:latin typeface="Roboto"/>
                <a:ea typeface="Roboto"/>
                <a:cs typeface="Roboto"/>
                <a:sym typeface="Roboto"/>
              </a:rPr>
              <a:t>Select “Start when member onboards;” then “Add Program”</a:t>
            </a:r>
            <a:endParaRPr lang="en-US" sz="1758">
              <a:solidFill>
                <a:srgbClr val="1F2326"/>
              </a:solidFill>
              <a:latin typeface="Roboto"/>
              <a:ea typeface="Roboto"/>
              <a:cs typeface="Roboto"/>
            </a:endParaRPr>
          </a:p>
        </p:txBody>
      </p:sp>
      <p:pic>
        <p:nvPicPr>
          <p:cNvPr id="1205" name="Google Shape;1205;p121"/>
          <p:cNvPicPr preferRelativeResize="0"/>
          <p:nvPr/>
        </p:nvPicPr>
        <p:blipFill>
          <a:blip r:embed="rId5">
            <a:alphaModFix/>
          </a:blip>
          <a:stretch>
            <a:fillRect/>
          </a:stretch>
        </p:blipFill>
        <p:spPr>
          <a:xfrm>
            <a:off x="10068743" y="2597441"/>
            <a:ext cx="3931938" cy="3493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8FD5292-95CA-6129-0D36-13AB81FA1D04}"/>
              </a:ext>
            </a:extLst>
          </p:cNvPr>
          <p:cNvSpPr txBox="1"/>
          <p:nvPr/>
        </p:nvSpPr>
        <p:spPr>
          <a:xfrm>
            <a:off x="3347587" y="7679902"/>
            <a:ext cx="7964280" cy="303225"/>
          </a:xfrm>
          <a:prstGeom prst="rect">
            <a:avLst/>
          </a:prstGeom>
          <a:noFill/>
        </p:spPr>
        <p:txBody>
          <a:bodyPr wrap="square">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5000"/>
              </a:lnSpc>
              <a:spcBef>
                <a:spcPts val="640"/>
              </a:spcBef>
              <a:spcAft>
                <a:spcPts val="959"/>
              </a:spcAft>
            </a:pPr>
            <a:r>
              <a:rPr lang="en" sz="1279">
                <a:solidFill>
                  <a:srgbClr val="1F2326"/>
                </a:solidFill>
                <a:latin typeface="Roboto"/>
                <a:ea typeface="Roboto"/>
                <a:cs typeface="Roboto"/>
                <a:sym typeface="Roboto"/>
              </a:rPr>
              <a:t>* “Find new care programs…” button name reflects the Resources enabled for each customer’s dashboard</a:t>
            </a:r>
            <a:endParaRPr lang="en-US" sz="1279">
              <a:solidFill>
                <a:srgbClr val="1F2326"/>
              </a:solidFill>
              <a:latin typeface="Roboto"/>
              <a:ea typeface="Roboto"/>
              <a:cs typeface="Roboto"/>
              <a:sym typeface="Roboto"/>
            </a:endParaRPr>
          </a:p>
        </p:txBody>
      </p:sp>
      <p:sp>
        <p:nvSpPr>
          <p:cNvPr id="4" name="Google Shape;1163;p119">
            <a:extLst>
              <a:ext uri="{FF2B5EF4-FFF2-40B4-BE49-F238E27FC236}">
                <a16:creationId xmlns:a16="http://schemas.microsoft.com/office/drawing/2014/main" id="{A97769BD-6BFD-80BA-33DD-7DCB1069E783}"/>
              </a:ext>
            </a:extLst>
          </p:cNvPr>
          <p:cNvSpPr txBox="1"/>
          <p:nvPr/>
        </p:nvSpPr>
        <p:spPr>
          <a:xfrm>
            <a:off x="518374" y="1757830"/>
            <a:ext cx="13622728" cy="834829"/>
          </a:xfrm>
          <a:prstGeom prst="rect">
            <a:avLst/>
          </a:prstGeom>
          <a:noFill/>
          <a:ln>
            <a:noFill/>
          </a:ln>
        </p:spPr>
        <p:txBody>
          <a:bodyPr spcFirstLastPara="1" wrap="square" lIns="146144" tIns="146144" rIns="146144" bIns="146144" anchor="t"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5000"/>
              </a:lnSpc>
              <a:spcAft>
                <a:spcPts val="1598"/>
              </a:spcAft>
            </a:pPr>
            <a:r>
              <a:rPr lang="en-US" sz="1919">
                <a:solidFill>
                  <a:srgbClr val="1F2326"/>
                </a:solidFill>
                <a:latin typeface="Roboto"/>
                <a:ea typeface="Roboto"/>
                <a:cs typeface="Roboto"/>
                <a:sym typeface="Roboto"/>
              </a:rPr>
              <a:t>See subsequent slides for details at each step.</a:t>
            </a:r>
            <a:endParaRPr lang="en-US" sz="2878">
              <a:solidFill>
                <a:srgbClr val="1F2326"/>
              </a:solidFill>
            </a:endParaRPr>
          </a:p>
        </p:txBody>
      </p:sp>
      <p:sp>
        <p:nvSpPr>
          <p:cNvPr id="6" name="Google Shape;1528;p196">
            <a:extLst>
              <a:ext uri="{FF2B5EF4-FFF2-40B4-BE49-F238E27FC236}">
                <a16:creationId xmlns:a16="http://schemas.microsoft.com/office/drawing/2014/main" id="{E01ABFBE-AEC3-5A8F-BE58-4102B2984404}"/>
              </a:ext>
            </a:extLst>
          </p:cNvPr>
          <p:cNvSpPr/>
          <p:nvPr/>
        </p:nvSpPr>
        <p:spPr>
          <a:xfrm>
            <a:off x="11326246" y="-4572"/>
            <a:ext cx="3297227" cy="475999"/>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6"/>
          </a:solidFill>
          <a:ln>
            <a:noFill/>
          </a:ln>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endParaRPr lang="en-US" sz="2592"/>
          </a:p>
        </p:txBody>
      </p:sp>
      <p:sp>
        <p:nvSpPr>
          <p:cNvPr id="7" name="Google Shape;1529;p196">
            <a:extLst>
              <a:ext uri="{FF2B5EF4-FFF2-40B4-BE49-F238E27FC236}">
                <a16:creationId xmlns:a16="http://schemas.microsoft.com/office/drawing/2014/main" id="{5A15830C-C787-FE69-3EAC-35FD670349BD}"/>
              </a:ext>
            </a:extLst>
          </p:cNvPr>
          <p:cNvSpPr/>
          <p:nvPr/>
        </p:nvSpPr>
        <p:spPr>
          <a:xfrm>
            <a:off x="11837251" y="14011"/>
            <a:ext cx="2786220" cy="438793"/>
          </a:xfrm>
          <a:prstGeom prst="rect">
            <a:avLst/>
          </a:prstGeom>
          <a:no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1758" b="1">
                <a:solidFill>
                  <a:srgbClr val="FFFFFF"/>
                </a:solidFill>
                <a:latin typeface="Roboto"/>
                <a:ea typeface="Roboto"/>
                <a:cs typeface="Roboto"/>
                <a:sym typeface="Roboto"/>
              </a:rPr>
              <a:t>CARE PROGRAMS</a:t>
            </a:r>
            <a:endParaRPr sz="143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120953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name="Slide21">
    <p:spTree>
      <p:nvGrpSpPr>
        <p:cNvPr id="1" name=""/>
        <p:cNvGrpSpPr/>
        <p:nvPr/>
      </p:nvGrpSpPr>
      <p:grpSpPr>
        <a:xfrm>
          <a:off x="0" y="0"/>
          <a:ext cx="0" cy="0"/>
          <a:chOff x="0" y="0"/>
          <a:chExt cx="0" cy="0"/>
        </a:xfrm>
      </p:grpSpPr>
      <p:sp>
        <p:nvSpPr>
          <p:cNvPr id="2" name="Google Shape;1580;p200">
            <a:extLst>
              <a:ext uri="{FF2B5EF4-FFF2-40B4-BE49-F238E27FC236}">
                <a16:creationId xmlns:a16="http://schemas.microsoft.com/office/drawing/2014/main" id="{ADF83BDA-ACA4-D53D-B39A-A3035DE71DC2}"/>
              </a:ext>
            </a:extLst>
          </p:cNvPr>
          <p:cNvSpPr txBox="1">
            <a:spLocks noGrp="1"/>
          </p:cNvSpPr>
          <p:nvPr>
            <p:ph type="title"/>
          </p:nvPr>
        </p:nvSpPr>
        <p:spPr>
          <a:xfrm>
            <a:off x="293599" y="688554"/>
            <a:ext cx="14336808" cy="915472"/>
          </a:xfrm>
          <a:prstGeom prst="rect">
            <a:avLst/>
          </a:prstGeom>
          <a:noFill/>
          <a:ln>
            <a:noFill/>
          </a:ln>
        </p:spPr>
        <p:txBody>
          <a:bodyPr vert="horz" wrap="square" lIns="146146" tIns="73056" rIns="146146" bIns="7305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lvl="0"/>
            <a:r>
              <a:rPr lang="en-US"/>
              <a:t>Adding biometric monitoring programs to promote self-management and accountability</a:t>
            </a:r>
          </a:p>
        </p:txBody>
      </p:sp>
      <p:sp>
        <p:nvSpPr>
          <p:cNvPr id="3" name="Google Shape;1581;p200">
            <a:extLst>
              <a:ext uri="{FF2B5EF4-FFF2-40B4-BE49-F238E27FC236}">
                <a16:creationId xmlns:a16="http://schemas.microsoft.com/office/drawing/2014/main" id="{415C8200-73D3-8D9A-6F27-31E600FB702B}"/>
              </a:ext>
            </a:extLst>
          </p:cNvPr>
          <p:cNvSpPr txBox="1"/>
          <p:nvPr/>
        </p:nvSpPr>
        <p:spPr>
          <a:xfrm>
            <a:off x="544941" y="2097638"/>
            <a:ext cx="4191610" cy="421048"/>
          </a:xfrm>
          <a:prstGeom prst="rect">
            <a:avLst/>
          </a:prstGeom>
          <a:solidFill>
            <a:srgbClr val="09BFB1"/>
          </a:solidFill>
          <a:ln cap="flat">
            <a:noFill/>
          </a:ln>
        </p:spPr>
        <p:txBody>
          <a:bodyPr vert="horz" wrap="square" lIns="146146" tIns="146146" rIns="146146" bIns="146146"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0" i="0" u="none" strike="noStrike" kern="1200" cap="none" spc="0" baseline="0">
                <a:solidFill>
                  <a:srgbClr val="FFFFFF"/>
                </a:solidFill>
                <a:uFillTx/>
                <a:latin typeface="Roboto Medium"/>
                <a:ea typeface="Roboto Medium"/>
                <a:cs typeface="Roboto Medium"/>
              </a:rPr>
              <a:t>Care Transitions </a:t>
            </a:r>
          </a:p>
        </p:txBody>
      </p:sp>
      <p:sp>
        <p:nvSpPr>
          <p:cNvPr id="4" name="Google Shape;1582;p200">
            <a:extLst>
              <a:ext uri="{FF2B5EF4-FFF2-40B4-BE49-F238E27FC236}">
                <a16:creationId xmlns:a16="http://schemas.microsoft.com/office/drawing/2014/main" id="{678A868B-0445-1F98-DEDE-CAFF41600E52}"/>
              </a:ext>
            </a:extLst>
          </p:cNvPr>
          <p:cNvSpPr txBox="1"/>
          <p:nvPr/>
        </p:nvSpPr>
        <p:spPr>
          <a:xfrm>
            <a:off x="544952" y="2522943"/>
            <a:ext cx="4191610" cy="5003596"/>
          </a:xfrm>
          <a:prstGeom prst="rect">
            <a:avLst/>
          </a:prstGeom>
          <a:solidFill>
            <a:srgbClr val="09BFB1">
              <a:alpha val="7740"/>
            </a:srgbClr>
          </a:solidFill>
          <a:ln cap="flat">
            <a:noFill/>
          </a:ln>
        </p:spPr>
        <p:txBody>
          <a:bodyPr vert="horz" wrap="square" lIns="146146" tIns="146146" rIns="146146" bIns="14614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Given the acuity of members in care transitions, biometrics are especially pertinent and impactful.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Most appropriate Biometrics for Care Transitions members include: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Daily Weight (targets members at risk for fluid overload)</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Daily Pain</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Blood Pressure</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Blood Sugar </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Daily Blood Oxygen Saturation</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Weekly Physical Activity Report</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p:txBody>
      </p:sp>
      <p:sp>
        <p:nvSpPr>
          <p:cNvPr id="5" name="Google Shape;1585;p200">
            <a:extLst>
              <a:ext uri="{FF2B5EF4-FFF2-40B4-BE49-F238E27FC236}">
                <a16:creationId xmlns:a16="http://schemas.microsoft.com/office/drawing/2014/main" id="{D8062E2F-F7D0-DCB9-5206-209A20CF2B01}"/>
              </a:ext>
            </a:extLst>
          </p:cNvPr>
          <p:cNvSpPr txBox="1"/>
          <p:nvPr/>
        </p:nvSpPr>
        <p:spPr>
          <a:xfrm>
            <a:off x="5337344" y="2067648"/>
            <a:ext cx="4191610" cy="421048"/>
          </a:xfrm>
          <a:prstGeom prst="rect">
            <a:avLst/>
          </a:prstGeom>
          <a:solidFill>
            <a:srgbClr val="00AAD5"/>
          </a:solidFill>
          <a:ln cap="flat">
            <a:noFill/>
          </a:ln>
        </p:spPr>
        <p:txBody>
          <a:bodyPr vert="horz" wrap="square" lIns="146146" tIns="146146" rIns="146146" bIns="146146"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0" i="0" u="none" strike="noStrike" kern="1200" cap="none" spc="0" baseline="0">
                <a:solidFill>
                  <a:srgbClr val="FFFFFF"/>
                </a:solidFill>
                <a:uFillTx/>
                <a:latin typeface="Roboto Medium"/>
                <a:ea typeface="Roboto Medium"/>
                <a:cs typeface="Roboto Medium"/>
              </a:rPr>
              <a:t>Behavioral Health </a:t>
            </a:r>
            <a:endParaRPr lang="en-US" sz="2078" b="0" i="0" u="none" strike="noStrike" kern="1200" cap="none" spc="0" baseline="0">
              <a:solidFill>
                <a:srgbClr val="FFFFFF"/>
              </a:solidFill>
              <a:uFillTx/>
              <a:latin typeface="Roboto Medium"/>
              <a:ea typeface="Roboto Medium"/>
              <a:cs typeface="Roboto Medium"/>
            </a:endParaRPr>
          </a:p>
        </p:txBody>
      </p:sp>
      <p:sp>
        <p:nvSpPr>
          <p:cNvPr id="6" name="Google Shape;1586;p200">
            <a:extLst>
              <a:ext uri="{FF2B5EF4-FFF2-40B4-BE49-F238E27FC236}">
                <a16:creationId xmlns:a16="http://schemas.microsoft.com/office/drawing/2014/main" id="{003AEF65-E485-E153-ADBC-20A6F38FF509}"/>
              </a:ext>
            </a:extLst>
          </p:cNvPr>
          <p:cNvSpPr txBox="1"/>
          <p:nvPr/>
        </p:nvSpPr>
        <p:spPr>
          <a:xfrm>
            <a:off x="5337344" y="2518685"/>
            <a:ext cx="4191610" cy="4872438"/>
          </a:xfrm>
          <a:prstGeom prst="rect">
            <a:avLst/>
          </a:prstGeom>
          <a:solidFill>
            <a:srgbClr val="00AAD5">
              <a:alpha val="6700"/>
            </a:srgbClr>
          </a:solidFill>
          <a:ln cap="flat">
            <a:noFill/>
          </a:ln>
        </p:spPr>
        <p:txBody>
          <a:bodyPr vert="horz" wrap="square" lIns="146146" tIns="146146" rIns="146146" bIns="14614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Biometric Programs can be used to track side effects from behavioral health medications or to co-manage a chronic disease in addition to their Behavioral Health program:</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Weekly Weight, Lifestyle</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Blood Pressure</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Blood Sugar</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Weekly Physical Activity Report</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Weekly Pain</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CC61AD"/>
              </a:solidFill>
              <a:uFillTx/>
              <a:latin typeface="Roboto"/>
              <a:ea typeface="Roboto"/>
              <a:cs typeface="Roboto"/>
            </a:endParaRP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p:txBody>
      </p:sp>
      <p:sp>
        <p:nvSpPr>
          <p:cNvPr id="7" name="Google Shape;1587;p200">
            <a:extLst>
              <a:ext uri="{FF2B5EF4-FFF2-40B4-BE49-F238E27FC236}">
                <a16:creationId xmlns:a16="http://schemas.microsoft.com/office/drawing/2014/main" id="{D6514F69-714A-9037-39B1-0638F28D3A59}"/>
              </a:ext>
            </a:extLst>
          </p:cNvPr>
          <p:cNvSpPr txBox="1"/>
          <p:nvPr/>
        </p:nvSpPr>
        <p:spPr>
          <a:xfrm>
            <a:off x="10129737" y="2044781"/>
            <a:ext cx="4191610" cy="473915"/>
          </a:xfrm>
          <a:prstGeom prst="rect">
            <a:avLst/>
          </a:prstGeom>
          <a:solidFill>
            <a:srgbClr val="CC61AD"/>
          </a:solidFill>
          <a:ln cap="flat">
            <a:noFill/>
          </a:ln>
        </p:spPr>
        <p:txBody>
          <a:bodyPr vert="horz" wrap="square" lIns="146146" tIns="146146" rIns="146146" bIns="146146"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0" i="0" u="none" strike="noStrike" kern="1200" cap="none" spc="0" baseline="0">
                <a:solidFill>
                  <a:srgbClr val="FFFFFF"/>
                </a:solidFill>
                <a:uFillTx/>
                <a:latin typeface="Roboto Medium"/>
                <a:ea typeface="Roboto Medium"/>
                <a:cs typeface="Roboto Medium"/>
              </a:rPr>
              <a:t>Chronic </a:t>
            </a:r>
            <a:r>
              <a:rPr lang="en-US" sz="1598">
                <a:solidFill>
                  <a:srgbClr val="FFFFFF"/>
                </a:solidFill>
                <a:latin typeface="Roboto Medium"/>
                <a:ea typeface="Roboto Medium"/>
                <a:cs typeface="Roboto Medium"/>
              </a:rPr>
              <a:t>Care</a:t>
            </a:r>
            <a:endParaRPr lang="en-US" sz="1439" b="0" i="0" u="none" strike="noStrike" kern="1200" cap="none" spc="0" baseline="0">
              <a:solidFill>
                <a:srgbClr val="FFFFFF"/>
              </a:solidFill>
              <a:uFillTx/>
              <a:latin typeface="Roboto Medium"/>
              <a:ea typeface="Roboto Medium"/>
              <a:cs typeface="Roboto Medium"/>
            </a:endParaRPr>
          </a:p>
        </p:txBody>
      </p:sp>
      <p:sp>
        <p:nvSpPr>
          <p:cNvPr id="8" name="Google Shape;1588;p200">
            <a:extLst>
              <a:ext uri="{FF2B5EF4-FFF2-40B4-BE49-F238E27FC236}">
                <a16:creationId xmlns:a16="http://schemas.microsoft.com/office/drawing/2014/main" id="{01C71030-E09A-87C0-50C6-DA2CFFE7DEEE}"/>
              </a:ext>
            </a:extLst>
          </p:cNvPr>
          <p:cNvSpPr txBox="1"/>
          <p:nvPr/>
        </p:nvSpPr>
        <p:spPr>
          <a:xfrm>
            <a:off x="10129693" y="2495807"/>
            <a:ext cx="4191610" cy="4872427"/>
          </a:xfrm>
          <a:prstGeom prst="rect">
            <a:avLst/>
          </a:prstGeom>
          <a:solidFill>
            <a:srgbClr val="CC61AD">
              <a:alpha val="8940"/>
            </a:srgbClr>
          </a:solidFill>
          <a:ln cap="flat">
            <a:noFill/>
          </a:ln>
        </p:spPr>
        <p:txBody>
          <a:bodyPr vert="horz" wrap="square" lIns="146146" tIns="146146" rIns="146146" bIns="14614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Biometrics help supplement a Chronic Disease member's checklist and track progress against a member's plan of care: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Daily Weight (targets members at risk for fluid overload)</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Weekly Weight, Lifestyle</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Blood Pressure</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Blood Sugar</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Weekly Physical Activity Report</a:t>
            </a:r>
          </a:p>
          <a:p>
            <a:pPr marL="274067" marR="0" lvl="0" indent="-172558"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Daily Peak Flow</a:t>
            </a:r>
          </a:p>
          <a:p>
            <a:pPr marL="730843"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Depending on a member's goals, it may be appropriate to enroll a Chronic Disease member in a Lifestyle Management Program and a Biometric Program or </a:t>
            </a:r>
            <a:r>
              <a:rPr lang="en-US" sz="1320" b="0" i="1" u="none" strike="noStrike" kern="1200" cap="none" spc="0" baseline="0">
                <a:solidFill>
                  <a:srgbClr val="0080A3"/>
                </a:solidFill>
                <a:uFillTx/>
                <a:latin typeface="Roboto"/>
                <a:ea typeface="Roboto"/>
                <a:cs typeface="Roboto"/>
              </a:rPr>
              <a:t>just</a:t>
            </a:r>
            <a:r>
              <a:rPr lang="en-US" sz="1320" b="0" i="0" u="none" strike="noStrike" kern="1200" cap="none" spc="0" baseline="0">
                <a:solidFill>
                  <a:srgbClr val="0080A3"/>
                </a:solidFill>
                <a:uFillTx/>
                <a:latin typeface="Roboto"/>
                <a:ea typeface="Roboto"/>
                <a:cs typeface="Roboto"/>
              </a:rPr>
              <a:t> a Biometric Program, in lieu of a Chronic Disease Program. </a:t>
            </a:r>
          </a:p>
        </p:txBody>
      </p:sp>
      <p:sp>
        <p:nvSpPr>
          <p:cNvPr id="9" name="Google Shape;1574;p199">
            <a:extLst>
              <a:ext uri="{FF2B5EF4-FFF2-40B4-BE49-F238E27FC236}">
                <a16:creationId xmlns:a16="http://schemas.microsoft.com/office/drawing/2014/main" id="{4AF7A5DE-2C96-5301-20DA-F344CB66030E}"/>
              </a:ext>
            </a:extLst>
          </p:cNvPr>
          <p:cNvSpPr/>
          <p:nvPr/>
        </p:nvSpPr>
        <p:spPr>
          <a:xfrm>
            <a:off x="11326245" y="0"/>
            <a:ext cx="3297227" cy="475999"/>
          </a:xfrm>
          <a:custGeom>
            <a:avLst/>
            <a:gdLst>
              <a:gd name="f0" fmla="val w"/>
              <a:gd name="f1" fmla="val h"/>
              <a:gd name="f2" fmla="val 0"/>
              <a:gd name="f3" fmla="val 82507"/>
              <a:gd name="f4" fmla="val 11911"/>
              <a:gd name="f5" fmla="val 11621"/>
              <a:gd name="f6" fmla="*/ f0 1 82507"/>
              <a:gd name="f7" fmla="*/ f1 1 11911"/>
              <a:gd name="f8" fmla="val f2"/>
              <a:gd name="f9" fmla="val f3"/>
              <a:gd name="f10" fmla="val f4"/>
              <a:gd name="f11" fmla="+- f10 0 f8"/>
              <a:gd name="f12" fmla="+- f9 0 f8"/>
              <a:gd name="f13" fmla="*/ f12 1 82507"/>
              <a:gd name="f14" fmla="*/ f11 1 11911"/>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2507" h="11911">
                <a:moveTo>
                  <a:pt x="f2" y="f2"/>
                </a:moveTo>
                <a:lnTo>
                  <a:pt x="f5" y="f4"/>
                </a:lnTo>
                <a:lnTo>
                  <a:pt x="f3" y="f4"/>
                </a:lnTo>
                <a:lnTo>
                  <a:pt x="f3" y="f2"/>
                </a:lnTo>
                <a:close/>
              </a:path>
            </a:pathLst>
          </a:custGeom>
          <a:solidFill>
            <a:srgbClr val="09BFB1"/>
          </a:solidFill>
          <a:ln cap="flat">
            <a:noFill/>
            <a:prstDash val="solid"/>
          </a:ln>
        </p:spPr>
        <p:txBody>
          <a:bodyPr vert="horz" wrap="square" lIns="109728" tIns="54864" rIns="109728" bIns="54864"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1F2327"/>
              </a:solidFill>
              <a:uFillTx/>
              <a:latin typeface="Arial"/>
            </a:endParaRPr>
          </a:p>
        </p:txBody>
      </p:sp>
      <p:sp>
        <p:nvSpPr>
          <p:cNvPr id="10" name="Google Shape;1575;p199">
            <a:extLst>
              <a:ext uri="{FF2B5EF4-FFF2-40B4-BE49-F238E27FC236}">
                <a16:creationId xmlns:a16="http://schemas.microsoft.com/office/drawing/2014/main" id="{1177DA5B-7393-F6EE-1B0E-BAFF7CA2973B}"/>
              </a:ext>
            </a:extLst>
          </p:cNvPr>
          <p:cNvSpPr/>
          <p:nvPr/>
        </p:nvSpPr>
        <p:spPr>
          <a:xfrm>
            <a:off x="11837248" y="18587"/>
            <a:ext cx="2786224" cy="438791"/>
          </a:xfrm>
          <a:prstGeom prst="rect">
            <a:avLst/>
          </a:prstGeom>
          <a:noFill/>
          <a:ln cap="flat">
            <a:noFill/>
            <a:prstDash val="solid"/>
          </a:ln>
        </p:spPr>
        <p:txBody>
          <a:bodyPr vert="horz" wrap="square" lIns="146146" tIns="146146" rIns="146146" bIns="146146"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758" b="1" i="0" u="none" strike="noStrike" kern="1200" cap="none" spc="0" baseline="0">
                <a:solidFill>
                  <a:srgbClr val="FFFFFF"/>
                </a:solidFill>
                <a:uFillTx/>
                <a:latin typeface="Roboto"/>
                <a:ea typeface="Roboto"/>
                <a:cs typeface="Roboto"/>
              </a:rPr>
              <a:t>BIOMETRICS</a:t>
            </a:r>
            <a:endParaRPr lang="en-US" sz="1439" b="0" i="0" u="none" strike="noStrike" kern="1200" cap="none" spc="0" baseline="0">
              <a:solidFill>
                <a:srgbClr val="FFFFFF"/>
              </a:solidFill>
              <a:uFillTx/>
              <a:latin typeface="Roboto"/>
              <a:ea typeface="Roboto"/>
              <a:cs typeface="Roboto"/>
            </a:endParaRPr>
          </a:p>
        </p:txBody>
      </p:sp>
    </p:spTree>
    <p:extLst>
      <p:ext uri="{BB962C8B-B14F-4D97-AF65-F5344CB8AC3E}">
        <p14:creationId xmlns:p14="http://schemas.microsoft.com/office/powerpoint/2010/main" val="107305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210"/>
          <p:cNvSpPr txBox="1">
            <a:spLocks noGrp="1"/>
          </p:cNvSpPr>
          <p:nvPr>
            <p:ph type="title"/>
          </p:nvPr>
        </p:nvSpPr>
        <p:spPr>
          <a:xfrm>
            <a:off x="310538" y="639403"/>
            <a:ext cx="13631059" cy="1311445"/>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dirty="0"/>
              <a:t>Adding medication reminders and general reminders to improve adherence and track health events</a:t>
            </a:r>
            <a:endParaRPr sz="3200" dirty="0"/>
          </a:p>
        </p:txBody>
      </p:sp>
      <p:sp>
        <p:nvSpPr>
          <p:cNvPr id="1497" name="Google Shape;1497;p210"/>
          <p:cNvSpPr txBox="1"/>
          <p:nvPr/>
        </p:nvSpPr>
        <p:spPr>
          <a:xfrm>
            <a:off x="505027" y="2236862"/>
            <a:ext cx="6782360" cy="4321176"/>
          </a:xfrm>
          <a:prstGeom prst="rect">
            <a:avLst/>
          </a:prstGeom>
          <a:noFill/>
          <a:ln>
            <a:noFill/>
          </a:ln>
        </p:spPr>
        <p:txBody>
          <a:bodyPr spcFirstLastPara="1" wrap="square" lIns="146144" tIns="0" rIns="146984" bIns="146144" anchor="ctr"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730843" indent="-487229">
              <a:lnSpc>
                <a:spcPct val="110000"/>
              </a:lnSpc>
              <a:buClr>
                <a:schemeClr val="dk2"/>
              </a:buClr>
              <a:buSzPts val="1200"/>
              <a:buFont typeface="Roboto"/>
              <a:buChar char="●"/>
            </a:pPr>
            <a:r>
              <a:rPr lang="en-US" sz="1919">
                <a:solidFill>
                  <a:schemeClr val="dk2"/>
                </a:solidFill>
                <a:latin typeface="Roboto"/>
                <a:ea typeface="Roboto"/>
                <a:cs typeface="Roboto"/>
                <a:sym typeface="Roboto"/>
              </a:rPr>
              <a:t>Use medication reminders to reconcile members’ meds or align on current medication list </a:t>
            </a:r>
            <a:endParaRPr sz="1919">
              <a:solidFill>
                <a:schemeClr val="dk2"/>
              </a:solidFill>
              <a:latin typeface="Roboto"/>
              <a:ea typeface="Roboto"/>
              <a:cs typeface="Roboto"/>
              <a:sym typeface="Roboto"/>
            </a:endParaRPr>
          </a:p>
          <a:p>
            <a:pPr marL="1461686" lvl="1" indent="-487229">
              <a:lnSpc>
                <a:spcPct val="110000"/>
              </a:lnSpc>
              <a:buClr>
                <a:schemeClr val="dk2"/>
              </a:buClr>
              <a:buSzPts val="1200"/>
              <a:buFont typeface="Roboto"/>
              <a:buChar char="○"/>
            </a:pPr>
            <a:r>
              <a:rPr lang="en-US" sz="1919">
                <a:solidFill>
                  <a:schemeClr val="dk2"/>
                </a:solidFill>
                <a:latin typeface="Roboto"/>
                <a:ea typeface="Roboto"/>
                <a:cs typeface="Roboto"/>
                <a:sym typeface="Roboto"/>
              </a:rPr>
              <a:t>Review dosage, time, form/route</a:t>
            </a:r>
            <a:endParaRPr sz="1919">
              <a:solidFill>
                <a:schemeClr val="dk2"/>
              </a:solidFill>
              <a:latin typeface="Roboto"/>
              <a:ea typeface="Roboto"/>
              <a:cs typeface="Roboto"/>
              <a:sym typeface="Roboto"/>
            </a:endParaRPr>
          </a:p>
          <a:p>
            <a:pPr marL="730843" indent="-487229">
              <a:lnSpc>
                <a:spcPct val="110000"/>
              </a:lnSpc>
              <a:spcBef>
                <a:spcPts val="1598"/>
              </a:spcBef>
              <a:buClr>
                <a:schemeClr val="dk2"/>
              </a:buClr>
              <a:buSzPts val="1200"/>
              <a:buFont typeface="Roboto"/>
              <a:buChar char="●"/>
            </a:pPr>
            <a:r>
              <a:rPr lang="en-US" sz="1919">
                <a:solidFill>
                  <a:schemeClr val="dk2"/>
                </a:solidFill>
                <a:latin typeface="Roboto"/>
                <a:ea typeface="Roboto"/>
                <a:cs typeface="Roboto"/>
                <a:sym typeface="Roboto"/>
              </a:rPr>
              <a:t>Track members’ adherence to identify and address barriers</a:t>
            </a:r>
            <a:endParaRPr sz="1919">
              <a:solidFill>
                <a:schemeClr val="dk2"/>
              </a:solidFill>
              <a:latin typeface="Roboto"/>
              <a:ea typeface="Roboto"/>
              <a:cs typeface="Roboto"/>
              <a:sym typeface="Roboto"/>
            </a:endParaRPr>
          </a:p>
          <a:p>
            <a:pPr marL="730843" indent="-487229">
              <a:lnSpc>
                <a:spcPct val="110000"/>
              </a:lnSpc>
              <a:spcBef>
                <a:spcPts val="1598"/>
              </a:spcBef>
              <a:buClr>
                <a:schemeClr val="dk2"/>
              </a:buClr>
              <a:buSzPts val="1200"/>
              <a:buFont typeface="Roboto"/>
              <a:buChar char="●"/>
            </a:pPr>
            <a:r>
              <a:rPr lang="en-US" sz="1919">
                <a:solidFill>
                  <a:schemeClr val="dk2"/>
                </a:solidFill>
                <a:latin typeface="Roboto"/>
                <a:ea typeface="Roboto"/>
                <a:cs typeface="Roboto"/>
                <a:sym typeface="Roboto"/>
              </a:rPr>
              <a:t>Promote goals by setting general reminders to: walk, exercise, journal, etc</a:t>
            </a:r>
            <a:endParaRPr sz="1919">
              <a:solidFill>
                <a:schemeClr val="dk2"/>
              </a:solidFill>
              <a:latin typeface="Roboto"/>
              <a:ea typeface="Roboto"/>
              <a:cs typeface="Roboto"/>
              <a:sym typeface="Roboto"/>
            </a:endParaRPr>
          </a:p>
          <a:p>
            <a:pPr marL="730843" indent="-487229">
              <a:lnSpc>
                <a:spcPct val="110000"/>
              </a:lnSpc>
              <a:spcBef>
                <a:spcPts val="1598"/>
              </a:spcBef>
              <a:buClr>
                <a:schemeClr val="dk2"/>
              </a:buClr>
              <a:buSzPts val="1200"/>
              <a:buFont typeface="Roboto"/>
              <a:buChar char="●"/>
            </a:pPr>
            <a:r>
              <a:rPr lang="en-US" sz="1919">
                <a:solidFill>
                  <a:schemeClr val="dk2"/>
                </a:solidFill>
                <a:latin typeface="Roboto"/>
                <a:ea typeface="Roboto"/>
                <a:cs typeface="Roboto"/>
                <a:sym typeface="Roboto"/>
              </a:rPr>
              <a:t>Set reminders for important activities such as: </a:t>
            </a:r>
            <a:endParaRPr sz="1919">
              <a:solidFill>
                <a:schemeClr val="dk2"/>
              </a:solidFill>
              <a:latin typeface="Roboto"/>
              <a:ea typeface="Roboto"/>
              <a:cs typeface="Roboto"/>
              <a:sym typeface="Roboto"/>
            </a:endParaRPr>
          </a:p>
          <a:p>
            <a:pPr marL="1461686" lvl="1" indent="-487229">
              <a:lnSpc>
                <a:spcPct val="110000"/>
              </a:lnSpc>
              <a:buClr>
                <a:schemeClr val="dk2"/>
              </a:buClr>
              <a:buSzPts val="1200"/>
              <a:buFont typeface="Roboto"/>
              <a:buChar char="○"/>
            </a:pPr>
            <a:r>
              <a:rPr lang="en-US" sz="1919">
                <a:solidFill>
                  <a:schemeClr val="dk2"/>
                </a:solidFill>
                <a:latin typeface="Roboto"/>
                <a:ea typeface="Roboto"/>
                <a:cs typeface="Roboto"/>
                <a:sym typeface="Roboto"/>
              </a:rPr>
              <a:t>Picking up medications</a:t>
            </a:r>
            <a:endParaRPr sz="1919">
              <a:solidFill>
                <a:schemeClr val="dk2"/>
              </a:solidFill>
              <a:latin typeface="Roboto"/>
              <a:ea typeface="Roboto"/>
              <a:cs typeface="Roboto"/>
              <a:sym typeface="Roboto"/>
            </a:endParaRPr>
          </a:p>
          <a:p>
            <a:pPr marL="1461686" lvl="1" indent="-487229">
              <a:lnSpc>
                <a:spcPct val="110000"/>
              </a:lnSpc>
              <a:buClr>
                <a:schemeClr val="dk2"/>
              </a:buClr>
              <a:buSzPts val="1200"/>
              <a:buFont typeface="Roboto"/>
              <a:buChar char="○"/>
            </a:pPr>
            <a:r>
              <a:rPr lang="en-US" sz="1919">
                <a:solidFill>
                  <a:schemeClr val="dk2"/>
                </a:solidFill>
                <a:latin typeface="Roboto"/>
                <a:ea typeface="Roboto"/>
                <a:cs typeface="Roboto"/>
                <a:sym typeface="Roboto"/>
              </a:rPr>
              <a:t>Scheduling or attending appointments</a:t>
            </a:r>
            <a:endParaRPr sz="1919">
              <a:solidFill>
                <a:schemeClr val="dk2"/>
              </a:solidFill>
              <a:latin typeface="Roboto"/>
              <a:ea typeface="Roboto"/>
              <a:cs typeface="Roboto"/>
              <a:sym typeface="Roboto"/>
            </a:endParaRPr>
          </a:p>
          <a:p>
            <a:pPr marL="1461686" lvl="1" indent="-487229">
              <a:lnSpc>
                <a:spcPct val="110000"/>
              </a:lnSpc>
              <a:buClr>
                <a:schemeClr val="dk2"/>
              </a:buClr>
              <a:buSzPts val="1200"/>
              <a:buFont typeface="Roboto"/>
              <a:buChar char="○"/>
            </a:pPr>
            <a:r>
              <a:rPr lang="en-US" sz="1919">
                <a:solidFill>
                  <a:schemeClr val="dk2"/>
                </a:solidFill>
                <a:latin typeface="Roboto"/>
                <a:ea typeface="Roboto"/>
                <a:cs typeface="Roboto"/>
                <a:sym typeface="Roboto"/>
              </a:rPr>
              <a:t>Scheduled phone calls with care team</a:t>
            </a:r>
            <a:endParaRPr sz="1919">
              <a:solidFill>
                <a:schemeClr val="dk2"/>
              </a:solidFill>
              <a:latin typeface="Roboto"/>
              <a:ea typeface="Roboto"/>
              <a:cs typeface="Roboto"/>
              <a:sym typeface="Roboto"/>
            </a:endParaRPr>
          </a:p>
        </p:txBody>
      </p:sp>
      <p:sp>
        <p:nvSpPr>
          <p:cNvPr id="1498" name="Google Shape;1498;p210"/>
          <p:cNvSpPr txBox="1"/>
          <p:nvPr/>
        </p:nvSpPr>
        <p:spPr>
          <a:xfrm>
            <a:off x="13035223" y="135477"/>
            <a:ext cx="1461686" cy="1004414"/>
          </a:xfrm>
          <a:prstGeom prst="rect">
            <a:avLst/>
          </a:prstGeom>
          <a:noFill/>
          <a:ln>
            <a:noFill/>
          </a:ln>
        </p:spPr>
        <p:txBody>
          <a:bodyPr spcFirstLastPara="1" wrap="square" lIns="146144" tIns="146144" rIns="146144" bIns="146144" anchor="t"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lnSpc>
                <a:spcPct val="115000"/>
              </a:lnSpc>
              <a:spcAft>
                <a:spcPts val="1598"/>
              </a:spcAft>
            </a:pPr>
            <a:endParaRPr sz="2878"/>
          </a:p>
        </p:txBody>
      </p:sp>
      <p:sp>
        <p:nvSpPr>
          <p:cNvPr id="1499" name="Google Shape;1499;p210"/>
          <p:cNvSpPr/>
          <p:nvPr/>
        </p:nvSpPr>
        <p:spPr>
          <a:xfrm>
            <a:off x="11837252" y="18584"/>
            <a:ext cx="2786220" cy="438793"/>
          </a:xfrm>
          <a:prstGeom prst="rect">
            <a:avLst/>
          </a:prstGeom>
          <a:no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1758" b="1">
                <a:solidFill>
                  <a:srgbClr val="FFFFFF"/>
                </a:solidFill>
                <a:latin typeface="Roboto"/>
                <a:ea typeface="Roboto"/>
                <a:cs typeface="Roboto"/>
                <a:sym typeface="Roboto"/>
              </a:rPr>
              <a:t>ACTIVATE</a:t>
            </a:r>
            <a:endParaRPr sz="1439">
              <a:solidFill>
                <a:srgbClr val="FFFFFF"/>
              </a:solidFill>
              <a:latin typeface="Roboto"/>
              <a:ea typeface="Roboto"/>
              <a:cs typeface="Roboto"/>
              <a:sym typeface="Roboto"/>
            </a:endParaRPr>
          </a:p>
        </p:txBody>
      </p:sp>
      <p:sp>
        <p:nvSpPr>
          <p:cNvPr id="1501" name="Google Shape;1501;p210"/>
          <p:cNvSpPr/>
          <p:nvPr/>
        </p:nvSpPr>
        <p:spPr>
          <a:xfrm>
            <a:off x="11837252" y="18584"/>
            <a:ext cx="2786220" cy="438793"/>
          </a:xfrm>
          <a:prstGeom prst="rect">
            <a:avLst/>
          </a:prstGeom>
          <a:no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1758" b="1">
                <a:solidFill>
                  <a:srgbClr val="FFFFFF"/>
                </a:solidFill>
                <a:latin typeface="Roboto"/>
                <a:ea typeface="Roboto"/>
                <a:cs typeface="Roboto"/>
                <a:sym typeface="Roboto"/>
              </a:rPr>
              <a:t>REMINDERS</a:t>
            </a:r>
            <a:endParaRPr sz="1439">
              <a:solidFill>
                <a:srgbClr val="FFFFFF"/>
              </a:solidFill>
              <a:latin typeface="Roboto"/>
              <a:ea typeface="Roboto"/>
              <a:cs typeface="Roboto"/>
              <a:sym typeface="Roboto"/>
            </a:endParaRPr>
          </a:p>
        </p:txBody>
      </p:sp>
      <p:grpSp>
        <p:nvGrpSpPr>
          <p:cNvPr id="1502" name="Google Shape;1502;p210"/>
          <p:cNvGrpSpPr/>
          <p:nvPr/>
        </p:nvGrpSpPr>
        <p:grpSpPr>
          <a:xfrm>
            <a:off x="7733972" y="2110047"/>
            <a:ext cx="5883672" cy="5203741"/>
            <a:chOff x="4315250" y="1548600"/>
            <a:chExt cx="3680700" cy="3255350"/>
          </a:xfrm>
        </p:grpSpPr>
        <p:sp>
          <p:nvSpPr>
            <p:cNvPr id="1503" name="Google Shape;1503;p210"/>
            <p:cNvSpPr/>
            <p:nvPr/>
          </p:nvSpPr>
          <p:spPr>
            <a:xfrm>
              <a:off x="4315250" y="1548650"/>
              <a:ext cx="3680700" cy="32553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endParaRPr sz="2878"/>
            </a:p>
          </p:txBody>
        </p:sp>
        <p:grpSp>
          <p:nvGrpSpPr>
            <p:cNvPr id="1504" name="Google Shape;1504;p210"/>
            <p:cNvGrpSpPr/>
            <p:nvPr/>
          </p:nvGrpSpPr>
          <p:grpSpPr>
            <a:xfrm>
              <a:off x="4327625" y="1548600"/>
              <a:ext cx="3668301" cy="3255199"/>
              <a:chOff x="4327625" y="1548600"/>
              <a:chExt cx="3668301" cy="3255199"/>
            </a:xfrm>
          </p:grpSpPr>
          <p:pic>
            <p:nvPicPr>
              <p:cNvPr id="1505" name="Google Shape;1505;p210"/>
              <p:cNvPicPr preferRelativeResize="0"/>
              <p:nvPr/>
            </p:nvPicPr>
            <p:blipFill rotWithShape="1">
              <a:blip r:embed="rId3">
                <a:alphaModFix/>
              </a:blip>
              <a:srcRect l="1297" r="1122"/>
              <a:stretch/>
            </p:blipFill>
            <p:spPr>
              <a:xfrm>
                <a:off x="4327625" y="1886875"/>
                <a:ext cx="3668299" cy="2916924"/>
              </a:xfrm>
              <a:prstGeom prst="rect">
                <a:avLst/>
              </a:prstGeom>
              <a:noFill/>
              <a:ln>
                <a:noFill/>
              </a:ln>
            </p:spPr>
          </p:pic>
          <p:pic>
            <p:nvPicPr>
              <p:cNvPr id="1506" name="Google Shape;1506;p210"/>
              <p:cNvPicPr preferRelativeResize="0"/>
              <p:nvPr/>
            </p:nvPicPr>
            <p:blipFill rotWithShape="1">
              <a:blip r:embed="rId4">
                <a:alphaModFix/>
              </a:blip>
              <a:srcRect l="1297" r="1122"/>
              <a:stretch/>
            </p:blipFill>
            <p:spPr>
              <a:xfrm>
                <a:off x="4327625" y="1548600"/>
                <a:ext cx="3668301" cy="884200"/>
              </a:xfrm>
              <a:prstGeom prst="rect">
                <a:avLst/>
              </a:prstGeom>
              <a:noFill/>
              <a:ln>
                <a:noFill/>
              </a:ln>
            </p:spPr>
          </p:pic>
        </p:grpSp>
      </p:grpSp>
      <p:sp>
        <p:nvSpPr>
          <p:cNvPr id="1507" name="Google Shape;1507;p210"/>
          <p:cNvSpPr/>
          <p:nvPr/>
        </p:nvSpPr>
        <p:spPr>
          <a:xfrm>
            <a:off x="10201456" y="1847220"/>
            <a:ext cx="338087" cy="328975"/>
          </a:xfrm>
          <a:prstGeom prst="ellipse">
            <a:avLst/>
          </a:prstGeom>
          <a:solidFill>
            <a:srgbClr val="00AAD5"/>
          </a:solidFill>
          <a:ln>
            <a:noFill/>
          </a:ln>
        </p:spPr>
        <p:txBody>
          <a:bodyPr spcFirstLastPara="1" wrap="square" lIns="73052" tIns="73052" rIns="73052" bIns="73052"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rgbClr val="09BFB1"/>
              </a:buClr>
              <a:buSzPts val="3900"/>
            </a:pPr>
            <a:r>
              <a:rPr lang="en-US" sz="1279" b="1">
                <a:solidFill>
                  <a:srgbClr val="FFFFFF"/>
                </a:solidFill>
                <a:latin typeface="Roboto"/>
                <a:ea typeface="Roboto"/>
                <a:cs typeface="Roboto"/>
                <a:sym typeface="Roboto"/>
              </a:rPr>
              <a:t>1</a:t>
            </a:r>
            <a:endParaRPr sz="1279">
              <a:solidFill>
                <a:srgbClr val="FFFFFF"/>
              </a:solidFill>
              <a:latin typeface="Roboto"/>
              <a:ea typeface="Roboto"/>
              <a:cs typeface="Roboto"/>
              <a:sym typeface="Roboto"/>
            </a:endParaRPr>
          </a:p>
        </p:txBody>
      </p:sp>
      <p:sp>
        <p:nvSpPr>
          <p:cNvPr id="1508" name="Google Shape;1508;p210"/>
          <p:cNvSpPr/>
          <p:nvPr/>
        </p:nvSpPr>
        <p:spPr>
          <a:xfrm>
            <a:off x="11914190" y="3192795"/>
            <a:ext cx="338087" cy="328975"/>
          </a:xfrm>
          <a:prstGeom prst="ellipse">
            <a:avLst/>
          </a:prstGeom>
          <a:solidFill>
            <a:srgbClr val="00AAD5"/>
          </a:solidFill>
          <a:ln>
            <a:noFill/>
          </a:ln>
        </p:spPr>
        <p:txBody>
          <a:bodyPr spcFirstLastPara="1" wrap="square" lIns="73052" tIns="73052" rIns="73052" bIns="73052"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rgbClr val="09BFB1"/>
              </a:buClr>
              <a:buSzPts val="3900"/>
            </a:pPr>
            <a:r>
              <a:rPr lang="en-US" sz="1279" b="1">
                <a:solidFill>
                  <a:srgbClr val="FFFFFF"/>
                </a:solidFill>
                <a:latin typeface="Roboto"/>
                <a:ea typeface="Roboto"/>
                <a:cs typeface="Roboto"/>
                <a:sym typeface="Roboto"/>
              </a:rPr>
              <a:t>2</a:t>
            </a:r>
            <a:endParaRPr sz="1279">
              <a:solidFill>
                <a:srgbClr val="FFFFFF"/>
              </a:solidFill>
              <a:latin typeface="Roboto"/>
              <a:ea typeface="Roboto"/>
              <a:cs typeface="Roboto"/>
              <a:sym typeface="Roboto"/>
            </a:endParaRPr>
          </a:p>
        </p:txBody>
      </p:sp>
      <p:sp>
        <p:nvSpPr>
          <p:cNvPr id="1509" name="Google Shape;1509;p210"/>
          <p:cNvSpPr/>
          <p:nvPr/>
        </p:nvSpPr>
        <p:spPr>
          <a:xfrm>
            <a:off x="9863369" y="3962479"/>
            <a:ext cx="338087" cy="328975"/>
          </a:xfrm>
          <a:prstGeom prst="ellipse">
            <a:avLst/>
          </a:prstGeom>
          <a:solidFill>
            <a:srgbClr val="00AAD5"/>
          </a:solidFill>
          <a:ln>
            <a:noFill/>
          </a:ln>
        </p:spPr>
        <p:txBody>
          <a:bodyPr spcFirstLastPara="1" wrap="square" lIns="73052" tIns="73052" rIns="73052" bIns="73052"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rgbClr val="09BFB1"/>
              </a:buClr>
              <a:buSzPts val="3900"/>
            </a:pPr>
            <a:r>
              <a:rPr lang="en-US" sz="1279" b="1">
                <a:solidFill>
                  <a:srgbClr val="FFFFFF"/>
                </a:solidFill>
                <a:latin typeface="Roboto"/>
                <a:ea typeface="Roboto"/>
                <a:cs typeface="Roboto"/>
                <a:sym typeface="Roboto"/>
              </a:rPr>
              <a:t>3</a:t>
            </a:r>
            <a:endParaRPr sz="1279">
              <a:solidFill>
                <a:srgbClr val="FFFFFF"/>
              </a:solidFill>
              <a:latin typeface="Roboto"/>
              <a:ea typeface="Roboto"/>
              <a:cs typeface="Roboto"/>
              <a:sym typeface="Roboto"/>
            </a:endParaRPr>
          </a:p>
        </p:txBody>
      </p:sp>
      <p:sp>
        <p:nvSpPr>
          <p:cNvPr id="1510" name="Google Shape;1510;p210"/>
          <p:cNvSpPr/>
          <p:nvPr/>
        </p:nvSpPr>
        <p:spPr>
          <a:xfrm>
            <a:off x="10131081" y="6905016"/>
            <a:ext cx="338087" cy="328975"/>
          </a:xfrm>
          <a:prstGeom prst="ellipse">
            <a:avLst/>
          </a:prstGeom>
          <a:solidFill>
            <a:srgbClr val="00AAD5"/>
          </a:solidFill>
          <a:ln>
            <a:noFill/>
          </a:ln>
        </p:spPr>
        <p:txBody>
          <a:bodyPr spcFirstLastPara="1" wrap="square" lIns="73052" tIns="73052" rIns="73052" bIns="73052"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rgbClr val="09BFB1"/>
              </a:buClr>
              <a:buSzPts val="3900"/>
            </a:pPr>
            <a:r>
              <a:rPr lang="en-US" sz="1279" b="1">
                <a:solidFill>
                  <a:srgbClr val="FFFFFF"/>
                </a:solidFill>
                <a:latin typeface="Roboto"/>
                <a:ea typeface="Roboto"/>
                <a:cs typeface="Roboto"/>
                <a:sym typeface="Roboto"/>
              </a:rPr>
              <a:t>4</a:t>
            </a:r>
            <a:endParaRPr sz="1279">
              <a:solidFill>
                <a:srgbClr val="FFFFFF"/>
              </a:solidFill>
              <a:latin typeface="Roboto"/>
              <a:ea typeface="Roboto"/>
              <a:cs typeface="Roboto"/>
              <a:sym typeface="Roboto"/>
            </a:endParaRPr>
          </a:p>
        </p:txBody>
      </p:sp>
      <p:sp>
        <p:nvSpPr>
          <p:cNvPr id="2" name="Google Shape;1614;p203">
            <a:extLst>
              <a:ext uri="{FF2B5EF4-FFF2-40B4-BE49-F238E27FC236}">
                <a16:creationId xmlns:a16="http://schemas.microsoft.com/office/drawing/2014/main" id="{3C680D76-D1A6-99AC-3A50-4AC2FC8FF1E4}"/>
              </a:ext>
            </a:extLst>
          </p:cNvPr>
          <p:cNvSpPr/>
          <p:nvPr/>
        </p:nvSpPr>
        <p:spPr>
          <a:xfrm>
            <a:off x="11336696" y="10450"/>
            <a:ext cx="3297227" cy="475999"/>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4"/>
          </a:solidFill>
          <a:ln>
            <a:noFill/>
          </a:ln>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endParaRPr lang="en-US" sz="2592"/>
          </a:p>
        </p:txBody>
      </p:sp>
      <p:sp>
        <p:nvSpPr>
          <p:cNvPr id="3" name="Google Shape;1615;p203">
            <a:extLst>
              <a:ext uri="{FF2B5EF4-FFF2-40B4-BE49-F238E27FC236}">
                <a16:creationId xmlns:a16="http://schemas.microsoft.com/office/drawing/2014/main" id="{56890408-3C77-CDE1-2CBC-B69F5617A604}"/>
              </a:ext>
            </a:extLst>
          </p:cNvPr>
          <p:cNvSpPr/>
          <p:nvPr/>
        </p:nvSpPr>
        <p:spPr>
          <a:xfrm>
            <a:off x="11847701" y="29032"/>
            <a:ext cx="2786220" cy="438793"/>
          </a:xfrm>
          <a:prstGeom prst="rect">
            <a:avLst/>
          </a:prstGeom>
          <a:no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1758" b="1">
                <a:solidFill>
                  <a:srgbClr val="FFFFFF"/>
                </a:solidFill>
                <a:latin typeface="Roboto"/>
                <a:ea typeface="Roboto"/>
                <a:cs typeface="Roboto"/>
                <a:sym typeface="Roboto"/>
              </a:rPr>
              <a:t>REMINDERS</a:t>
            </a:r>
            <a:endParaRPr sz="143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63439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25B863-12AC-0D90-4349-48C511390247}"/>
            </a:ext>
          </a:extLst>
        </p:cNvPr>
        <p:cNvGrpSpPr/>
        <p:nvPr/>
      </p:nvGrpSpPr>
      <p:grpSpPr>
        <a:xfrm>
          <a:off x="0" y="0"/>
          <a:ext cx="0" cy="0"/>
          <a:chOff x="0" y="0"/>
          <a:chExt cx="0" cy="0"/>
        </a:xfrm>
      </p:grpSpPr>
      <p:sp>
        <p:nvSpPr>
          <p:cNvPr id="5" name="Google Shape;1668;p202">
            <a:extLst>
              <a:ext uri="{FF2B5EF4-FFF2-40B4-BE49-F238E27FC236}">
                <a16:creationId xmlns:a16="http://schemas.microsoft.com/office/drawing/2014/main" id="{C142E752-8235-A914-AF9B-68D479CEA83E}"/>
              </a:ext>
            </a:extLst>
          </p:cNvPr>
          <p:cNvSpPr txBox="1">
            <a:spLocks/>
          </p:cNvSpPr>
          <p:nvPr/>
        </p:nvSpPr>
        <p:spPr>
          <a:xfrm>
            <a:off x="279929" y="4744388"/>
            <a:ext cx="2684800" cy="2689786"/>
          </a:xfrm>
          <a:prstGeom prst="rect">
            <a:avLst/>
          </a:prstGeom>
          <a:solidFill>
            <a:srgbClr val="E6417B">
              <a:alpha val="15955"/>
            </a:srgb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56" defTabSz="914255">
              <a:buClr>
                <a:srgbClr val="0192C6"/>
              </a:buClr>
            </a:pPr>
            <a:r>
              <a:rPr lang="en-US" sz="1200" b="1">
                <a:solidFill>
                  <a:srgbClr val="E6417B"/>
                </a:solidFill>
                <a:latin typeface="Texta Bold"/>
              </a:rPr>
              <a:t>CAREGIVER SUPPORT</a:t>
            </a:r>
            <a:endParaRPr lang="en-US" sz="1500"/>
          </a:p>
          <a:p>
            <a:pPr marL="113656" defTabSz="914255">
              <a:spcBef>
                <a:spcPts val="300"/>
              </a:spcBef>
              <a:buClr>
                <a:srgbClr val="0192C6"/>
              </a:buClr>
            </a:pPr>
            <a:r>
              <a:rPr lang="en-US" sz="1200">
                <a:solidFill>
                  <a:srgbClr val="09213F"/>
                </a:solidFill>
                <a:latin typeface="Texta"/>
              </a:rPr>
              <a:t>Self-Care </a:t>
            </a:r>
            <a:br>
              <a:rPr lang="en-US" sz="1200">
                <a:latin typeface="Texta"/>
              </a:rPr>
            </a:br>
            <a:r>
              <a:rPr lang="en-US" sz="1200">
                <a:solidFill>
                  <a:srgbClr val="09213F"/>
                </a:solidFill>
                <a:latin typeface="Texta"/>
              </a:rPr>
              <a:t>Medications and Aging </a:t>
            </a:r>
          </a:p>
          <a:p>
            <a:pPr marL="113656" defTabSz="914255">
              <a:spcBef>
                <a:spcPts val="300"/>
              </a:spcBef>
              <a:buClr>
                <a:srgbClr val="0192C6"/>
              </a:buClr>
            </a:pPr>
            <a:r>
              <a:rPr lang="en-US" sz="1200">
                <a:solidFill>
                  <a:srgbClr val="09213F"/>
                </a:solidFill>
                <a:latin typeface="Texta"/>
              </a:rPr>
              <a:t>Advocating for Your Loved One </a:t>
            </a:r>
          </a:p>
          <a:p>
            <a:pPr marL="113656" defTabSz="914255">
              <a:spcBef>
                <a:spcPts val="300"/>
              </a:spcBef>
              <a:buClr>
                <a:srgbClr val="0192C6"/>
              </a:buClr>
            </a:pPr>
            <a:r>
              <a:rPr lang="en-US" sz="1200">
                <a:solidFill>
                  <a:srgbClr val="09213F"/>
                </a:solidFill>
                <a:latin typeface="Texta"/>
              </a:rPr>
              <a:t>Asking For Help </a:t>
            </a:r>
          </a:p>
          <a:p>
            <a:pPr marL="113656" defTabSz="914255">
              <a:spcBef>
                <a:spcPts val="300"/>
              </a:spcBef>
              <a:buClr>
                <a:srgbClr val="0192C6"/>
              </a:buClr>
            </a:pPr>
            <a:r>
              <a:rPr lang="en-US" sz="1200">
                <a:solidFill>
                  <a:srgbClr val="09213F"/>
                </a:solidFill>
                <a:latin typeface="Texta"/>
              </a:rPr>
              <a:t>Decreasing Caregiver Stress </a:t>
            </a:r>
          </a:p>
          <a:p>
            <a:pPr marL="113656" defTabSz="914255">
              <a:spcBef>
                <a:spcPts val="300"/>
              </a:spcBef>
              <a:buClr>
                <a:srgbClr val="0192C6"/>
              </a:buClr>
            </a:pPr>
            <a:r>
              <a:rPr lang="en-US" sz="1200">
                <a:solidFill>
                  <a:srgbClr val="09213F"/>
                </a:solidFill>
                <a:latin typeface="Texta"/>
              </a:rPr>
              <a:t>Taking a break </a:t>
            </a:r>
          </a:p>
          <a:p>
            <a:pPr marL="113656" defTabSz="914255">
              <a:spcBef>
                <a:spcPts val="300"/>
              </a:spcBef>
              <a:buClr>
                <a:srgbClr val="0192C6"/>
              </a:buClr>
            </a:pPr>
            <a:r>
              <a:rPr lang="en-US" sz="1200">
                <a:solidFill>
                  <a:srgbClr val="09213F"/>
                </a:solidFill>
                <a:latin typeface="Texta"/>
              </a:rPr>
              <a:t>Using a sitter </a:t>
            </a:r>
          </a:p>
          <a:p>
            <a:pPr marL="113656" defTabSz="914255">
              <a:spcBef>
                <a:spcPts val="300"/>
              </a:spcBef>
              <a:buClr>
                <a:srgbClr val="0192C6"/>
              </a:buClr>
            </a:pPr>
            <a:r>
              <a:rPr lang="en-US" sz="1200">
                <a:solidFill>
                  <a:srgbClr val="09213F"/>
                </a:solidFill>
                <a:latin typeface="Texta"/>
              </a:rPr>
              <a:t>Learn through play </a:t>
            </a:r>
          </a:p>
          <a:p>
            <a:pPr marL="113656" defTabSz="914255">
              <a:spcBef>
                <a:spcPts val="300"/>
              </a:spcBef>
              <a:buClr>
                <a:srgbClr val="0192C6"/>
              </a:buClr>
            </a:pPr>
            <a:r>
              <a:rPr lang="en-US" sz="1200">
                <a:solidFill>
                  <a:srgbClr val="09213F"/>
                </a:solidFill>
                <a:latin typeface="Texta"/>
              </a:rPr>
              <a:t>The Tough Stuff </a:t>
            </a:r>
          </a:p>
          <a:p>
            <a:pPr marL="113656" defTabSz="914255">
              <a:spcBef>
                <a:spcPts val="300"/>
              </a:spcBef>
              <a:buClr>
                <a:srgbClr val="0192C6"/>
              </a:buClr>
            </a:pPr>
            <a:r>
              <a:rPr lang="en-US" sz="1200">
                <a:solidFill>
                  <a:srgbClr val="09213F"/>
                </a:solidFill>
                <a:latin typeface="Texta"/>
              </a:rPr>
              <a:t>The Digital Age</a:t>
            </a:r>
            <a:endParaRPr lang="en-US" sz="1200">
              <a:solidFill>
                <a:srgbClr val="09213F"/>
              </a:solidFill>
              <a:latin typeface="Texta"/>
              <a:sym typeface="Roboto Light"/>
            </a:endParaRPr>
          </a:p>
          <a:p>
            <a:pPr defTabSz="914255">
              <a:spcBef>
                <a:spcPts val="533"/>
              </a:spcBef>
              <a:spcAft>
                <a:spcPts val="533"/>
              </a:spcAft>
              <a:buClr>
                <a:srgbClr val="0192C6"/>
              </a:buClr>
            </a:pPr>
            <a:endParaRPr lang="en-US" sz="1067">
              <a:solidFill>
                <a:srgbClr val="6A7179"/>
              </a:solidFill>
              <a:latin typeface="Texta Alt" panose="00000500000000000000" pitchFamily="50" charset="0"/>
              <a:ea typeface="Roboto Light"/>
              <a:cs typeface="Roboto Light"/>
              <a:sym typeface="Roboto Light"/>
            </a:endParaRPr>
          </a:p>
        </p:txBody>
      </p:sp>
      <p:sp>
        <p:nvSpPr>
          <p:cNvPr id="6" name="Google Shape;1669;p202">
            <a:extLst>
              <a:ext uri="{FF2B5EF4-FFF2-40B4-BE49-F238E27FC236}">
                <a16:creationId xmlns:a16="http://schemas.microsoft.com/office/drawing/2014/main" id="{CFC9E55D-9BD6-3AE4-58A1-472279A90922}"/>
              </a:ext>
            </a:extLst>
          </p:cNvPr>
          <p:cNvSpPr txBox="1">
            <a:spLocks/>
          </p:cNvSpPr>
          <p:nvPr/>
        </p:nvSpPr>
        <p:spPr>
          <a:xfrm>
            <a:off x="6094254" y="3106582"/>
            <a:ext cx="2760955" cy="3001610"/>
          </a:xfrm>
          <a:prstGeom prst="rect">
            <a:avLst/>
          </a:prstGeom>
          <a:solidFill>
            <a:schemeClr val="accent4">
              <a:alpha val="16016"/>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pPr>
            <a:r>
              <a:rPr lang="en-US" sz="1200" b="1">
                <a:solidFill>
                  <a:srgbClr val="F3793B"/>
                </a:solidFill>
                <a:latin typeface="Texta Bold" pitchFamily="2" charset="77"/>
              </a:rPr>
              <a:t>HEALTH PLAN NAVIGATION</a:t>
            </a:r>
          </a:p>
          <a:p>
            <a:pPr marL="114286" defTabSz="914255">
              <a:spcBef>
                <a:spcPts val="300"/>
              </a:spcBef>
              <a:buClr>
                <a:srgbClr val="0192C6"/>
              </a:buClr>
            </a:pPr>
            <a:r>
              <a:rPr lang="en-US" sz="1200">
                <a:solidFill>
                  <a:srgbClr val="09213F"/>
                </a:solidFill>
                <a:latin typeface="Texta" pitchFamily="2" charset="77"/>
              </a:rPr>
              <a:t>What Should I Know About Using The Emergency Room?</a:t>
            </a:r>
          </a:p>
          <a:p>
            <a:pPr marL="114286" defTabSz="914255">
              <a:spcBef>
                <a:spcPts val="300"/>
              </a:spcBef>
              <a:buClr>
                <a:srgbClr val="0192C6"/>
              </a:buClr>
            </a:pPr>
            <a:r>
              <a:rPr lang="en-US" sz="1200">
                <a:solidFill>
                  <a:srgbClr val="09213F"/>
                </a:solidFill>
                <a:latin typeface="Texta" pitchFamily="2" charset="77"/>
              </a:rPr>
              <a:t>How Do I Prepare For A CT Scan? </a:t>
            </a:r>
          </a:p>
          <a:p>
            <a:pPr marL="114286" defTabSz="914255">
              <a:spcBef>
                <a:spcPts val="300"/>
              </a:spcBef>
              <a:buClr>
                <a:srgbClr val="0192C6"/>
              </a:buClr>
            </a:pPr>
            <a:r>
              <a:rPr lang="en-US" sz="1200">
                <a:solidFill>
                  <a:srgbClr val="09213F"/>
                </a:solidFill>
                <a:latin typeface="Texta" pitchFamily="2" charset="77"/>
              </a:rPr>
              <a:t>How Do I Prepare For My Health In Retirement? </a:t>
            </a:r>
          </a:p>
          <a:p>
            <a:pPr marL="114286" defTabSz="914255">
              <a:spcBef>
                <a:spcPts val="300"/>
              </a:spcBef>
              <a:buClr>
                <a:srgbClr val="0192C6"/>
              </a:buClr>
            </a:pPr>
            <a:r>
              <a:rPr lang="en-US" sz="1200">
                <a:solidFill>
                  <a:srgbClr val="09213F"/>
                </a:solidFill>
                <a:latin typeface="Texta" pitchFamily="2" charset="77"/>
              </a:rPr>
              <a:t>What Should I Know About High Performance Health Networks? </a:t>
            </a:r>
          </a:p>
          <a:p>
            <a:pPr marL="114286" defTabSz="914255">
              <a:spcBef>
                <a:spcPts val="300"/>
              </a:spcBef>
              <a:buClr>
                <a:srgbClr val="0192C6"/>
              </a:buClr>
            </a:pPr>
            <a:r>
              <a:rPr lang="en-US" sz="1200">
                <a:solidFill>
                  <a:srgbClr val="09213F"/>
                </a:solidFill>
                <a:latin typeface="Texta" pitchFamily="2" charset="77"/>
              </a:rPr>
              <a:t>What Should I Know About Social Determinants Of Health? </a:t>
            </a:r>
          </a:p>
          <a:p>
            <a:pPr marL="114286" defTabSz="914255">
              <a:spcBef>
                <a:spcPts val="300"/>
              </a:spcBef>
              <a:buClr>
                <a:srgbClr val="0192C6"/>
              </a:buClr>
            </a:pPr>
            <a:r>
              <a:rPr lang="en-US" sz="1200">
                <a:solidFill>
                  <a:srgbClr val="09213F"/>
                </a:solidFill>
                <a:latin typeface="Texta" pitchFamily="2" charset="77"/>
              </a:rPr>
              <a:t>What Should I Know About Prior Authorization? </a:t>
            </a:r>
          </a:p>
          <a:p>
            <a:pPr marL="114286" defTabSz="914255">
              <a:spcBef>
                <a:spcPts val="300"/>
              </a:spcBef>
              <a:buClr>
                <a:srgbClr val="0192C6"/>
              </a:buClr>
            </a:pPr>
            <a:r>
              <a:rPr lang="en-US" sz="1200">
                <a:solidFill>
                  <a:srgbClr val="09213F"/>
                </a:solidFill>
                <a:latin typeface="Texta" pitchFamily="2" charset="77"/>
              </a:rPr>
              <a:t>What Should I Know If I Need A Specialty Medication?</a:t>
            </a:r>
            <a:endParaRPr lang="en-US" sz="1200">
              <a:solidFill>
                <a:srgbClr val="09213F"/>
              </a:solidFill>
              <a:latin typeface="Texta" pitchFamily="2" charset="77"/>
              <a:sym typeface="Roboto Light"/>
            </a:endParaRPr>
          </a:p>
        </p:txBody>
      </p:sp>
      <p:sp>
        <p:nvSpPr>
          <p:cNvPr id="7" name="Google Shape;1670;p202">
            <a:extLst>
              <a:ext uri="{FF2B5EF4-FFF2-40B4-BE49-F238E27FC236}">
                <a16:creationId xmlns:a16="http://schemas.microsoft.com/office/drawing/2014/main" id="{4EA0998D-5061-F131-2F3A-0F35DABA5426}"/>
              </a:ext>
            </a:extLst>
          </p:cNvPr>
          <p:cNvSpPr txBox="1">
            <a:spLocks/>
          </p:cNvSpPr>
          <p:nvPr/>
        </p:nvSpPr>
        <p:spPr>
          <a:xfrm>
            <a:off x="8950002" y="2009960"/>
            <a:ext cx="2743200" cy="3147262"/>
          </a:xfrm>
          <a:prstGeom prst="rect">
            <a:avLst/>
          </a:prstGeom>
          <a:solidFill>
            <a:srgbClr val="B5E3FF">
              <a:alpha val="45028"/>
            </a:srgb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pPr>
            <a:r>
              <a:rPr lang="en-US" sz="1200" b="1">
                <a:solidFill>
                  <a:srgbClr val="0192C6"/>
                </a:solidFill>
                <a:latin typeface="Texta Bold" pitchFamily="2" charset="77"/>
              </a:rPr>
              <a:t>LIFESTYLE &amp; WELLNESS</a:t>
            </a:r>
          </a:p>
          <a:p>
            <a:pPr marL="114286" defTabSz="914255">
              <a:spcBef>
                <a:spcPts val="300"/>
              </a:spcBef>
              <a:buClr>
                <a:srgbClr val="0192C6"/>
              </a:buClr>
            </a:pPr>
            <a:r>
              <a:rPr lang="en-US" sz="1200">
                <a:solidFill>
                  <a:srgbClr val="09213F"/>
                </a:solidFill>
                <a:latin typeface="Texta" pitchFamily="2" charset="77"/>
              </a:rPr>
              <a:t>Getting Vaccinated: The Flu</a:t>
            </a:r>
          </a:p>
          <a:p>
            <a:pPr marL="114286" defTabSz="914255">
              <a:spcBef>
                <a:spcPts val="300"/>
              </a:spcBef>
              <a:buClr>
                <a:srgbClr val="0192C6"/>
              </a:buClr>
            </a:pPr>
            <a:r>
              <a:rPr lang="en-US" sz="1200">
                <a:solidFill>
                  <a:srgbClr val="09213F"/>
                </a:solidFill>
                <a:latin typeface="Texta" pitchFamily="2" charset="77"/>
              </a:rPr>
              <a:t>Screening for Prostate Cancer </a:t>
            </a:r>
          </a:p>
          <a:p>
            <a:pPr marL="114286" defTabSz="914255">
              <a:spcBef>
                <a:spcPts val="300"/>
              </a:spcBef>
              <a:buClr>
                <a:srgbClr val="0192C6"/>
              </a:buClr>
            </a:pPr>
            <a:r>
              <a:rPr lang="en-US" sz="1200">
                <a:solidFill>
                  <a:srgbClr val="09213F"/>
                </a:solidFill>
                <a:latin typeface="Texta" pitchFamily="2" charset="77"/>
              </a:rPr>
              <a:t>The Transition to Menopause </a:t>
            </a:r>
          </a:p>
          <a:p>
            <a:pPr marL="114286" defTabSz="914255">
              <a:spcBef>
                <a:spcPts val="300"/>
              </a:spcBef>
              <a:buClr>
                <a:srgbClr val="0192C6"/>
              </a:buClr>
            </a:pPr>
            <a:r>
              <a:rPr lang="en-US" sz="1200">
                <a:solidFill>
                  <a:srgbClr val="09213F"/>
                </a:solidFill>
                <a:latin typeface="Texta" pitchFamily="2" charset="77"/>
              </a:rPr>
              <a:t>Skin Cancer Prevention </a:t>
            </a:r>
          </a:p>
          <a:p>
            <a:pPr marL="114286" defTabSz="914255">
              <a:spcBef>
                <a:spcPts val="300"/>
              </a:spcBef>
              <a:buClr>
                <a:srgbClr val="0192C6"/>
              </a:buClr>
            </a:pPr>
            <a:r>
              <a:rPr lang="en-US" sz="1200">
                <a:solidFill>
                  <a:srgbClr val="09213F"/>
                </a:solidFill>
                <a:latin typeface="Texta" pitchFamily="2" charset="77"/>
              </a:rPr>
              <a:t>Preventative Dental Care </a:t>
            </a:r>
          </a:p>
          <a:p>
            <a:pPr marL="114286" defTabSz="914255">
              <a:spcBef>
                <a:spcPts val="300"/>
              </a:spcBef>
              <a:buClr>
                <a:srgbClr val="0192C6"/>
              </a:buClr>
            </a:pPr>
            <a:r>
              <a:rPr lang="en-US" sz="1200">
                <a:solidFill>
                  <a:srgbClr val="09213F"/>
                </a:solidFill>
                <a:latin typeface="Texta" pitchFamily="2" charset="77"/>
              </a:rPr>
              <a:t>Making Time For Exercise </a:t>
            </a:r>
          </a:p>
          <a:p>
            <a:pPr marL="114286" defTabSz="914255">
              <a:spcBef>
                <a:spcPts val="300"/>
              </a:spcBef>
              <a:buClr>
                <a:srgbClr val="0192C6"/>
              </a:buClr>
            </a:pPr>
            <a:r>
              <a:rPr lang="en-US" sz="1200">
                <a:solidFill>
                  <a:srgbClr val="09213F"/>
                </a:solidFill>
                <a:latin typeface="Texta" pitchFamily="2" charset="77"/>
              </a:rPr>
              <a:t>The Importance of Sleep </a:t>
            </a:r>
          </a:p>
          <a:p>
            <a:pPr marL="114286" defTabSz="914255">
              <a:spcBef>
                <a:spcPts val="300"/>
              </a:spcBef>
              <a:buClr>
                <a:srgbClr val="0192C6"/>
              </a:buClr>
            </a:pPr>
            <a:r>
              <a:rPr lang="en-US" sz="1200">
                <a:solidFill>
                  <a:srgbClr val="09213F"/>
                </a:solidFill>
                <a:latin typeface="Texta" pitchFamily="2" charset="77"/>
              </a:rPr>
              <a:t>Managing Food Allergies </a:t>
            </a:r>
          </a:p>
          <a:p>
            <a:pPr marL="114286" defTabSz="914255">
              <a:spcBef>
                <a:spcPts val="300"/>
              </a:spcBef>
              <a:buClr>
                <a:srgbClr val="0192C6"/>
              </a:buClr>
            </a:pPr>
            <a:r>
              <a:rPr lang="en-US" sz="1200">
                <a:solidFill>
                  <a:srgbClr val="09213F"/>
                </a:solidFill>
                <a:latin typeface="Texta" pitchFamily="2" charset="77"/>
              </a:rPr>
              <a:t>Eating Well for Heart Health </a:t>
            </a:r>
          </a:p>
          <a:p>
            <a:pPr marL="114286" defTabSz="914255">
              <a:spcBef>
                <a:spcPts val="300"/>
              </a:spcBef>
              <a:buClr>
                <a:srgbClr val="0192C6"/>
              </a:buClr>
            </a:pPr>
            <a:r>
              <a:rPr lang="en-US" sz="1200">
                <a:solidFill>
                  <a:srgbClr val="09213F"/>
                </a:solidFill>
                <a:latin typeface="Texta" pitchFamily="2" charset="77"/>
              </a:rPr>
              <a:t>Deciding to Quit Smoking </a:t>
            </a:r>
          </a:p>
          <a:p>
            <a:pPr marL="114286" defTabSz="914255">
              <a:spcBef>
                <a:spcPts val="300"/>
              </a:spcBef>
              <a:buClr>
                <a:srgbClr val="0192C6"/>
              </a:buClr>
            </a:pPr>
            <a:r>
              <a:rPr lang="en-US" sz="1200">
                <a:solidFill>
                  <a:srgbClr val="09213F"/>
                </a:solidFill>
                <a:latin typeface="Texta" pitchFamily="2" charset="77"/>
              </a:rPr>
              <a:t>The Importance of Cholesterol Screenings </a:t>
            </a:r>
            <a:endParaRPr lang="en-US" sz="1200">
              <a:solidFill>
                <a:srgbClr val="09213F"/>
              </a:solidFill>
              <a:latin typeface="Texta" pitchFamily="2" charset="77"/>
              <a:sym typeface="Roboto Light"/>
            </a:endParaRPr>
          </a:p>
        </p:txBody>
      </p:sp>
      <p:sp>
        <p:nvSpPr>
          <p:cNvPr id="8" name="Google Shape;1671;p202">
            <a:extLst>
              <a:ext uri="{FF2B5EF4-FFF2-40B4-BE49-F238E27FC236}">
                <a16:creationId xmlns:a16="http://schemas.microsoft.com/office/drawing/2014/main" id="{557E8C7D-40C3-BA54-6328-11167615975B}"/>
              </a:ext>
            </a:extLst>
          </p:cNvPr>
          <p:cNvSpPr txBox="1">
            <a:spLocks/>
          </p:cNvSpPr>
          <p:nvPr/>
        </p:nvSpPr>
        <p:spPr>
          <a:xfrm>
            <a:off x="3069846" y="2009960"/>
            <a:ext cx="2926080" cy="5413054"/>
          </a:xfrm>
          <a:prstGeom prst="rect">
            <a:avLst/>
          </a:prstGeom>
          <a:solidFill>
            <a:schemeClr val="tx2">
              <a:alpha val="12000"/>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56" defTabSz="914255">
              <a:buClr>
                <a:srgbClr val="0192C6"/>
              </a:buClr>
            </a:pPr>
            <a:r>
              <a:rPr lang="en-US" sz="1200" b="1">
                <a:solidFill>
                  <a:srgbClr val="44546A"/>
                </a:solidFill>
                <a:latin typeface="Texta Bold"/>
              </a:rPr>
              <a:t>GAPS IN CARE</a:t>
            </a:r>
          </a:p>
          <a:p>
            <a:pPr marL="113656" defTabSz="914255">
              <a:spcBef>
                <a:spcPts val="300"/>
              </a:spcBef>
              <a:buClr>
                <a:srgbClr val="0192C6"/>
              </a:buClr>
            </a:pPr>
            <a:r>
              <a:rPr lang="en-US" sz="1200">
                <a:solidFill>
                  <a:srgbClr val="09213F"/>
                </a:solidFill>
                <a:latin typeface="Texta" pitchFamily="2" charset="77"/>
              </a:rPr>
              <a:t>What Are the Options for Colorectal Cancer Screenings?</a:t>
            </a:r>
          </a:p>
          <a:p>
            <a:pPr marL="113656" defTabSz="914255">
              <a:spcBef>
                <a:spcPts val="300"/>
              </a:spcBef>
              <a:buClr>
                <a:srgbClr val="0192C6"/>
              </a:buClr>
            </a:pPr>
            <a:r>
              <a:rPr lang="en-US" sz="1200">
                <a:solidFill>
                  <a:srgbClr val="09213F"/>
                </a:solidFill>
                <a:latin typeface="Texta" pitchFamily="2" charset="77"/>
              </a:rPr>
              <a:t>How Do I Get Ready for a Colonoscopy? </a:t>
            </a:r>
          </a:p>
          <a:p>
            <a:pPr marL="113656" defTabSz="914255">
              <a:spcBef>
                <a:spcPts val="300"/>
              </a:spcBef>
              <a:buClr>
                <a:srgbClr val="0192C6"/>
              </a:buClr>
            </a:pPr>
            <a:r>
              <a:rPr lang="en-US" sz="1200">
                <a:solidFill>
                  <a:srgbClr val="09213F"/>
                </a:solidFill>
                <a:latin typeface="Texta" pitchFamily="2" charset="77"/>
              </a:rPr>
              <a:t>What if a Polyp is Found? </a:t>
            </a:r>
          </a:p>
          <a:p>
            <a:pPr marL="113656" defTabSz="914255">
              <a:spcBef>
                <a:spcPts val="300"/>
              </a:spcBef>
              <a:buClr>
                <a:srgbClr val="0192C6"/>
              </a:buClr>
            </a:pPr>
            <a:r>
              <a:rPr lang="en-US" sz="1200">
                <a:solidFill>
                  <a:srgbClr val="09213F"/>
                </a:solidFill>
                <a:latin typeface="Texta" pitchFamily="2" charset="77"/>
              </a:rPr>
              <a:t>When Depression Isn’t Treated</a:t>
            </a:r>
          </a:p>
          <a:p>
            <a:pPr marL="113656" defTabSz="914255">
              <a:spcBef>
                <a:spcPts val="300"/>
              </a:spcBef>
              <a:buClr>
                <a:srgbClr val="0192C6"/>
              </a:buClr>
            </a:pPr>
            <a:r>
              <a:rPr lang="en-US" sz="1200">
                <a:solidFill>
                  <a:srgbClr val="09213F"/>
                </a:solidFill>
                <a:latin typeface="Texta" pitchFamily="2" charset="77"/>
              </a:rPr>
              <a:t>Depression Medication Adherence</a:t>
            </a:r>
          </a:p>
          <a:p>
            <a:pPr marL="113656" defTabSz="914255">
              <a:spcBef>
                <a:spcPts val="300"/>
              </a:spcBef>
              <a:buClr>
                <a:srgbClr val="0192C6"/>
              </a:buClr>
            </a:pPr>
            <a:r>
              <a:rPr lang="en-US" sz="1200">
                <a:solidFill>
                  <a:srgbClr val="09213F"/>
                </a:solidFill>
                <a:latin typeface="Texta" pitchFamily="2" charset="77"/>
              </a:rPr>
              <a:t>Why Do I Need a Mammogram? </a:t>
            </a:r>
          </a:p>
          <a:p>
            <a:pPr marL="113656" defTabSz="914255">
              <a:spcBef>
                <a:spcPts val="300"/>
              </a:spcBef>
              <a:buClr>
                <a:srgbClr val="0192C6"/>
              </a:buClr>
            </a:pPr>
            <a:r>
              <a:rPr lang="en-US" sz="1200">
                <a:solidFill>
                  <a:srgbClr val="09213F"/>
                </a:solidFill>
                <a:latin typeface="Texta" pitchFamily="2" charset="77"/>
              </a:rPr>
              <a:t>High Blood Pressure And Diabetes</a:t>
            </a:r>
          </a:p>
          <a:p>
            <a:pPr marL="113656" defTabSz="914255">
              <a:spcBef>
                <a:spcPts val="300"/>
              </a:spcBef>
              <a:buClr>
                <a:srgbClr val="0192C6"/>
              </a:buClr>
            </a:pPr>
            <a:r>
              <a:rPr lang="en-US" sz="1200">
                <a:solidFill>
                  <a:srgbClr val="09213F"/>
                </a:solidFill>
                <a:latin typeface="Texta" pitchFamily="2" charset="77"/>
              </a:rPr>
              <a:t>Self Breast Exam &amp; Clinical Breast Exam</a:t>
            </a:r>
          </a:p>
          <a:p>
            <a:pPr marL="113656" defTabSz="914255">
              <a:spcBef>
                <a:spcPts val="300"/>
              </a:spcBef>
              <a:buClr>
                <a:srgbClr val="0192C6"/>
              </a:buClr>
            </a:pPr>
            <a:r>
              <a:rPr lang="en-US" sz="1200">
                <a:solidFill>
                  <a:srgbClr val="09213F"/>
                </a:solidFill>
                <a:latin typeface="Texta" pitchFamily="2" charset="77"/>
              </a:rPr>
              <a:t>Why Do I Need A Pap Test?</a:t>
            </a:r>
          </a:p>
          <a:p>
            <a:pPr marL="113656" defTabSz="914255">
              <a:spcBef>
                <a:spcPts val="300"/>
              </a:spcBef>
              <a:buClr>
                <a:srgbClr val="0192C6"/>
              </a:buClr>
            </a:pPr>
            <a:r>
              <a:rPr lang="en-US" sz="1200">
                <a:solidFill>
                  <a:srgbClr val="09213F"/>
                </a:solidFill>
                <a:latin typeface="Texta" pitchFamily="2" charset="77"/>
              </a:rPr>
              <a:t>Stories From People Who Had Cervical Cancer Screenings</a:t>
            </a:r>
          </a:p>
          <a:p>
            <a:pPr marL="113656" defTabSz="914255">
              <a:spcBef>
                <a:spcPts val="300"/>
              </a:spcBef>
              <a:buClr>
                <a:srgbClr val="0192C6"/>
              </a:buClr>
            </a:pPr>
            <a:r>
              <a:rPr lang="en-US" sz="1200">
                <a:solidFill>
                  <a:srgbClr val="09213F"/>
                </a:solidFill>
                <a:latin typeface="Texta" pitchFamily="2" charset="77"/>
              </a:rPr>
              <a:t>Why Do I Need An A1C Test? </a:t>
            </a:r>
          </a:p>
          <a:p>
            <a:pPr marL="113656" defTabSz="914255">
              <a:spcBef>
                <a:spcPts val="300"/>
              </a:spcBef>
              <a:buClr>
                <a:srgbClr val="0192C6"/>
              </a:buClr>
            </a:pPr>
            <a:r>
              <a:rPr lang="en-US" sz="1200">
                <a:solidFill>
                  <a:srgbClr val="09213F"/>
                </a:solidFill>
                <a:latin typeface="Texta" pitchFamily="2" charset="77"/>
              </a:rPr>
              <a:t>Why Do I Need A Diabetic Eye Exam? </a:t>
            </a:r>
          </a:p>
          <a:p>
            <a:pPr marL="113656" defTabSz="914255">
              <a:spcBef>
                <a:spcPts val="300"/>
              </a:spcBef>
              <a:buClr>
                <a:srgbClr val="0192C6"/>
              </a:buClr>
            </a:pPr>
            <a:r>
              <a:rPr lang="en-US" sz="1200">
                <a:solidFill>
                  <a:srgbClr val="09213F"/>
                </a:solidFill>
                <a:latin typeface="Texta" pitchFamily="2" charset="77"/>
              </a:rPr>
              <a:t>Tips For Staying On Medication </a:t>
            </a:r>
          </a:p>
          <a:p>
            <a:pPr marL="113656" defTabSz="914255">
              <a:spcBef>
                <a:spcPts val="300"/>
              </a:spcBef>
              <a:buClr>
                <a:srgbClr val="0192C6"/>
              </a:buClr>
            </a:pPr>
            <a:r>
              <a:rPr lang="en-US" sz="1200">
                <a:solidFill>
                  <a:srgbClr val="09213F"/>
                </a:solidFill>
                <a:latin typeface="Texta" pitchFamily="2" charset="77"/>
              </a:rPr>
              <a:t>Preparing For A Preventative Care Visit </a:t>
            </a:r>
          </a:p>
          <a:p>
            <a:pPr marL="113656" defTabSz="914255">
              <a:spcBef>
                <a:spcPts val="300"/>
              </a:spcBef>
              <a:buClr>
                <a:srgbClr val="0192C6"/>
              </a:buClr>
            </a:pPr>
            <a:r>
              <a:rPr lang="en-US" sz="1200">
                <a:solidFill>
                  <a:srgbClr val="09213F"/>
                </a:solidFill>
                <a:latin typeface="Texta" pitchFamily="2" charset="77"/>
              </a:rPr>
              <a:t>Why Seeing Your Nephrologist Matters </a:t>
            </a:r>
          </a:p>
          <a:p>
            <a:pPr marL="113656" defTabSz="914255">
              <a:spcBef>
                <a:spcPts val="300"/>
              </a:spcBef>
              <a:buClr>
                <a:srgbClr val="0192C6"/>
              </a:buClr>
            </a:pPr>
            <a:r>
              <a:rPr lang="en-US" sz="1200">
                <a:solidFill>
                  <a:srgbClr val="09213F"/>
                </a:solidFill>
                <a:latin typeface="Texta" pitchFamily="2" charset="77"/>
              </a:rPr>
              <a:t>Why A Lipid Test Matters With High Blood Pressure </a:t>
            </a:r>
          </a:p>
          <a:p>
            <a:pPr marL="113656" defTabSz="914255">
              <a:spcBef>
                <a:spcPts val="300"/>
              </a:spcBef>
              <a:buClr>
                <a:srgbClr val="0192C6"/>
              </a:buClr>
            </a:pPr>
            <a:r>
              <a:rPr lang="en-US" sz="1200">
                <a:solidFill>
                  <a:srgbClr val="09213F"/>
                </a:solidFill>
                <a:latin typeface="Texta" pitchFamily="2" charset="77"/>
              </a:rPr>
              <a:t>Why Do I Need Spirometry Testing For COPD? </a:t>
            </a:r>
          </a:p>
          <a:p>
            <a:pPr marL="113656" defTabSz="914255">
              <a:spcBef>
                <a:spcPts val="300"/>
              </a:spcBef>
              <a:buClr>
                <a:srgbClr val="0192C6"/>
              </a:buClr>
            </a:pPr>
            <a:r>
              <a:rPr lang="en-US" sz="1200">
                <a:solidFill>
                  <a:srgbClr val="09213F"/>
                </a:solidFill>
                <a:latin typeface="Texta" pitchFamily="2" charset="77"/>
              </a:rPr>
              <a:t>Staying Connected With Your Diabetic Care Team</a:t>
            </a:r>
            <a:endParaRPr lang="en-US" sz="1200">
              <a:solidFill>
                <a:srgbClr val="09213F"/>
              </a:solidFill>
              <a:latin typeface="Texta" pitchFamily="2" charset="77"/>
              <a:sym typeface="Roboto Light"/>
            </a:endParaRPr>
          </a:p>
          <a:p>
            <a:pPr marL="113656" defTabSz="914255">
              <a:spcBef>
                <a:spcPts val="300"/>
              </a:spcBef>
              <a:buClr>
                <a:srgbClr val="0192C6"/>
              </a:buClr>
            </a:pPr>
            <a:r>
              <a:rPr lang="en-US" sz="1200">
                <a:solidFill>
                  <a:srgbClr val="09213F"/>
                </a:solidFill>
                <a:latin typeface="Texta" pitchFamily="2" charset="77"/>
              </a:rPr>
              <a:t> </a:t>
            </a:r>
          </a:p>
        </p:txBody>
      </p:sp>
      <p:sp>
        <p:nvSpPr>
          <p:cNvPr id="9" name="Google Shape;1672;p202">
            <a:extLst>
              <a:ext uri="{FF2B5EF4-FFF2-40B4-BE49-F238E27FC236}">
                <a16:creationId xmlns:a16="http://schemas.microsoft.com/office/drawing/2014/main" id="{37F8E5A7-5C0B-E2EC-9ABB-5DFD3950BA2E}"/>
              </a:ext>
            </a:extLst>
          </p:cNvPr>
          <p:cNvSpPr txBox="1">
            <a:spLocks/>
          </p:cNvSpPr>
          <p:nvPr/>
        </p:nvSpPr>
        <p:spPr>
          <a:xfrm>
            <a:off x="11781526" y="2009961"/>
            <a:ext cx="2743200" cy="3466814"/>
          </a:xfrm>
          <a:prstGeom prst="rect">
            <a:avLst/>
          </a:prstGeom>
          <a:solidFill>
            <a:schemeClr val="accent3">
              <a:alpha val="17132"/>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pPr>
            <a:r>
              <a:rPr lang="en-US" sz="1200" b="1">
                <a:solidFill>
                  <a:srgbClr val="A5A7A9"/>
                </a:solidFill>
                <a:latin typeface="Texta Bold" pitchFamily="2" charset="77"/>
              </a:rPr>
              <a:t>WOMEN’S HEALTH</a:t>
            </a:r>
          </a:p>
          <a:p>
            <a:pPr marL="114286" defTabSz="914255">
              <a:spcBef>
                <a:spcPts val="300"/>
              </a:spcBef>
              <a:buClr>
                <a:srgbClr val="0192C6"/>
              </a:buClr>
            </a:pPr>
            <a:r>
              <a:rPr lang="en-US" sz="1200">
                <a:solidFill>
                  <a:srgbClr val="09213F"/>
                </a:solidFill>
                <a:latin typeface="Texta" pitchFamily="2" charset="77"/>
              </a:rPr>
              <a:t>Choosing Between Birth Control Options </a:t>
            </a:r>
          </a:p>
          <a:p>
            <a:pPr marL="114286" defTabSz="914255">
              <a:spcBef>
                <a:spcPts val="300"/>
              </a:spcBef>
              <a:buClr>
                <a:srgbClr val="0192C6"/>
              </a:buClr>
            </a:pPr>
            <a:r>
              <a:rPr lang="en-US" sz="1200">
                <a:solidFill>
                  <a:srgbClr val="09213F"/>
                </a:solidFill>
                <a:latin typeface="Texta" pitchFamily="2" charset="77"/>
              </a:rPr>
              <a:t>Sexually Transmitted Infections in Women </a:t>
            </a:r>
          </a:p>
          <a:p>
            <a:pPr marL="114286" defTabSz="914255">
              <a:spcBef>
                <a:spcPts val="300"/>
              </a:spcBef>
              <a:buClr>
                <a:srgbClr val="0192C6"/>
              </a:buClr>
            </a:pPr>
            <a:r>
              <a:rPr lang="en-US" sz="1200">
                <a:solidFill>
                  <a:srgbClr val="09213F"/>
                </a:solidFill>
                <a:latin typeface="Texta" pitchFamily="2" charset="77"/>
              </a:rPr>
              <a:t>Before Pregnancy: Invest in Your Health Now </a:t>
            </a:r>
          </a:p>
          <a:p>
            <a:pPr marL="114286" defTabSz="914255">
              <a:spcBef>
                <a:spcPts val="300"/>
              </a:spcBef>
              <a:buClr>
                <a:srgbClr val="0192C6"/>
              </a:buClr>
            </a:pPr>
            <a:r>
              <a:rPr lang="en-US" sz="1200">
                <a:solidFill>
                  <a:srgbClr val="09213F"/>
                </a:solidFill>
                <a:latin typeface="Texta" pitchFamily="2" charset="77"/>
              </a:rPr>
              <a:t>The Stages of Menopause </a:t>
            </a:r>
          </a:p>
          <a:p>
            <a:pPr marL="114286" defTabSz="914255">
              <a:spcBef>
                <a:spcPts val="300"/>
              </a:spcBef>
              <a:buClr>
                <a:srgbClr val="0192C6"/>
              </a:buClr>
            </a:pPr>
            <a:r>
              <a:rPr lang="en-US" sz="1200">
                <a:solidFill>
                  <a:srgbClr val="09213F"/>
                </a:solidFill>
                <a:latin typeface="Texta" pitchFamily="2" charset="77"/>
              </a:rPr>
              <a:t>What Does Post-Menopause Feel Like? </a:t>
            </a:r>
          </a:p>
          <a:p>
            <a:pPr marL="114286" defTabSz="914255">
              <a:spcBef>
                <a:spcPts val="300"/>
              </a:spcBef>
              <a:buClr>
                <a:srgbClr val="0192C6"/>
              </a:buClr>
            </a:pPr>
            <a:r>
              <a:rPr lang="en-US" sz="1200">
                <a:solidFill>
                  <a:srgbClr val="09213F"/>
                </a:solidFill>
                <a:latin typeface="Texta" pitchFamily="2" charset="77"/>
              </a:rPr>
              <a:t>Considering Hormone Therapy for Menopause? </a:t>
            </a:r>
          </a:p>
          <a:p>
            <a:pPr marL="114286" defTabSz="914255">
              <a:spcBef>
                <a:spcPts val="300"/>
              </a:spcBef>
              <a:buClr>
                <a:srgbClr val="0192C6"/>
              </a:buClr>
            </a:pPr>
            <a:r>
              <a:rPr lang="en-US" sz="1200">
                <a:solidFill>
                  <a:srgbClr val="09213F"/>
                </a:solidFill>
                <a:latin typeface="Texta" pitchFamily="2" charset="77"/>
              </a:rPr>
              <a:t>Pelvic Floor Health and Therapy for Women </a:t>
            </a:r>
          </a:p>
          <a:p>
            <a:pPr marL="114286" defTabSz="914255">
              <a:spcBef>
                <a:spcPts val="300"/>
              </a:spcBef>
              <a:buClr>
                <a:srgbClr val="0192C6"/>
              </a:buClr>
            </a:pPr>
            <a:r>
              <a:rPr lang="en-US" sz="1200">
                <a:solidFill>
                  <a:srgbClr val="09213F"/>
                </a:solidFill>
                <a:latin typeface="Texta" pitchFamily="2" charset="77"/>
              </a:rPr>
              <a:t>How to Feel Your Best Through Menopause</a:t>
            </a:r>
            <a:endParaRPr lang="en-US" sz="1200">
              <a:solidFill>
                <a:srgbClr val="09213F"/>
              </a:solidFill>
              <a:latin typeface="Texta" pitchFamily="2" charset="77"/>
              <a:sym typeface="Roboto Light"/>
            </a:endParaRPr>
          </a:p>
        </p:txBody>
      </p:sp>
      <p:sp>
        <p:nvSpPr>
          <p:cNvPr id="10" name="Google Shape;1673;p202">
            <a:extLst>
              <a:ext uri="{FF2B5EF4-FFF2-40B4-BE49-F238E27FC236}">
                <a16:creationId xmlns:a16="http://schemas.microsoft.com/office/drawing/2014/main" id="{DE4C68B4-CC46-6ACB-B8A2-1C0E49DB0879}"/>
              </a:ext>
            </a:extLst>
          </p:cNvPr>
          <p:cNvSpPr txBox="1">
            <a:spLocks/>
          </p:cNvSpPr>
          <p:nvPr/>
        </p:nvSpPr>
        <p:spPr>
          <a:xfrm>
            <a:off x="6089592" y="6124300"/>
            <a:ext cx="2752078" cy="1309876"/>
          </a:xfrm>
          <a:prstGeom prst="rect">
            <a:avLst/>
          </a:prstGeom>
          <a:solidFill>
            <a:schemeClr val="accent5">
              <a:alpha val="5000"/>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3656" defTabSz="914255">
              <a:buClr>
                <a:srgbClr val="0192C6"/>
              </a:buClr>
              <a:buSzPts val="1100"/>
            </a:pPr>
            <a:r>
              <a:rPr lang="en-US" sz="1200" b="1">
                <a:solidFill>
                  <a:srgbClr val="611059"/>
                </a:solidFill>
                <a:latin typeface="Texta Bold"/>
              </a:rPr>
              <a:t>BEHAVIORAL HEALTH &amp; WELLNESS</a:t>
            </a:r>
          </a:p>
          <a:p>
            <a:pPr marL="113656" defTabSz="914255">
              <a:spcBef>
                <a:spcPts val="300"/>
              </a:spcBef>
              <a:buClr>
                <a:srgbClr val="0192C6"/>
              </a:buClr>
            </a:pPr>
            <a:r>
              <a:rPr lang="en-US" sz="1200">
                <a:solidFill>
                  <a:srgbClr val="09213F"/>
                </a:solidFill>
                <a:latin typeface="Texta"/>
              </a:rPr>
              <a:t>When to Get Therapy for Grief </a:t>
            </a:r>
            <a:endParaRPr lang="en-US" sz="1200">
              <a:solidFill>
                <a:srgbClr val="09213F"/>
              </a:solidFill>
              <a:latin typeface="Texta" pitchFamily="2" charset="77"/>
            </a:endParaRPr>
          </a:p>
          <a:p>
            <a:pPr marL="113656" defTabSz="914255">
              <a:spcBef>
                <a:spcPts val="300"/>
              </a:spcBef>
              <a:buClr>
                <a:srgbClr val="0192C6"/>
              </a:buClr>
            </a:pPr>
            <a:r>
              <a:rPr lang="en-US" sz="1200">
                <a:solidFill>
                  <a:srgbClr val="09213F"/>
                </a:solidFill>
                <a:latin typeface="Texta"/>
              </a:rPr>
              <a:t>How to Feel Better While Grieving</a:t>
            </a:r>
          </a:p>
          <a:p>
            <a:pPr marL="113656" defTabSz="914255">
              <a:spcBef>
                <a:spcPts val="300"/>
              </a:spcBef>
              <a:buClr>
                <a:srgbClr val="0192C6"/>
              </a:buClr>
            </a:pPr>
            <a:r>
              <a:rPr lang="en-US" sz="1200">
                <a:solidFill>
                  <a:srgbClr val="09213F"/>
                </a:solidFill>
                <a:latin typeface="Texta"/>
              </a:rPr>
              <a:t>How to Help Someone Who’s Grieving</a:t>
            </a:r>
          </a:p>
        </p:txBody>
      </p:sp>
      <p:sp>
        <p:nvSpPr>
          <p:cNvPr id="11" name="Google Shape;1674;p202">
            <a:extLst>
              <a:ext uri="{FF2B5EF4-FFF2-40B4-BE49-F238E27FC236}">
                <a16:creationId xmlns:a16="http://schemas.microsoft.com/office/drawing/2014/main" id="{9572BD36-C968-3088-A379-1CDD5178D9A4}"/>
              </a:ext>
            </a:extLst>
          </p:cNvPr>
          <p:cNvSpPr txBox="1">
            <a:spLocks/>
          </p:cNvSpPr>
          <p:nvPr/>
        </p:nvSpPr>
        <p:spPr>
          <a:xfrm>
            <a:off x="6100723" y="2009962"/>
            <a:ext cx="2760955" cy="1024168"/>
          </a:xfrm>
          <a:prstGeom prst="rect">
            <a:avLst/>
          </a:prstGeom>
          <a:solidFill>
            <a:schemeClr val="accent6">
              <a:alpha val="20000"/>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pPr>
            <a:r>
              <a:rPr lang="en-US" sz="1200" b="1">
                <a:solidFill>
                  <a:srgbClr val="2C6C69"/>
                </a:solidFill>
                <a:latin typeface="Texta Bold" pitchFamily="2" charset="77"/>
              </a:rPr>
              <a:t>COVID-19</a:t>
            </a:r>
          </a:p>
          <a:p>
            <a:pPr marL="114286" defTabSz="914255">
              <a:spcBef>
                <a:spcPts val="300"/>
              </a:spcBef>
              <a:buClr>
                <a:srgbClr val="0192C6"/>
              </a:buClr>
            </a:pPr>
            <a:r>
              <a:rPr lang="en-US" sz="1200">
                <a:solidFill>
                  <a:srgbClr val="09213F"/>
                </a:solidFill>
                <a:latin typeface="Texta"/>
              </a:rPr>
              <a:t>COVID-19 and Adults </a:t>
            </a:r>
          </a:p>
          <a:p>
            <a:pPr marL="114286" defTabSz="914255">
              <a:spcBef>
                <a:spcPts val="300"/>
              </a:spcBef>
              <a:buClr>
                <a:srgbClr val="0192C6"/>
              </a:buClr>
            </a:pPr>
            <a:r>
              <a:rPr lang="en-US" sz="1200">
                <a:solidFill>
                  <a:srgbClr val="09213F"/>
                </a:solidFill>
                <a:latin typeface="Texta"/>
              </a:rPr>
              <a:t>COVID-19 and Kids</a:t>
            </a:r>
          </a:p>
          <a:p>
            <a:pPr marL="114286" defTabSz="914255">
              <a:spcBef>
                <a:spcPts val="300"/>
              </a:spcBef>
              <a:buClr>
                <a:srgbClr val="0192C6"/>
              </a:buClr>
            </a:pPr>
            <a:r>
              <a:rPr lang="en-US" sz="1200">
                <a:solidFill>
                  <a:srgbClr val="09213F"/>
                </a:solidFill>
                <a:latin typeface="Texta"/>
              </a:rPr>
              <a:t>COVID-19 and Pregnancy</a:t>
            </a:r>
            <a:endParaRPr lang="en-US" sz="1200">
              <a:solidFill>
                <a:srgbClr val="09213F"/>
              </a:solidFill>
              <a:latin typeface="Texta"/>
              <a:sym typeface="Roboto Light"/>
            </a:endParaRPr>
          </a:p>
        </p:txBody>
      </p:sp>
      <p:sp>
        <p:nvSpPr>
          <p:cNvPr id="12" name="Google Shape;1675;p202">
            <a:extLst>
              <a:ext uri="{FF2B5EF4-FFF2-40B4-BE49-F238E27FC236}">
                <a16:creationId xmlns:a16="http://schemas.microsoft.com/office/drawing/2014/main" id="{FA780052-93CE-C58C-FE89-6E9AA14CAE1A}"/>
              </a:ext>
            </a:extLst>
          </p:cNvPr>
          <p:cNvSpPr txBox="1">
            <a:spLocks/>
          </p:cNvSpPr>
          <p:nvPr/>
        </p:nvSpPr>
        <p:spPr>
          <a:xfrm>
            <a:off x="8939998" y="5282998"/>
            <a:ext cx="2743200" cy="2151176"/>
          </a:xfrm>
          <a:prstGeom prst="rect">
            <a:avLst/>
          </a:prstGeom>
          <a:solidFill>
            <a:schemeClr val="accent5">
              <a:alpha val="15781"/>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pPr>
            <a:r>
              <a:rPr lang="en-US" sz="1200" b="1">
                <a:solidFill>
                  <a:srgbClr val="611059"/>
                </a:solidFill>
                <a:latin typeface="Texta Bold" pitchFamily="2" charset="77"/>
              </a:rPr>
              <a:t>MUSCULOSKELETAL </a:t>
            </a:r>
          </a:p>
          <a:p>
            <a:pPr marL="114286" defTabSz="914255">
              <a:spcBef>
                <a:spcPts val="300"/>
              </a:spcBef>
              <a:buClr>
                <a:srgbClr val="0192C6"/>
              </a:buClr>
            </a:pPr>
            <a:r>
              <a:rPr lang="en-US" sz="1200">
                <a:solidFill>
                  <a:srgbClr val="09213F"/>
                </a:solidFill>
                <a:latin typeface="Texta" pitchFamily="2" charset="77"/>
              </a:rPr>
              <a:t>How Can I Prevent Back Pain? </a:t>
            </a:r>
          </a:p>
          <a:p>
            <a:pPr marL="114286" defTabSz="914255">
              <a:spcBef>
                <a:spcPts val="300"/>
              </a:spcBef>
              <a:buClr>
                <a:srgbClr val="0192C6"/>
              </a:buClr>
            </a:pPr>
            <a:r>
              <a:rPr lang="en-US" sz="1200">
                <a:solidFill>
                  <a:srgbClr val="09213F"/>
                </a:solidFill>
                <a:latin typeface="Texta" pitchFamily="2" charset="77"/>
              </a:rPr>
              <a:t>What Should I Know About Arthritis? </a:t>
            </a:r>
          </a:p>
          <a:p>
            <a:pPr marL="114286" defTabSz="914255">
              <a:spcBef>
                <a:spcPts val="300"/>
              </a:spcBef>
              <a:buClr>
                <a:srgbClr val="0192C6"/>
              </a:buClr>
            </a:pPr>
            <a:r>
              <a:rPr lang="en-US" sz="1200">
                <a:solidFill>
                  <a:srgbClr val="09213F"/>
                </a:solidFill>
                <a:latin typeface="Texta" pitchFamily="2" charset="77"/>
              </a:rPr>
              <a:t>How Can I Prevent Injury At Work?  </a:t>
            </a:r>
          </a:p>
          <a:p>
            <a:pPr marL="114286" defTabSz="914255">
              <a:spcBef>
                <a:spcPts val="300"/>
              </a:spcBef>
              <a:buClr>
                <a:srgbClr val="0192C6"/>
              </a:buClr>
            </a:pPr>
            <a:r>
              <a:rPr lang="en-US" sz="1200">
                <a:solidFill>
                  <a:srgbClr val="09213F"/>
                </a:solidFill>
                <a:latin typeface="Texta" pitchFamily="2" charset="77"/>
              </a:rPr>
              <a:t>What Are The Benefits Of Physical Therapy? </a:t>
            </a:r>
          </a:p>
          <a:p>
            <a:pPr marL="114286" defTabSz="914255">
              <a:spcBef>
                <a:spcPts val="300"/>
              </a:spcBef>
              <a:buClr>
                <a:srgbClr val="0192C6"/>
              </a:buClr>
            </a:pPr>
            <a:r>
              <a:rPr lang="en-US" sz="1200">
                <a:solidFill>
                  <a:srgbClr val="09213F"/>
                </a:solidFill>
                <a:latin typeface="Texta" pitchFamily="2" charset="77"/>
              </a:rPr>
              <a:t>What Are The Benefits of Occupational Therapy?</a:t>
            </a:r>
            <a:endParaRPr lang="en-US" sz="1200">
              <a:solidFill>
                <a:srgbClr val="09213F"/>
              </a:solidFill>
              <a:latin typeface="Texta" pitchFamily="2" charset="77"/>
              <a:sym typeface="Roboto Light"/>
            </a:endParaRPr>
          </a:p>
        </p:txBody>
      </p:sp>
      <p:sp>
        <p:nvSpPr>
          <p:cNvPr id="13" name="Google Shape;1676;p202">
            <a:extLst>
              <a:ext uri="{FF2B5EF4-FFF2-40B4-BE49-F238E27FC236}">
                <a16:creationId xmlns:a16="http://schemas.microsoft.com/office/drawing/2014/main" id="{559A0641-26C6-73E9-5AEC-760C759FF487}"/>
              </a:ext>
            </a:extLst>
          </p:cNvPr>
          <p:cNvSpPr txBox="1">
            <a:spLocks/>
          </p:cNvSpPr>
          <p:nvPr/>
        </p:nvSpPr>
        <p:spPr>
          <a:xfrm>
            <a:off x="279929" y="2009962"/>
            <a:ext cx="2684800" cy="2618764"/>
          </a:xfrm>
          <a:prstGeom prst="rect">
            <a:avLst/>
          </a:prstGeom>
          <a:solidFill>
            <a:schemeClr val="accent1">
              <a:alpha val="12117"/>
            </a:scheme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pPr>
            <a:r>
              <a:rPr lang="en-US" sz="1200" b="1">
                <a:solidFill>
                  <a:srgbClr val="0192C6"/>
                </a:solidFill>
                <a:latin typeface="Texta Bold" pitchFamily="2" charset="77"/>
              </a:rPr>
              <a:t>ANNUAL CHECKLIST</a:t>
            </a:r>
          </a:p>
          <a:p>
            <a:pPr marL="114286" defTabSz="914255">
              <a:spcBef>
                <a:spcPts val="300"/>
              </a:spcBef>
              <a:buClr>
                <a:srgbClr val="0192C6"/>
              </a:buClr>
            </a:pPr>
            <a:r>
              <a:rPr lang="en-US" sz="1200">
                <a:solidFill>
                  <a:srgbClr val="09213F"/>
                </a:solidFill>
                <a:latin typeface="Texta"/>
              </a:rPr>
              <a:t>Yearly Health List: 20s Male</a:t>
            </a:r>
          </a:p>
          <a:p>
            <a:pPr marL="114286" defTabSz="914255">
              <a:spcBef>
                <a:spcPts val="300"/>
              </a:spcBef>
              <a:buClr>
                <a:srgbClr val="0192C6"/>
              </a:buClr>
            </a:pPr>
            <a:r>
              <a:rPr lang="en-US" sz="1200">
                <a:solidFill>
                  <a:srgbClr val="09213F"/>
                </a:solidFill>
                <a:latin typeface="Texta"/>
              </a:rPr>
              <a:t>Yearly Health List: 20s Female </a:t>
            </a:r>
          </a:p>
          <a:p>
            <a:pPr marL="114286" defTabSz="914255">
              <a:spcBef>
                <a:spcPts val="300"/>
              </a:spcBef>
              <a:buClr>
                <a:srgbClr val="0192C6"/>
              </a:buClr>
            </a:pPr>
            <a:r>
              <a:rPr lang="en-US" sz="1200">
                <a:solidFill>
                  <a:srgbClr val="09213F"/>
                </a:solidFill>
                <a:latin typeface="Texta"/>
              </a:rPr>
              <a:t>Yearly Health List: 30s Male </a:t>
            </a:r>
          </a:p>
          <a:p>
            <a:pPr marL="114286" defTabSz="914255">
              <a:spcBef>
                <a:spcPts val="300"/>
              </a:spcBef>
              <a:buClr>
                <a:srgbClr val="0192C6"/>
              </a:buClr>
            </a:pPr>
            <a:r>
              <a:rPr lang="en-US" sz="1200">
                <a:solidFill>
                  <a:srgbClr val="09213F"/>
                </a:solidFill>
                <a:latin typeface="Texta"/>
              </a:rPr>
              <a:t>Yearly Health List: 30s Female</a:t>
            </a:r>
          </a:p>
          <a:p>
            <a:pPr marL="114286" defTabSz="914255">
              <a:spcBef>
                <a:spcPts val="300"/>
              </a:spcBef>
              <a:buClr>
                <a:srgbClr val="0192C6"/>
              </a:buClr>
            </a:pPr>
            <a:r>
              <a:rPr lang="en-US" sz="1200">
                <a:solidFill>
                  <a:srgbClr val="09213F"/>
                </a:solidFill>
                <a:latin typeface="Texta"/>
              </a:rPr>
              <a:t>Yearly Health List: 40s Male </a:t>
            </a:r>
          </a:p>
          <a:p>
            <a:pPr marL="114286" defTabSz="914255">
              <a:spcBef>
                <a:spcPts val="300"/>
              </a:spcBef>
              <a:buClr>
                <a:srgbClr val="0192C6"/>
              </a:buClr>
            </a:pPr>
            <a:r>
              <a:rPr lang="en-US" sz="1200">
                <a:solidFill>
                  <a:srgbClr val="09213F"/>
                </a:solidFill>
                <a:latin typeface="Texta"/>
              </a:rPr>
              <a:t>Yearly Health List: 40s Female </a:t>
            </a:r>
          </a:p>
          <a:p>
            <a:pPr marL="114286" defTabSz="914255">
              <a:spcBef>
                <a:spcPts val="300"/>
              </a:spcBef>
              <a:buClr>
                <a:srgbClr val="0192C6"/>
              </a:buClr>
            </a:pPr>
            <a:r>
              <a:rPr lang="en-US" sz="1200">
                <a:solidFill>
                  <a:srgbClr val="09213F"/>
                </a:solidFill>
                <a:latin typeface="Texta"/>
              </a:rPr>
              <a:t>Yearly Health List: 50s Male </a:t>
            </a:r>
          </a:p>
          <a:p>
            <a:pPr marL="114286" defTabSz="914255">
              <a:spcBef>
                <a:spcPts val="300"/>
              </a:spcBef>
              <a:buClr>
                <a:srgbClr val="0192C6"/>
              </a:buClr>
            </a:pPr>
            <a:r>
              <a:rPr lang="en-US" sz="1200">
                <a:solidFill>
                  <a:srgbClr val="09213F"/>
                </a:solidFill>
                <a:latin typeface="Texta"/>
              </a:rPr>
              <a:t>Yearly Health List: 50s Female </a:t>
            </a:r>
          </a:p>
          <a:p>
            <a:pPr marL="114286" defTabSz="914255">
              <a:spcBef>
                <a:spcPts val="300"/>
              </a:spcBef>
              <a:buClr>
                <a:srgbClr val="0192C6"/>
              </a:buClr>
            </a:pPr>
            <a:r>
              <a:rPr lang="en-US" sz="1200">
                <a:solidFill>
                  <a:srgbClr val="09213F"/>
                </a:solidFill>
                <a:latin typeface="Texta"/>
              </a:rPr>
              <a:t>Yearly Health List: 65 &amp; Up Male </a:t>
            </a:r>
          </a:p>
          <a:p>
            <a:pPr marL="114286" defTabSz="914255">
              <a:spcBef>
                <a:spcPts val="300"/>
              </a:spcBef>
              <a:buClr>
                <a:srgbClr val="0192C6"/>
              </a:buClr>
            </a:pPr>
            <a:r>
              <a:rPr lang="en-US" sz="1200">
                <a:solidFill>
                  <a:srgbClr val="09213F"/>
                </a:solidFill>
                <a:latin typeface="Texta"/>
              </a:rPr>
              <a:t>Yearly Health List: 65 &amp; Up Female</a:t>
            </a:r>
            <a:endParaRPr lang="en-US" sz="1200">
              <a:solidFill>
                <a:srgbClr val="09213F"/>
              </a:solidFill>
              <a:latin typeface="Texta"/>
              <a:sym typeface="Roboto Light"/>
            </a:endParaRPr>
          </a:p>
        </p:txBody>
      </p:sp>
      <p:sp>
        <p:nvSpPr>
          <p:cNvPr id="4" name="Round Single Corner Rectangle 3">
            <a:extLst>
              <a:ext uri="{FF2B5EF4-FFF2-40B4-BE49-F238E27FC236}">
                <a16:creationId xmlns:a16="http://schemas.microsoft.com/office/drawing/2014/main" id="{1B4EA2A2-E0F4-ECE6-9584-538EBD4E0F9B}"/>
              </a:ext>
            </a:extLst>
          </p:cNvPr>
          <p:cNvSpPr/>
          <p:nvPr/>
        </p:nvSpPr>
        <p:spPr>
          <a:xfrm flipV="1">
            <a:off x="4" y="-2"/>
            <a:ext cx="7402285" cy="1818896"/>
          </a:xfrm>
          <a:prstGeom prst="round1Rect">
            <a:avLst>
              <a:gd name="adj" fmla="val 10566"/>
            </a:avLst>
          </a:prstGeom>
          <a:gradFill flip="none" rotWithShape="1">
            <a:gsLst>
              <a:gs pos="74000">
                <a:srgbClr val="055A83"/>
              </a:gs>
              <a:gs pos="23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defTabSz="380939"/>
            <a:endParaRPr lang="en-US" sz="1500">
              <a:solidFill>
                <a:srgbClr val="FFFFFF"/>
              </a:solidFill>
              <a:latin typeface="Aventa"/>
            </a:endParaRPr>
          </a:p>
        </p:txBody>
      </p:sp>
      <p:sp>
        <p:nvSpPr>
          <p:cNvPr id="15" name="Google Shape;218;p14">
            <a:extLst>
              <a:ext uri="{FF2B5EF4-FFF2-40B4-BE49-F238E27FC236}">
                <a16:creationId xmlns:a16="http://schemas.microsoft.com/office/drawing/2014/main" id="{7B217F06-3DFF-0557-2B25-B8EE4D2264C9}"/>
              </a:ext>
            </a:extLst>
          </p:cNvPr>
          <p:cNvSpPr txBox="1">
            <a:spLocks/>
          </p:cNvSpPr>
          <p:nvPr/>
        </p:nvSpPr>
        <p:spPr>
          <a:xfrm>
            <a:off x="415078" y="166968"/>
            <a:ext cx="6155423" cy="1038979"/>
          </a:xfrm>
          <a:prstGeom prst="rect">
            <a:avLst/>
          </a:prstGeom>
          <a:noFill/>
          <a:ln>
            <a:noFill/>
          </a:ln>
        </p:spPr>
        <p:txBody>
          <a:bodyPr spcFirstLastPara="1" vert="horz" wrap="square" lIns="101489" tIns="101489" rIns="101489" bIns="101489"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defTabSz="914255">
              <a:buClr>
                <a:srgbClr val="0080A3"/>
              </a:buClr>
              <a:buSzPts val="1800"/>
              <a:defRPr/>
            </a:pPr>
            <a:r>
              <a:rPr lang="en-US" sz="2500">
                <a:solidFill>
                  <a:schemeClr val="bg1"/>
                </a:solidFill>
                <a:latin typeface="Aventa Light" pitchFamily="2" charset="77"/>
                <a:ea typeface="Merriweather"/>
                <a:cs typeface="Merriweather"/>
                <a:sym typeface="Merriweather"/>
              </a:rPr>
              <a:t>Sample On-Demand Articles: Expanded, self-service educational content for all members, regardless of risk level</a:t>
            </a:r>
          </a:p>
        </p:txBody>
      </p:sp>
      <p:sp>
        <p:nvSpPr>
          <p:cNvPr id="17" name="Google Shape;1673;p202">
            <a:extLst>
              <a:ext uri="{FF2B5EF4-FFF2-40B4-BE49-F238E27FC236}">
                <a16:creationId xmlns:a16="http://schemas.microsoft.com/office/drawing/2014/main" id="{948ABE38-1D2C-582A-9BCE-2154F1F9E9A1}"/>
              </a:ext>
            </a:extLst>
          </p:cNvPr>
          <p:cNvSpPr txBox="1">
            <a:spLocks/>
          </p:cNvSpPr>
          <p:nvPr/>
        </p:nvSpPr>
        <p:spPr>
          <a:xfrm>
            <a:off x="11781526" y="5570996"/>
            <a:ext cx="2743200" cy="1863178"/>
          </a:xfrm>
          <a:prstGeom prst="rect">
            <a:avLst/>
          </a:prstGeom>
          <a:solidFill>
            <a:srgbClr val="09213F">
              <a:alpha val="15294"/>
            </a:srgbClr>
          </a:solidFill>
          <a:ln w="9525" cap="flat" cmpd="sng">
            <a:noFill/>
            <a:prstDash val="solid"/>
            <a:round/>
            <a:headEnd type="none" w="sm" len="sm"/>
            <a:tailEnd type="none" w="sm" len="sm"/>
          </a:ln>
        </p:spPr>
        <p:txBody>
          <a:bodyPr spcFirstLastPara="1" vert="horz" wrap="square" lIns="121900" tIns="121900" rIns="121900" bIns="121900"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114286" defTabSz="914255">
              <a:buClr>
                <a:srgbClr val="0192C6"/>
              </a:buClr>
              <a:buSzPts val="1100"/>
            </a:pPr>
            <a:r>
              <a:rPr lang="en-US" sz="1200" b="1">
                <a:latin typeface="Texta Bold" pitchFamily="2" charset="77"/>
                <a:sym typeface="Roboto Light"/>
              </a:rPr>
              <a:t>ELDERLY AND AGING</a:t>
            </a:r>
          </a:p>
          <a:p>
            <a:pPr marL="114286" defTabSz="914255">
              <a:spcBef>
                <a:spcPts val="300"/>
              </a:spcBef>
              <a:buClr>
                <a:srgbClr val="0192C6"/>
              </a:buClr>
            </a:pPr>
            <a:r>
              <a:rPr lang="en-US" sz="1200">
                <a:solidFill>
                  <a:srgbClr val="09213F"/>
                </a:solidFill>
                <a:latin typeface="Texta" pitchFamily="2" charset="77"/>
              </a:rPr>
              <a:t>Early Recognition of Alzheimer’s </a:t>
            </a:r>
          </a:p>
          <a:p>
            <a:pPr marL="114286" defTabSz="914255">
              <a:spcBef>
                <a:spcPts val="300"/>
              </a:spcBef>
              <a:buClr>
                <a:srgbClr val="0192C6"/>
              </a:buClr>
            </a:pPr>
            <a:r>
              <a:rPr lang="en-US" sz="1200">
                <a:solidFill>
                  <a:srgbClr val="09213F"/>
                </a:solidFill>
                <a:latin typeface="Texta" pitchFamily="2" charset="77"/>
              </a:rPr>
              <a:t>How to Lower Alzheimer’s Risk </a:t>
            </a:r>
          </a:p>
          <a:p>
            <a:pPr marL="114286" defTabSz="914255">
              <a:spcBef>
                <a:spcPts val="300"/>
              </a:spcBef>
              <a:buClr>
                <a:srgbClr val="0192C6"/>
              </a:buClr>
            </a:pPr>
            <a:r>
              <a:rPr lang="en-US" sz="1200">
                <a:solidFill>
                  <a:srgbClr val="09213F"/>
                </a:solidFill>
                <a:latin typeface="Texta" pitchFamily="2" charset="77"/>
              </a:rPr>
              <a:t>What to Do if You Think a Loved One Has Alzheimer’s </a:t>
            </a:r>
          </a:p>
          <a:p>
            <a:pPr marL="114286" defTabSz="914255">
              <a:spcBef>
                <a:spcPts val="300"/>
              </a:spcBef>
              <a:buClr>
                <a:srgbClr val="0192C6"/>
              </a:buClr>
            </a:pPr>
            <a:r>
              <a:rPr lang="en-US" sz="1200">
                <a:solidFill>
                  <a:srgbClr val="09213F"/>
                </a:solidFill>
                <a:latin typeface="Texta" pitchFamily="2" charset="77"/>
              </a:rPr>
              <a:t>Treating Those With Alzheimer’s With Dignity</a:t>
            </a:r>
            <a:endParaRPr lang="en-US" sz="1200">
              <a:solidFill>
                <a:srgbClr val="09213F"/>
              </a:solidFill>
              <a:latin typeface="Texta" pitchFamily="2" charset="77"/>
              <a:sym typeface="Roboto Light"/>
            </a:endParaRPr>
          </a:p>
        </p:txBody>
      </p:sp>
    </p:spTree>
    <p:extLst>
      <p:ext uri="{BB962C8B-B14F-4D97-AF65-F5344CB8AC3E}">
        <p14:creationId xmlns:p14="http://schemas.microsoft.com/office/powerpoint/2010/main" val="4266890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name="Slide25">
    <p:spTree>
      <p:nvGrpSpPr>
        <p:cNvPr id="1" name=""/>
        <p:cNvGrpSpPr/>
        <p:nvPr/>
      </p:nvGrpSpPr>
      <p:grpSpPr>
        <a:xfrm>
          <a:off x="0" y="0"/>
          <a:ext cx="0" cy="0"/>
          <a:chOff x="0" y="0"/>
          <a:chExt cx="0" cy="0"/>
        </a:xfrm>
      </p:grpSpPr>
      <p:sp>
        <p:nvSpPr>
          <p:cNvPr id="2" name="Google Shape;1628;p204">
            <a:extLst>
              <a:ext uri="{FF2B5EF4-FFF2-40B4-BE49-F238E27FC236}">
                <a16:creationId xmlns:a16="http://schemas.microsoft.com/office/drawing/2014/main" id="{80E14B5D-0AAF-9A65-5854-D360519E305E}"/>
              </a:ext>
            </a:extLst>
          </p:cNvPr>
          <p:cNvSpPr txBox="1">
            <a:spLocks noGrp="1"/>
          </p:cNvSpPr>
          <p:nvPr>
            <p:ph type="title"/>
          </p:nvPr>
        </p:nvSpPr>
        <p:spPr>
          <a:xfrm>
            <a:off x="293599" y="961634"/>
            <a:ext cx="14336808" cy="915472"/>
          </a:xfrm>
          <a:prstGeom prst="rect">
            <a:avLst/>
          </a:prstGeom>
          <a:noFill/>
          <a:ln>
            <a:noFill/>
          </a:ln>
        </p:spPr>
        <p:txBody>
          <a:bodyPr vert="horz" wrap="square" lIns="146146" tIns="73056" rIns="146146" bIns="7305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lvl="0"/>
            <a:r>
              <a:rPr lang="en-US"/>
              <a:t>Use instructions to provide members with specific information and/or guidance </a:t>
            </a:r>
          </a:p>
        </p:txBody>
      </p:sp>
      <p:sp>
        <p:nvSpPr>
          <p:cNvPr id="3" name="Google Shape;1629;p204">
            <a:extLst>
              <a:ext uri="{FF2B5EF4-FFF2-40B4-BE49-F238E27FC236}">
                <a16:creationId xmlns:a16="http://schemas.microsoft.com/office/drawing/2014/main" id="{84C6BD24-FD4A-3491-4DA9-77A08E16C959}"/>
              </a:ext>
            </a:extLst>
          </p:cNvPr>
          <p:cNvSpPr txBox="1"/>
          <p:nvPr/>
        </p:nvSpPr>
        <p:spPr>
          <a:xfrm>
            <a:off x="419665" y="2360732"/>
            <a:ext cx="4191610" cy="486752"/>
          </a:xfrm>
          <a:prstGeom prst="rect">
            <a:avLst/>
          </a:prstGeom>
          <a:solidFill>
            <a:srgbClr val="09BFB1"/>
          </a:solidFill>
          <a:ln cap="flat">
            <a:noFill/>
          </a:ln>
        </p:spPr>
        <p:txBody>
          <a:bodyPr vert="horz" wrap="square" lIns="146146" tIns="146146" rIns="146146" bIns="146146" anchor="b"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0" i="0" u="none" strike="noStrike" kern="1200" cap="none" spc="0" baseline="0">
                <a:solidFill>
                  <a:srgbClr val="FFFFFF"/>
                </a:solidFill>
                <a:uFillTx/>
                <a:latin typeface="Roboto Medium"/>
                <a:ea typeface="Roboto Medium"/>
                <a:cs typeface="Roboto Medium"/>
              </a:rPr>
              <a:t>Care Transitions </a:t>
            </a:r>
          </a:p>
        </p:txBody>
      </p:sp>
      <p:sp>
        <p:nvSpPr>
          <p:cNvPr id="4" name="Google Shape;1630;p204">
            <a:extLst>
              <a:ext uri="{FF2B5EF4-FFF2-40B4-BE49-F238E27FC236}">
                <a16:creationId xmlns:a16="http://schemas.microsoft.com/office/drawing/2014/main" id="{9817B4FE-4B09-05C4-D4ED-EDE9266B0987}"/>
              </a:ext>
            </a:extLst>
          </p:cNvPr>
          <p:cNvSpPr txBox="1"/>
          <p:nvPr/>
        </p:nvSpPr>
        <p:spPr>
          <a:xfrm>
            <a:off x="419676" y="2852434"/>
            <a:ext cx="4191610" cy="4981651"/>
          </a:xfrm>
          <a:prstGeom prst="rect">
            <a:avLst/>
          </a:prstGeom>
          <a:solidFill>
            <a:srgbClr val="09BFB1">
              <a:alpha val="7740"/>
            </a:srgbClr>
          </a:solidFill>
          <a:ln cap="flat">
            <a:noFill/>
          </a:ln>
        </p:spPr>
        <p:txBody>
          <a:bodyPr vert="horz" wrap="square" lIns="146146" tIns="146146" rIns="146146" bIns="14614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Sample Instruction use cases for Care Transitions members: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Detailed discharge instructions and education</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New medication education</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Wound care instructions </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Important telephone numbers and contacts information  for care team, including home health services</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Relevant benefits information or health plan contacts </a:t>
            </a:r>
          </a:p>
          <a:p>
            <a:pPr marL="730843"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p:txBody>
      </p:sp>
      <p:sp>
        <p:nvSpPr>
          <p:cNvPr id="5" name="Google Shape;1633;p204">
            <a:extLst>
              <a:ext uri="{FF2B5EF4-FFF2-40B4-BE49-F238E27FC236}">
                <a16:creationId xmlns:a16="http://schemas.microsoft.com/office/drawing/2014/main" id="{D00FD2BA-F0F3-ECE1-D3B6-696B859AC30F}"/>
              </a:ext>
            </a:extLst>
          </p:cNvPr>
          <p:cNvSpPr txBox="1"/>
          <p:nvPr/>
        </p:nvSpPr>
        <p:spPr>
          <a:xfrm>
            <a:off x="10019120" y="2337316"/>
            <a:ext cx="4191610" cy="486752"/>
          </a:xfrm>
          <a:prstGeom prst="rect">
            <a:avLst/>
          </a:prstGeom>
          <a:solidFill>
            <a:srgbClr val="00AAD5"/>
          </a:solidFill>
          <a:ln cap="flat">
            <a:noFill/>
          </a:ln>
        </p:spPr>
        <p:txBody>
          <a:bodyPr vert="horz" wrap="square" lIns="146146" tIns="146146" rIns="146146" bIns="146146" anchor="b"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0" i="0" u="none" strike="noStrike" kern="1200" cap="none" spc="0" baseline="0">
                <a:solidFill>
                  <a:srgbClr val="FFFFFF"/>
                </a:solidFill>
                <a:uFillTx/>
                <a:latin typeface="Roboto Medium"/>
                <a:ea typeface="Roboto Medium"/>
                <a:cs typeface="Roboto Medium"/>
              </a:rPr>
              <a:t>Behavioral Health </a:t>
            </a:r>
            <a:endParaRPr lang="en-US" sz="2078" b="0" i="0" u="none" strike="noStrike" kern="1200" cap="none" spc="0" baseline="0">
              <a:solidFill>
                <a:srgbClr val="FFFFFF"/>
              </a:solidFill>
              <a:uFillTx/>
              <a:latin typeface="Roboto Medium"/>
              <a:ea typeface="Roboto Medium"/>
              <a:cs typeface="Roboto Medium"/>
            </a:endParaRPr>
          </a:p>
        </p:txBody>
      </p:sp>
      <p:sp>
        <p:nvSpPr>
          <p:cNvPr id="6" name="Google Shape;1634;p204">
            <a:extLst>
              <a:ext uri="{FF2B5EF4-FFF2-40B4-BE49-F238E27FC236}">
                <a16:creationId xmlns:a16="http://schemas.microsoft.com/office/drawing/2014/main" id="{3D5BD826-EBC9-19EB-96ED-8FAAFF77F08D}"/>
              </a:ext>
            </a:extLst>
          </p:cNvPr>
          <p:cNvSpPr txBox="1"/>
          <p:nvPr/>
        </p:nvSpPr>
        <p:spPr>
          <a:xfrm>
            <a:off x="10019120" y="2852434"/>
            <a:ext cx="4191610" cy="4981651"/>
          </a:xfrm>
          <a:prstGeom prst="rect">
            <a:avLst/>
          </a:prstGeom>
          <a:solidFill>
            <a:srgbClr val="00AAD5">
              <a:alpha val="6700"/>
            </a:srgbClr>
          </a:solidFill>
          <a:ln cap="flat">
            <a:noFill/>
          </a:ln>
        </p:spPr>
        <p:txBody>
          <a:bodyPr vert="horz" wrap="square" lIns="146146" tIns="146146" rIns="146146" bIns="14614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Sample Instruction use cases for Behavioral Health members: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Member-facing  plan of care</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Goal-tracking </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Medication education </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Important telephone numbers and contacts information  for care teams</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Relevant benefits information or health plan contacts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p:txBody>
      </p:sp>
      <p:sp>
        <p:nvSpPr>
          <p:cNvPr id="7" name="Google Shape;1635;p204">
            <a:extLst>
              <a:ext uri="{FF2B5EF4-FFF2-40B4-BE49-F238E27FC236}">
                <a16:creationId xmlns:a16="http://schemas.microsoft.com/office/drawing/2014/main" id="{BFE48322-44A0-A795-F15D-23114D08541D}"/>
              </a:ext>
            </a:extLst>
          </p:cNvPr>
          <p:cNvSpPr txBox="1"/>
          <p:nvPr/>
        </p:nvSpPr>
        <p:spPr>
          <a:xfrm>
            <a:off x="5343116" y="2360732"/>
            <a:ext cx="4191610" cy="486752"/>
          </a:xfrm>
          <a:prstGeom prst="rect">
            <a:avLst/>
          </a:prstGeom>
          <a:solidFill>
            <a:srgbClr val="CC61AD"/>
          </a:solidFill>
          <a:ln cap="flat">
            <a:noFill/>
          </a:ln>
        </p:spPr>
        <p:txBody>
          <a:bodyPr vert="horz" wrap="square" lIns="146146" tIns="146146" rIns="146146" bIns="146146" anchor="b"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0" i="0" u="none" strike="noStrike" kern="1200" cap="none" spc="0" baseline="0">
                <a:solidFill>
                  <a:srgbClr val="FFFFFF"/>
                </a:solidFill>
                <a:uFillTx/>
                <a:latin typeface="Roboto Medium"/>
                <a:ea typeface="Roboto Medium"/>
                <a:cs typeface="Roboto Medium"/>
              </a:rPr>
              <a:t>Chronic </a:t>
            </a:r>
            <a:r>
              <a:rPr lang="en-US" sz="1598">
                <a:solidFill>
                  <a:srgbClr val="FFFFFF"/>
                </a:solidFill>
                <a:latin typeface="Roboto Medium"/>
                <a:ea typeface="Roboto Medium"/>
                <a:cs typeface="Roboto Medium"/>
              </a:rPr>
              <a:t>Care</a:t>
            </a:r>
            <a:endParaRPr lang="en-US" sz="1439" b="0" i="0" u="none" strike="noStrike" kern="1200" cap="none" spc="0" baseline="0">
              <a:solidFill>
                <a:srgbClr val="FFFFFF"/>
              </a:solidFill>
              <a:uFillTx/>
              <a:latin typeface="Roboto Medium"/>
              <a:ea typeface="Roboto Medium"/>
              <a:cs typeface="Roboto Medium"/>
            </a:endParaRPr>
          </a:p>
        </p:txBody>
      </p:sp>
      <p:sp>
        <p:nvSpPr>
          <p:cNvPr id="8" name="Google Shape;1636;p204">
            <a:extLst>
              <a:ext uri="{FF2B5EF4-FFF2-40B4-BE49-F238E27FC236}">
                <a16:creationId xmlns:a16="http://schemas.microsoft.com/office/drawing/2014/main" id="{6BB50EDB-A9CA-21ED-C98A-A660274FE15F}"/>
              </a:ext>
            </a:extLst>
          </p:cNvPr>
          <p:cNvSpPr txBox="1"/>
          <p:nvPr/>
        </p:nvSpPr>
        <p:spPr>
          <a:xfrm>
            <a:off x="5343073" y="2875839"/>
            <a:ext cx="4191610" cy="4981651"/>
          </a:xfrm>
          <a:prstGeom prst="rect">
            <a:avLst/>
          </a:prstGeom>
          <a:solidFill>
            <a:srgbClr val="CC61AD">
              <a:alpha val="8940"/>
            </a:srgbClr>
          </a:solidFill>
          <a:ln cap="flat">
            <a:noFill/>
          </a:ln>
        </p:spPr>
        <p:txBody>
          <a:bodyPr vert="horz" wrap="square" lIns="146146" tIns="146146" rIns="146146" bIns="14614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Sample Instruction use cases for Chronic Disease members: </a:t>
            </a:r>
          </a:p>
          <a:p>
            <a:pPr marL="0"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Member-facing  plan of care</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Goal-tracking </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Medication education </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Important telephone numbers and contacts information  for care team</a:t>
            </a:r>
          </a:p>
          <a:p>
            <a:pPr marL="730843" marR="0" lvl="0" indent="-446626" algn="l" defTabSz="1097280" rtl="0" fontAlgn="auto" hangingPunct="1">
              <a:lnSpc>
                <a:spcPct val="113000"/>
              </a:lnSpc>
              <a:spcBef>
                <a:spcPts val="0"/>
              </a:spcBef>
              <a:spcAft>
                <a:spcPts val="0"/>
              </a:spcAft>
              <a:buClr>
                <a:srgbClr val="0080A3"/>
              </a:buClr>
              <a:buSzPts val="800"/>
              <a:buFont typeface="Roboto"/>
              <a:buChar char="●"/>
              <a:tabLst/>
              <a:defRPr sz="1800" b="0" i="0" u="none" strike="noStrike" kern="0" cap="none" spc="0" baseline="0">
                <a:solidFill>
                  <a:srgbClr val="000000"/>
                </a:solidFill>
                <a:uFillTx/>
              </a:defRPr>
            </a:pPr>
            <a:r>
              <a:rPr lang="en-US" sz="1320" b="0" i="0" u="none" strike="noStrike" kern="1200" cap="none" spc="0" baseline="0">
                <a:solidFill>
                  <a:srgbClr val="0080A3"/>
                </a:solidFill>
                <a:uFillTx/>
                <a:latin typeface="Roboto"/>
                <a:ea typeface="Roboto"/>
                <a:cs typeface="Roboto"/>
              </a:rPr>
              <a:t>Relevant benefits information or health plan contacts </a:t>
            </a:r>
          </a:p>
          <a:p>
            <a:pPr marL="730843" marR="0" lvl="0" indent="0" algn="l" defTabSz="1097280" rtl="0" fontAlgn="auto" hangingPunct="1">
              <a:lnSpc>
                <a:spcPct val="113000"/>
              </a:lnSpc>
              <a:spcBef>
                <a:spcPts val="0"/>
              </a:spcBef>
              <a:spcAft>
                <a:spcPts val="0"/>
              </a:spcAft>
              <a:buNone/>
              <a:tabLst/>
              <a:defRPr sz="1800" b="0" i="0" u="none" strike="noStrike" kern="0" cap="none" spc="0" baseline="0">
                <a:solidFill>
                  <a:srgbClr val="000000"/>
                </a:solidFill>
                <a:uFillTx/>
              </a:defRPr>
            </a:pPr>
            <a:endParaRPr lang="en-US" sz="1320" b="0" i="0" u="none" strike="noStrike" kern="1200" cap="none" spc="0" baseline="0">
              <a:solidFill>
                <a:srgbClr val="0080A3"/>
              </a:solidFill>
              <a:uFillTx/>
              <a:latin typeface="Roboto"/>
              <a:ea typeface="Roboto"/>
              <a:cs typeface="Roboto"/>
            </a:endParaRPr>
          </a:p>
        </p:txBody>
      </p:sp>
      <p:sp>
        <p:nvSpPr>
          <p:cNvPr id="9" name="Google Shape;1614;p203">
            <a:extLst>
              <a:ext uri="{FF2B5EF4-FFF2-40B4-BE49-F238E27FC236}">
                <a16:creationId xmlns:a16="http://schemas.microsoft.com/office/drawing/2014/main" id="{19F41959-55E0-9AE4-829B-930EE4A05E00}"/>
              </a:ext>
            </a:extLst>
          </p:cNvPr>
          <p:cNvSpPr/>
          <p:nvPr/>
        </p:nvSpPr>
        <p:spPr>
          <a:xfrm>
            <a:off x="11326245" y="0"/>
            <a:ext cx="3297227" cy="475999"/>
          </a:xfrm>
          <a:custGeom>
            <a:avLst/>
            <a:gdLst>
              <a:gd name="f0" fmla="val w"/>
              <a:gd name="f1" fmla="val h"/>
              <a:gd name="f2" fmla="val 0"/>
              <a:gd name="f3" fmla="val 82507"/>
              <a:gd name="f4" fmla="val 11911"/>
              <a:gd name="f5" fmla="val 11621"/>
              <a:gd name="f6" fmla="*/ f0 1 82507"/>
              <a:gd name="f7" fmla="*/ f1 1 11911"/>
              <a:gd name="f8" fmla="val f2"/>
              <a:gd name="f9" fmla="val f3"/>
              <a:gd name="f10" fmla="val f4"/>
              <a:gd name="f11" fmla="+- f10 0 f8"/>
              <a:gd name="f12" fmla="+- f9 0 f8"/>
              <a:gd name="f13" fmla="*/ f12 1 82507"/>
              <a:gd name="f14" fmla="*/ f11 1 11911"/>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2507" h="11911">
                <a:moveTo>
                  <a:pt x="f2" y="f2"/>
                </a:moveTo>
                <a:lnTo>
                  <a:pt x="f5" y="f4"/>
                </a:lnTo>
                <a:lnTo>
                  <a:pt x="f3" y="f4"/>
                </a:lnTo>
                <a:lnTo>
                  <a:pt x="f3" y="f2"/>
                </a:lnTo>
                <a:close/>
              </a:path>
            </a:pathLst>
          </a:custGeom>
          <a:solidFill>
            <a:srgbClr val="976FC1"/>
          </a:solidFill>
          <a:ln cap="flat">
            <a:noFill/>
            <a:prstDash val="solid"/>
          </a:ln>
        </p:spPr>
        <p:txBody>
          <a:bodyPr vert="horz" wrap="square" lIns="109728" tIns="54864" rIns="109728" bIns="54864"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1F2327"/>
              </a:solidFill>
              <a:uFillTx/>
              <a:latin typeface="Arial"/>
            </a:endParaRPr>
          </a:p>
        </p:txBody>
      </p:sp>
      <p:sp>
        <p:nvSpPr>
          <p:cNvPr id="10" name="Google Shape;1615;p203">
            <a:extLst>
              <a:ext uri="{FF2B5EF4-FFF2-40B4-BE49-F238E27FC236}">
                <a16:creationId xmlns:a16="http://schemas.microsoft.com/office/drawing/2014/main" id="{7654314D-646E-B772-0F20-E879A1F2C785}"/>
              </a:ext>
            </a:extLst>
          </p:cNvPr>
          <p:cNvSpPr/>
          <p:nvPr/>
        </p:nvSpPr>
        <p:spPr>
          <a:xfrm>
            <a:off x="11837248" y="18587"/>
            <a:ext cx="2786224" cy="438791"/>
          </a:xfrm>
          <a:prstGeom prst="rect">
            <a:avLst/>
          </a:prstGeom>
          <a:noFill/>
          <a:ln cap="flat">
            <a:noFill/>
            <a:prstDash val="solid"/>
          </a:ln>
        </p:spPr>
        <p:txBody>
          <a:bodyPr vert="horz" wrap="square" lIns="146146" tIns="146146" rIns="146146" bIns="146146"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758" b="1" i="0" u="none" strike="noStrike" kern="1200" cap="none" spc="0" baseline="0">
                <a:solidFill>
                  <a:srgbClr val="FFFFFF"/>
                </a:solidFill>
                <a:uFillTx/>
                <a:latin typeface="Roboto"/>
                <a:ea typeface="Roboto"/>
                <a:cs typeface="Roboto"/>
              </a:rPr>
              <a:t>INSTRUCTIONS</a:t>
            </a:r>
            <a:endParaRPr lang="en-US" sz="1439" b="0" i="0" u="none" strike="noStrike" kern="1200" cap="none" spc="0" baseline="0">
              <a:solidFill>
                <a:srgbClr val="FFFFFF"/>
              </a:solidFill>
              <a:uFillTx/>
              <a:latin typeface="Roboto"/>
              <a:ea typeface="Roboto"/>
              <a:cs typeface="Roboto"/>
            </a:endParaRPr>
          </a:p>
        </p:txBody>
      </p:sp>
    </p:spTree>
    <p:extLst>
      <p:ext uri="{BB962C8B-B14F-4D97-AF65-F5344CB8AC3E}">
        <p14:creationId xmlns:p14="http://schemas.microsoft.com/office/powerpoint/2010/main" val="235929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208"/>
          <p:cNvSpPr/>
          <p:nvPr/>
        </p:nvSpPr>
        <p:spPr>
          <a:xfrm>
            <a:off x="11837252" y="18584"/>
            <a:ext cx="2786220" cy="438793"/>
          </a:xfrm>
          <a:prstGeom prst="rect">
            <a:avLst/>
          </a:prstGeom>
          <a:no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1758" b="1">
                <a:solidFill>
                  <a:srgbClr val="FFFFFF"/>
                </a:solidFill>
                <a:latin typeface="Roboto"/>
                <a:ea typeface="Roboto"/>
                <a:cs typeface="Roboto"/>
                <a:sym typeface="Roboto"/>
              </a:rPr>
              <a:t>ACTIVATE</a:t>
            </a:r>
            <a:endParaRPr sz="1439">
              <a:solidFill>
                <a:srgbClr val="FFFFFF"/>
              </a:solidFill>
              <a:latin typeface="Roboto"/>
              <a:ea typeface="Roboto"/>
              <a:cs typeface="Roboto"/>
              <a:sym typeface="Roboto"/>
            </a:endParaRPr>
          </a:p>
        </p:txBody>
      </p:sp>
      <p:sp>
        <p:nvSpPr>
          <p:cNvPr id="1471" name="Google Shape;1471;p208"/>
          <p:cNvSpPr/>
          <p:nvPr/>
        </p:nvSpPr>
        <p:spPr>
          <a:xfrm>
            <a:off x="11326247" y="1"/>
            <a:ext cx="3297227" cy="475999"/>
          </a:xfrm>
          <a:custGeom>
            <a:avLst/>
            <a:gdLst/>
            <a:ahLst/>
            <a:cxnLst/>
            <a:rect l="l" t="t" r="r" b="b"/>
            <a:pathLst>
              <a:path w="82507" h="11911" extrusionOk="0">
                <a:moveTo>
                  <a:pt x="0" y="0"/>
                </a:moveTo>
                <a:lnTo>
                  <a:pt x="11621" y="11911"/>
                </a:lnTo>
                <a:lnTo>
                  <a:pt x="82507" y="11911"/>
                </a:lnTo>
                <a:lnTo>
                  <a:pt x="82507" y="0"/>
                </a:lnTo>
                <a:close/>
              </a:path>
            </a:pathLst>
          </a:custGeom>
          <a:solidFill>
            <a:srgbClr val="FB9551"/>
          </a:solidFill>
          <a:ln>
            <a:noFill/>
          </a:ln>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endParaRPr lang="en-US" sz="2592"/>
          </a:p>
        </p:txBody>
      </p:sp>
      <p:sp>
        <p:nvSpPr>
          <p:cNvPr id="1472" name="Google Shape;1472;p208"/>
          <p:cNvSpPr/>
          <p:nvPr/>
        </p:nvSpPr>
        <p:spPr>
          <a:xfrm>
            <a:off x="11837252" y="18584"/>
            <a:ext cx="2786220" cy="438793"/>
          </a:xfrm>
          <a:prstGeom prst="rect">
            <a:avLst/>
          </a:prstGeom>
          <a:no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1758" b="1">
                <a:solidFill>
                  <a:srgbClr val="FFFFFF"/>
                </a:solidFill>
                <a:latin typeface="Roboto"/>
                <a:ea typeface="Roboto"/>
                <a:cs typeface="Roboto"/>
                <a:sym typeface="Roboto"/>
              </a:rPr>
              <a:t>MESSAGING</a:t>
            </a:r>
            <a:endParaRPr sz="1439">
              <a:solidFill>
                <a:srgbClr val="FFFFFF"/>
              </a:solidFill>
              <a:latin typeface="Roboto"/>
              <a:ea typeface="Roboto"/>
              <a:cs typeface="Roboto"/>
              <a:sym typeface="Roboto"/>
            </a:endParaRPr>
          </a:p>
        </p:txBody>
      </p:sp>
      <p:sp>
        <p:nvSpPr>
          <p:cNvPr id="1473" name="Google Shape;1473;p208"/>
          <p:cNvSpPr txBox="1"/>
          <p:nvPr/>
        </p:nvSpPr>
        <p:spPr>
          <a:xfrm>
            <a:off x="330460" y="235451"/>
            <a:ext cx="11001493" cy="916432"/>
          </a:xfrm>
          <a:prstGeom prst="rect">
            <a:avLst/>
          </a:prstGeom>
          <a:noFill/>
          <a:ln>
            <a:noFill/>
          </a:ln>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dirty="0">
                <a:latin typeface="Merriweather"/>
                <a:ea typeface="Merriweather"/>
                <a:cs typeface="Merriweather"/>
                <a:sym typeface="Merriweather"/>
              </a:rPr>
              <a:t>Proactive messaging helps to engage members and guide their journey </a:t>
            </a:r>
            <a:endParaRPr sz="3200" dirty="0">
              <a:latin typeface="Merriweather"/>
              <a:ea typeface="Merriweather"/>
              <a:cs typeface="Merriweather"/>
              <a:sym typeface="Merriweather"/>
            </a:endParaRPr>
          </a:p>
        </p:txBody>
      </p:sp>
      <p:sp>
        <p:nvSpPr>
          <p:cNvPr id="1474" name="Google Shape;1474;p208"/>
          <p:cNvSpPr txBox="1"/>
          <p:nvPr/>
        </p:nvSpPr>
        <p:spPr>
          <a:xfrm>
            <a:off x="505026" y="1809157"/>
            <a:ext cx="6803460" cy="5322450"/>
          </a:xfrm>
          <a:prstGeom prst="rect">
            <a:avLst/>
          </a:prstGeom>
          <a:noFill/>
          <a:ln>
            <a:noFill/>
          </a:ln>
        </p:spPr>
        <p:txBody>
          <a:bodyPr spcFirstLastPara="1" wrap="square" lIns="146144" tIns="0" rIns="146144" bIns="146144" anchor="ctr"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730843" indent="-477078">
              <a:lnSpc>
                <a:spcPct val="113000"/>
              </a:lnSpc>
              <a:buClr>
                <a:schemeClr val="dk2"/>
              </a:buClr>
              <a:buSzPts val="1100"/>
              <a:buFont typeface="Roboto"/>
              <a:buChar char="●"/>
            </a:pPr>
            <a:r>
              <a:rPr lang="en-US" sz="1758">
                <a:solidFill>
                  <a:schemeClr val="dk2"/>
                </a:solidFill>
                <a:latin typeface="Roboto"/>
                <a:ea typeface="Roboto"/>
                <a:cs typeface="Roboto"/>
                <a:sym typeface="Roboto"/>
              </a:rPr>
              <a:t>Outreach to members right after they onboard to welcome them to digital care management, align on care management goals, and set expectations around their digital engagement</a:t>
            </a:r>
            <a:endParaRPr sz="1758">
              <a:solidFill>
                <a:schemeClr val="dk2"/>
              </a:solidFill>
              <a:latin typeface="Roboto"/>
              <a:ea typeface="Roboto"/>
              <a:cs typeface="Roboto"/>
              <a:sym typeface="Roboto"/>
            </a:endParaRPr>
          </a:p>
          <a:p>
            <a:pPr marL="1461686" lvl="1" indent="-477078">
              <a:buClr>
                <a:schemeClr val="dk2"/>
              </a:buClr>
              <a:buSzPts val="1100"/>
              <a:buFont typeface="Roboto"/>
              <a:buChar char="○"/>
            </a:pPr>
            <a:r>
              <a:rPr lang="en-US" sz="1758">
                <a:solidFill>
                  <a:schemeClr val="dk2"/>
                </a:solidFill>
                <a:latin typeface="Roboto"/>
                <a:ea typeface="Roboto"/>
                <a:cs typeface="Roboto"/>
                <a:sym typeface="Roboto"/>
              </a:rPr>
              <a:t>What should they expect from you? </a:t>
            </a:r>
            <a:endParaRPr sz="1758">
              <a:solidFill>
                <a:schemeClr val="dk2"/>
              </a:solidFill>
              <a:latin typeface="Roboto"/>
              <a:ea typeface="Roboto"/>
              <a:cs typeface="Roboto"/>
              <a:sym typeface="Roboto"/>
            </a:endParaRPr>
          </a:p>
          <a:p>
            <a:pPr marL="1461686" lvl="1" indent="-477078">
              <a:buClr>
                <a:schemeClr val="dk2"/>
              </a:buClr>
              <a:buSzPts val="1100"/>
              <a:buFont typeface="Roboto"/>
              <a:buChar char="○"/>
            </a:pPr>
            <a:r>
              <a:rPr lang="en-US" sz="1758">
                <a:solidFill>
                  <a:schemeClr val="dk2"/>
                </a:solidFill>
                <a:latin typeface="Roboto"/>
                <a:ea typeface="Roboto"/>
                <a:cs typeface="Roboto"/>
                <a:sym typeface="Roboto"/>
              </a:rPr>
              <a:t>What do you expect from them?</a:t>
            </a:r>
            <a:endParaRPr sz="1758">
              <a:solidFill>
                <a:schemeClr val="dk2"/>
              </a:solidFill>
              <a:latin typeface="Roboto"/>
              <a:ea typeface="Roboto"/>
              <a:cs typeface="Roboto"/>
              <a:sym typeface="Roboto"/>
            </a:endParaRPr>
          </a:p>
          <a:p>
            <a:pPr marL="730843" indent="-477078">
              <a:spcBef>
                <a:spcPts val="1598"/>
              </a:spcBef>
              <a:buClr>
                <a:schemeClr val="dk2"/>
              </a:buClr>
              <a:buSzPts val="1100"/>
              <a:buFont typeface="Roboto"/>
              <a:buChar char="●"/>
            </a:pPr>
            <a:r>
              <a:rPr lang="en-US" sz="1758">
                <a:solidFill>
                  <a:schemeClr val="dk2"/>
                </a:solidFill>
                <a:latin typeface="Roboto"/>
                <a:ea typeface="Roboto"/>
                <a:cs typeface="Roboto"/>
                <a:sym typeface="Roboto"/>
              </a:rPr>
              <a:t>Use group messaging to regularly outreach to your caseload</a:t>
            </a:r>
            <a:endParaRPr sz="1758">
              <a:solidFill>
                <a:schemeClr val="dk2"/>
              </a:solidFill>
              <a:latin typeface="Roboto"/>
              <a:ea typeface="Roboto"/>
              <a:cs typeface="Roboto"/>
              <a:sym typeface="Roboto"/>
            </a:endParaRPr>
          </a:p>
          <a:p>
            <a:pPr marL="1461686" lvl="1" indent="-477078">
              <a:buClr>
                <a:schemeClr val="dk2"/>
              </a:buClr>
              <a:buSzPts val="1100"/>
              <a:buFont typeface="Roboto"/>
              <a:buChar char="○"/>
            </a:pPr>
            <a:r>
              <a:rPr lang="en-US" sz="1758">
                <a:solidFill>
                  <a:schemeClr val="dk2"/>
                </a:solidFill>
                <a:latin typeface="Roboto"/>
                <a:ea typeface="Roboto"/>
                <a:cs typeface="Roboto"/>
                <a:sym typeface="Roboto"/>
              </a:rPr>
              <a:t>Send encouragements to engage with features on the app </a:t>
            </a:r>
            <a:endParaRPr sz="1758">
              <a:solidFill>
                <a:schemeClr val="dk2"/>
              </a:solidFill>
              <a:latin typeface="Roboto"/>
              <a:ea typeface="Roboto"/>
              <a:cs typeface="Roboto"/>
              <a:sym typeface="Roboto"/>
            </a:endParaRPr>
          </a:p>
          <a:p>
            <a:pPr marL="1461686" lvl="1" indent="-477078">
              <a:buClr>
                <a:schemeClr val="dk2"/>
              </a:buClr>
              <a:buSzPts val="1100"/>
              <a:buFont typeface="Roboto"/>
              <a:buChar char="○"/>
            </a:pPr>
            <a:r>
              <a:rPr lang="en-US" sz="1758">
                <a:solidFill>
                  <a:schemeClr val="dk2"/>
                </a:solidFill>
                <a:latin typeface="Roboto"/>
                <a:ea typeface="Roboto"/>
                <a:cs typeface="Roboto"/>
                <a:sym typeface="Roboto"/>
              </a:rPr>
              <a:t>Send reminders to attend preventive health visits, keep a safe environment at home, practice mindfulness, or provide tips for managing meds  </a:t>
            </a:r>
            <a:endParaRPr sz="1598">
              <a:solidFill>
                <a:schemeClr val="dk2"/>
              </a:solidFill>
              <a:latin typeface="Roboto"/>
              <a:ea typeface="Roboto"/>
              <a:cs typeface="Roboto"/>
              <a:sym typeface="Roboto"/>
            </a:endParaRPr>
          </a:p>
          <a:p>
            <a:pPr marL="730843" indent="-477078">
              <a:lnSpc>
                <a:spcPct val="113000"/>
              </a:lnSpc>
              <a:spcBef>
                <a:spcPts val="1598"/>
              </a:spcBef>
              <a:spcAft>
                <a:spcPts val="1598"/>
              </a:spcAft>
              <a:buClr>
                <a:schemeClr val="dk2"/>
              </a:buClr>
              <a:buSzPts val="1100"/>
              <a:buFont typeface="Roboto"/>
              <a:buChar char="●"/>
            </a:pPr>
            <a:r>
              <a:rPr lang="en-US" sz="1758">
                <a:solidFill>
                  <a:schemeClr val="dk2"/>
                </a:solidFill>
                <a:latin typeface="Roboto"/>
                <a:ea typeface="Roboto"/>
                <a:cs typeface="Roboto"/>
                <a:sym typeface="Roboto"/>
              </a:rPr>
              <a:t>Messaging quality impacts member engagement - the more personalized, the more likely a member is to respond or take action </a:t>
            </a:r>
            <a:endParaRPr sz="1758">
              <a:solidFill>
                <a:schemeClr val="dk2"/>
              </a:solidFill>
              <a:latin typeface="Roboto"/>
              <a:ea typeface="Roboto"/>
              <a:cs typeface="Roboto"/>
              <a:sym typeface="Roboto"/>
            </a:endParaRPr>
          </a:p>
        </p:txBody>
      </p:sp>
      <p:pic>
        <p:nvPicPr>
          <p:cNvPr id="1475" name="Google Shape;1475;p208"/>
          <p:cNvPicPr preferRelativeResize="0"/>
          <p:nvPr/>
        </p:nvPicPr>
        <p:blipFill rotWithShape="1">
          <a:blip r:embed="rId3">
            <a:alphaModFix/>
          </a:blip>
          <a:srcRect l="54936" t="11987"/>
          <a:stretch/>
        </p:blipFill>
        <p:spPr>
          <a:xfrm>
            <a:off x="9534746" y="1623179"/>
            <a:ext cx="4347695" cy="6038327"/>
          </a:xfrm>
          <a:prstGeom prst="rect">
            <a:avLst/>
          </a:prstGeom>
          <a:noFill/>
          <a:ln>
            <a:noFill/>
          </a:ln>
          <a:effectLst>
            <a:outerShdw blurRad="57150" dist="19050" dir="5400000" algn="bl" rotWithShape="0">
              <a:srgbClr val="000000">
                <a:alpha val="50000"/>
              </a:srgbClr>
            </a:outerShdw>
          </a:effectLst>
        </p:spPr>
      </p:pic>
      <p:cxnSp>
        <p:nvCxnSpPr>
          <p:cNvPr id="1476" name="Google Shape;1476;p208"/>
          <p:cNvCxnSpPr/>
          <p:nvPr/>
        </p:nvCxnSpPr>
        <p:spPr>
          <a:xfrm>
            <a:off x="9366670" y="5420232"/>
            <a:ext cx="0" cy="1534099"/>
          </a:xfrm>
          <a:prstGeom prst="straightConnector1">
            <a:avLst/>
          </a:prstGeom>
          <a:noFill/>
          <a:ln w="38100" cap="flat" cmpd="sng">
            <a:solidFill>
              <a:srgbClr val="00AAD5"/>
            </a:solidFill>
            <a:prstDash val="solid"/>
            <a:miter lim="400000"/>
            <a:headEnd type="none" w="sm" len="sm"/>
            <a:tailEnd type="none" w="sm" len="sm"/>
          </a:ln>
        </p:spPr>
      </p:cxnSp>
      <p:cxnSp>
        <p:nvCxnSpPr>
          <p:cNvPr id="1477" name="Google Shape;1477;p208"/>
          <p:cNvCxnSpPr/>
          <p:nvPr/>
        </p:nvCxnSpPr>
        <p:spPr>
          <a:xfrm rot="10800000">
            <a:off x="9601283" y="7126882"/>
            <a:ext cx="163049" cy="0"/>
          </a:xfrm>
          <a:prstGeom prst="straightConnector1">
            <a:avLst/>
          </a:prstGeom>
          <a:noFill/>
          <a:ln w="38100" cap="flat" cmpd="sng">
            <a:solidFill>
              <a:srgbClr val="00AAD5"/>
            </a:solidFill>
            <a:prstDash val="solid"/>
            <a:miter lim="400000"/>
            <a:headEnd type="none" w="sm" len="sm"/>
            <a:tailEnd type="none" w="sm" len="sm"/>
          </a:ln>
        </p:spPr>
      </p:cxnSp>
      <p:sp>
        <p:nvSpPr>
          <p:cNvPr id="1478" name="Google Shape;1478;p208"/>
          <p:cNvSpPr txBox="1"/>
          <p:nvPr/>
        </p:nvSpPr>
        <p:spPr>
          <a:xfrm>
            <a:off x="7627471" y="5670550"/>
            <a:ext cx="1687078" cy="1033115"/>
          </a:xfrm>
          <a:prstGeom prst="rect">
            <a:avLst/>
          </a:prstGeom>
          <a:noFill/>
          <a:ln>
            <a:noFill/>
          </a:ln>
        </p:spPr>
        <p:txBody>
          <a:bodyPr spcFirstLastPara="1" wrap="square" lIns="146144" tIns="146144" rIns="146144" bIns="146144" anchor="t" anchorCtr="0">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r"/>
            <a:r>
              <a:rPr lang="en-US" sz="1598">
                <a:solidFill>
                  <a:schemeClr val="accent1"/>
                </a:solidFill>
                <a:latin typeface="Roboto"/>
                <a:ea typeface="Roboto"/>
                <a:cs typeface="Roboto"/>
                <a:sym typeface="Roboto"/>
              </a:rPr>
              <a:t>Send template or recent messages</a:t>
            </a:r>
            <a:endParaRPr sz="1598">
              <a:solidFill>
                <a:schemeClr val="accent1"/>
              </a:solidFill>
              <a:latin typeface="Roboto"/>
              <a:ea typeface="Roboto"/>
              <a:cs typeface="Roboto"/>
              <a:sym typeface="Roboto"/>
            </a:endParaRPr>
          </a:p>
        </p:txBody>
      </p:sp>
      <p:pic>
        <p:nvPicPr>
          <p:cNvPr id="1479" name="Google Shape;1479;p208"/>
          <p:cNvPicPr preferRelativeResize="0"/>
          <p:nvPr/>
        </p:nvPicPr>
        <p:blipFill>
          <a:blip r:embed="rId4">
            <a:alphaModFix/>
          </a:blip>
          <a:stretch>
            <a:fillRect/>
          </a:stretch>
        </p:blipFill>
        <p:spPr>
          <a:xfrm>
            <a:off x="9534747" y="5420223"/>
            <a:ext cx="1313281" cy="1534098"/>
          </a:xfrm>
          <a:prstGeom prst="rect">
            <a:avLst/>
          </a:prstGeom>
          <a:noFill/>
          <a:ln w="19050" cap="flat" cmpd="sng">
            <a:solidFill>
              <a:srgbClr val="09BFB1"/>
            </a:solidFill>
            <a:prstDash val="solid"/>
            <a:round/>
            <a:headEnd type="none" w="sm" len="sm"/>
            <a:tailEnd type="none" w="sm" len="sm"/>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205802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3BFBF5-FDC8-7394-B933-A9C89F79227F}"/>
              </a:ext>
            </a:extLst>
          </p:cNvPr>
          <p:cNvSpPr>
            <a:spLocks noGrp="1"/>
          </p:cNvSpPr>
          <p:nvPr>
            <p:ph type="body" sz="quarter" idx="10"/>
          </p:nvPr>
        </p:nvSpPr>
        <p:spPr>
          <a:xfrm>
            <a:off x="6729787" y="3087584"/>
            <a:ext cx="7100512" cy="784830"/>
          </a:xfrm>
        </p:spPr>
        <p:txBody>
          <a:bodyPr vert="horz" wrap="square" lIns="91440" tIns="45720" rIns="91440" bIns="45720" rtlCol="0" anchor="t">
            <a:spAutoFit/>
          </a:bodyPr>
          <a:lstStyle/>
          <a:p>
            <a:r>
              <a:rPr lang="en-US">
                <a:latin typeface="Arial Nova Light"/>
              </a:rPr>
              <a:t>Dashboard Efficiencies </a:t>
            </a:r>
            <a:endParaRPr lang="en-US"/>
          </a:p>
        </p:txBody>
      </p:sp>
      <p:sp>
        <p:nvSpPr>
          <p:cNvPr id="3" name="Text Placeholder 2">
            <a:extLst>
              <a:ext uri="{FF2B5EF4-FFF2-40B4-BE49-F238E27FC236}">
                <a16:creationId xmlns:a16="http://schemas.microsoft.com/office/drawing/2014/main" id="{479F5A68-DD87-7C72-B144-9AAE9ACD531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13DB2834-29CF-C2F0-F677-0573C7309388}"/>
              </a:ext>
            </a:extLst>
          </p:cNvPr>
          <p:cNvSpPr>
            <a:spLocks noGrp="1"/>
          </p:cNvSpPr>
          <p:nvPr>
            <p:ph type="sldNum" sz="quarter" idx="14"/>
          </p:nvPr>
        </p:nvSpPr>
        <p:spPr/>
        <p:txBody>
          <a:bodyPr/>
          <a:lstStyle/>
          <a:p>
            <a:fld id="{C0D0E87D-399F-EB4E-BCA3-C2811CAA7645}" type="slidenum">
              <a:rPr lang="en-US" smtClean="0"/>
              <a:pPr/>
              <a:t>17</a:t>
            </a:fld>
            <a:endParaRPr lang="en-US"/>
          </a:p>
        </p:txBody>
      </p:sp>
    </p:spTree>
    <p:extLst>
      <p:ext uri="{BB962C8B-B14F-4D97-AF65-F5344CB8AC3E}">
        <p14:creationId xmlns:p14="http://schemas.microsoft.com/office/powerpoint/2010/main" val="2400938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F79F6A-8F1A-8FE4-7030-BE16E932A44E}"/>
              </a:ext>
            </a:extLst>
          </p:cNvPr>
          <p:cNvSpPr>
            <a:spLocks noGrp="1"/>
          </p:cNvSpPr>
          <p:nvPr>
            <p:ph type="sldNum" sz="quarter" idx="14"/>
          </p:nvPr>
        </p:nvSpPr>
        <p:spPr/>
        <p:txBody>
          <a:bodyPr/>
          <a:lst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a:lstStyle>
          <a:p>
            <a:fld id="{C0D0E87D-399F-EB4E-BCA3-C2811CAA7645}" type="slidenum">
              <a:rPr lang="en-US" smtClean="0"/>
              <a:pPr/>
              <a:t>18</a:t>
            </a:fld>
            <a:endParaRPr lang="en-US"/>
          </a:p>
        </p:txBody>
      </p:sp>
      <p:sp>
        <p:nvSpPr>
          <p:cNvPr id="3" name="Text Placeholder 2">
            <a:extLst>
              <a:ext uri="{FF2B5EF4-FFF2-40B4-BE49-F238E27FC236}">
                <a16:creationId xmlns:a16="http://schemas.microsoft.com/office/drawing/2014/main" id="{124FB8DA-02E9-DC69-B7EA-6B5C31AB4EFF}"/>
              </a:ext>
            </a:extLst>
          </p:cNvPr>
          <p:cNvSpPr>
            <a:spLocks noGrp="1"/>
          </p:cNvSpPr>
          <p:nvPr>
            <p:ph type="body" sz="quarter" idx="10"/>
          </p:nvPr>
        </p:nvSpPr>
        <p:spPr>
          <a:xfrm>
            <a:off x="457200" y="207092"/>
            <a:ext cx="11180618" cy="535531"/>
          </a:xfr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400" dirty="0">
                <a:latin typeface="Arial Nova"/>
              </a:rPr>
              <a:t> </a:t>
            </a:r>
            <a:r>
              <a:rPr lang="en-US" sz="3200" dirty="0">
                <a:latin typeface="Arial Nova"/>
              </a:rPr>
              <a:t>Dashboard Overview Page</a:t>
            </a:r>
            <a:r>
              <a:rPr lang="en-US" sz="2400" dirty="0">
                <a:latin typeface="Arial Nova"/>
              </a:rPr>
              <a:t> </a:t>
            </a:r>
          </a:p>
        </p:txBody>
      </p:sp>
      <p:sp>
        <p:nvSpPr>
          <p:cNvPr id="5" name="Text Placeholder 4">
            <a:extLst>
              <a:ext uri="{FF2B5EF4-FFF2-40B4-BE49-F238E27FC236}">
                <a16:creationId xmlns:a16="http://schemas.microsoft.com/office/drawing/2014/main" id="{43BB0A42-74EF-7DFE-217D-0E0321611BEA}"/>
              </a:ext>
            </a:extLst>
          </p:cNvPr>
          <p:cNvSpPr>
            <a:spLocks noGrp="1"/>
          </p:cNvSpPr>
          <p:nvPr>
            <p:ph type="body" sz="quarter" idx="17"/>
          </p:nvPr>
        </p:nvSpPr>
        <p:spPr>
          <a:xfrm>
            <a:off x="457200" y="2920293"/>
            <a:ext cx="4293580" cy="4632037"/>
          </a:xfr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indent="0">
              <a:spcBef>
                <a:spcPts val="0"/>
              </a:spcBef>
              <a:buNone/>
            </a:pPr>
            <a:r>
              <a:rPr lang="en-US" sz="2400">
                <a:solidFill>
                  <a:schemeClr val="bg1"/>
                </a:solidFill>
                <a:latin typeface="Roboto Medium"/>
                <a:ea typeface="+mn-lt"/>
                <a:cs typeface="+mn-lt"/>
              </a:rPr>
              <a:t>Within the Overview Page, there are four individual widgets you can use to help you manage your digital panel:</a:t>
            </a:r>
            <a:endParaRPr lang="en-US" sz="1950">
              <a:solidFill>
                <a:schemeClr val="bg1"/>
              </a:solidFill>
              <a:latin typeface="Arial Nova"/>
              <a:ea typeface="+mn-lt"/>
              <a:cs typeface="+mn-lt"/>
            </a:endParaRPr>
          </a:p>
          <a:p>
            <a:pPr marL="285750" indent="-285750">
              <a:buFont typeface="Courier New"/>
              <a:buChar char="o"/>
            </a:pPr>
            <a:r>
              <a:rPr lang="en-US" sz="2400">
                <a:solidFill>
                  <a:schemeClr val="bg1"/>
                </a:solidFill>
                <a:ea typeface="+mn-lt"/>
                <a:cs typeface="+mn-lt"/>
              </a:rPr>
              <a:t>Management Checklist</a:t>
            </a:r>
            <a:endParaRPr lang="en-US" sz="2400">
              <a:solidFill>
                <a:schemeClr val="bg1"/>
              </a:solidFill>
            </a:endParaRPr>
          </a:p>
          <a:p>
            <a:pPr marL="285750" indent="-285750">
              <a:buFont typeface="Courier New"/>
              <a:buChar char="o"/>
            </a:pPr>
            <a:r>
              <a:rPr lang="en-US" sz="2400">
                <a:solidFill>
                  <a:schemeClr val="bg1"/>
                </a:solidFill>
                <a:ea typeface="+mn-lt"/>
                <a:cs typeface="+mn-lt"/>
              </a:rPr>
              <a:t>Member Counts</a:t>
            </a:r>
            <a:endParaRPr lang="en-US" sz="2400">
              <a:solidFill>
                <a:schemeClr val="bg1"/>
              </a:solidFill>
            </a:endParaRPr>
          </a:p>
          <a:p>
            <a:pPr marL="285750" indent="-285750">
              <a:buFont typeface="Courier New"/>
              <a:buChar char="o"/>
            </a:pPr>
            <a:r>
              <a:rPr lang="en-US" sz="2400">
                <a:solidFill>
                  <a:schemeClr val="bg1"/>
                </a:solidFill>
                <a:ea typeface="+mn-lt"/>
                <a:cs typeface="+mn-lt"/>
              </a:rPr>
              <a:t>Member States</a:t>
            </a:r>
            <a:endParaRPr lang="en-US" sz="2400">
              <a:solidFill>
                <a:schemeClr val="bg1"/>
              </a:solidFill>
            </a:endParaRPr>
          </a:p>
          <a:p>
            <a:pPr marL="285750" indent="-285750">
              <a:buFont typeface="Courier New"/>
              <a:buChar char="o"/>
            </a:pPr>
            <a:r>
              <a:rPr lang="en-US" sz="2400">
                <a:solidFill>
                  <a:schemeClr val="bg1"/>
                </a:solidFill>
                <a:ea typeface="+mn-lt"/>
                <a:cs typeface="+mn-lt"/>
              </a:rPr>
              <a:t>Members Who Are Engaged</a:t>
            </a:r>
            <a:endParaRPr lang="en-US" sz="2400">
              <a:solidFill>
                <a:schemeClr val="bg1"/>
              </a:solidFill>
            </a:endParaRPr>
          </a:p>
          <a:p>
            <a:pPr indent="0">
              <a:spcBef>
                <a:spcPts val="0"/>
              </a:spcBef>
              <a:buNone/>
            </a:pPr>
            <a:endParaRPr lang="en-US" sz="1950">
              <a:solidFill>
                <a:schemeClr val="bg1"/>
              </a:solidFill>
              <a:latin typeface="Arial Nova"/>
            </a:endParaRPr>
          </a:p>
          <a:p>
            <a:pPr indent="0">
              <a:spcBef>
                <a:spcPts val="0"/>
              </a:spcBef>
              <a:buNone/>
            </a:pPr>
            <a:r>
              <a:rPr lang="en-US" sz="1950">
                <a:latin typeface="Arial Nova"/>
              </a:rPr>
              <a:t> Reach.</a:t>
            </a:r>
            <a:endParaRPr lang="en-US"/>
          </a:p>
        </p:txBody>
      </p:sp>
      <p:sp>
        <p:nvSpPr>
          <p:cNvPr id="6" name="Text Placeholder 3">
            <a:extLst>
              <a:ext uri="{FF2B5EF4-FFF2-40B4-BE49-F238E27FC236}">
                <a16:creationId xmlns:a16="http://schemas.microsoft.com/office/drawing/2014/main" id="{3555162D-A01C-74E6-9E6D-01B4518F3E17}"/>
              </a:ext>
            </a:extLst>
          </p:cNvPr>
          <p:cNvSpPr txBox="1">
            <a:spLocks/>
          </p:cNvSpPr>
          <p:nvPr/>
        </p:nvSpPr>
        <p:spPr>
          <a:xfrm>
            <a:off x="304800" y="1104776"/>
            <a:ext cx="13462000" cy="892552"/>
          </a:xfrm>
          <a:prstGeom prst="rect">
            <a:avLst/>
          </a:prstGeom>
        </p:spPr>
        <p:txBody>
          <a:bodyPr vert="horz" wrap="square" lIns="91440" tIns="45720" rIns="91440" bIns="45720" rtlCol="0" anchor="ctr">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400">
                <a:solidFill>
                  <a:srgbClr val="404040"/>
                </a:solidFill>
                <a:ea typeface="+mn-lt"/>
                <a:cs typeface="+mn-lt"/>
              </a:rPr>
              <a:t>Each of the options within each section contains functionality to view the list of members and the ability to drill into their respective profiles</a:t>
            </a:r>
            <a:r>
              <a:rPr lang="en-US" sz="2800">
                <a:solidFill>
                  <a:srgbClr val="404040"/>
                </a:solidFill>
                <a:ea typeface="+mn-lt"/>
                <a:cs typeface="+mn-lt"/>
              </a:rPr>
              <a:t>.</a:t>
            </a:r>
            <a:endParaRPr lang="en-US" sz="2800"/>
          </a:p>
        </p:txBody>
      </p:sp>
      <p:pic>
        <p:nvPicPr>
          <p:cNvPr id="7" name="Picture 6" descr="A screenshot of a web page&#10;&#10;AI-generated content may be incorrect.">
            <a:extLst>
              <a:ext uri="{FF2B5EF4-FFF2-40B4-BE49-F238E27FC236}">
                <a16:creationId xmlns:a16="http://schemas.microsoft.com/office/drawing/2014/main" id="{BFCA61A7-0325-E18D-CB3E-5EF34A8E8E84}"/>
              </a:ext>
            </a:extLst>
          </p:cNvPr>
          <p:cNvPicPr>
            <a:picLocks noChangeAspect="1"/>
          </p:cNvPicPr>
          <p:nvPr/>
        </p:nvPicPr>
        <p:blipFill>
          <a:blip r:embed="rId2"/>
          <a:stretch>
            <a:fillRect/>
          </a:stretch>
        </p:blipFill>
        <p:spPr>
          <a:xfrm>
            <a:off x="4757979" y="2053285"/>
            <a:ext cx="9686442" cy="5936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0355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26C42-D045-D5EC-C5E8-9DED6E522D00}"/>
              </a:ext>
            </a:extLst>
          </p:cNvPr>
          <p:cNvSpPr>
            <a:spLocks noGrp="1"/>
          </p:cNvSpPr>
          <p:nvPr>
            <p:ph type="body" sz="quarter" idx="10"/>
          </p:nvPr>
        </p:nvSpPr>
        <p:spPr>
          <a:xfrm>
            <a:off x="431075" y="-92936"/>
            <a:ext cx="12305212" cy="1376402"/>
          </a:xfr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defTabSz="1097236">
              <a:lnSpc>
                <a:spcPct val="100000"/>
              </a:lnSpc>
              <a:spcBef>
                <a:spcPts val="0"/>
              </a:spcBef>
              <a:buClrTx/>
              <a:defRPr/>
            </a:pPr>
            <a:br>
              <a:rPr lang="en-US" sz="2200" b="0" i="0" u="none" strike="noStrike" kern="1200" cap="none" spc="0" normalizeH="0" baseline="0" noProof="0" dirty="0">
                <a:ln>
                  <a:noFill/>
                </a:ln>
                <a:effectLst/>
                <a:uLnTx/>
                <a:uFillTx/>
                <a:latin typeface="Arial Nova" panose="020B0504020202020204" pitchFamily="34" charset="0"/>
                <a:ea typeface="Roboto"/>
                <a:cs typeface="Roboto"/>
              </a:rPr>
            </a:br>
            <a:r>
              <a:rPr lang="en-US" sz="3200" dirty="0">
                <a:solidFill>
                  <a:srgbClr val="09213F"/>
                </a:solidFill>
                <a:latin typeface="Arial Nova"/>
              </a:rPr>
              <a:t>Dashboard Overview Page- Member States</a:t>
            </a:r>
            <a:endParaRPr kumimoji="0" lang="en-US" sz="3200" i="0" u="none" strike="noStrike" kern="1200" cap="none" spc="0" normalizeH="0" baseline="0" noProof="0" dirty="0">
              <a:ln>
                <a:noFill/>
              </a:ln>
              <a:solidFill>
                <a:srgbClr val="09213F"/>
              </a:solidFill>
              <a:effectLst/>
              <a:uLnTx/>
              <a:uFillTx/>
              <a:latin typeface="Arial Nova"/>
            </a:endParaRPr>
          </a:p>
          <a:p>
            <a:endParaRPr lang="en-US">
              <a:latin typeface="Arial Nova" panose="020B0504020202020204" pitchFamily="34" charset="0"/>
            </a:endParaRPr>
          </a:p>
        </p:txBody>
      </p:sp>
      <p:pic>
        <p:nvPicPr>
          <p:cNvPr id="3" name="Picture 2" descr="A screenshot of a computer">
            <a:extLst>
              <a:ext uri="{FF2B5EF4-FFF2-40B4-BE49-F238E27FC236}">
                <a16:creationId xmlns:a16="http://schemas.microsoft.com/office/drawing/2014/main" id="{407253C1-8ACD-23BC-B094-BF19BE287BB0}"/>
              </a:ext>
            </a:extLst>
          </p:cNvPr>
          <p:cNvPicPr>
            <a:picLocks noChangeAspect="1"/>
          </p:cNvPicPr>
          <p:nvPr/>
        </p:nvPicPr>
        <p:blipFill>
          <a:blip r:embed="rId3"/>
          <a:stretch>
            <a:fillRect/>
          </a:stretch>
        </p:blipFill>
        <p:spPr>
          <a:xfrm>
            <a:off x="1704057" y="936674"/>
            <a:ext cx="11231071" cy="7113810"/>
          </a:xfrm>
          <a:prstGeom prst="rect">
            <a:avLst/>
          </a:prstGeom>
        </p:spPr>
      </p:pic>
    </p:spTree>
    <p:extLst>
      <p:ext uri="{BB962C8B-B14F-4D97-AF65-F5344CB8AC3E}">
        <p14:creationId xmlns:p14="http://schemas.microsoft.com/office/powerpoint/2010/main" val="1151975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29250E-0A9D-8C00-594E-9D918B7963AB}"/>
              </a:ext>
            </a:extLst>
          </p:cNvPr>
          <p:cNvSpPr>
            <a:spLocks noGrp="1"/>
          </p:cNvSpPr>
          <p:nvPr>
            <p:ph type="body" sz="quarter" idx="10"/>
          </p:nvPr>
        </p:nvSpPr>
        <p:spPr>
          <a:xfrm>
            <a:off x="4441371" y="1519692"/>
            <a:ext cx="6348845" cy="1027211"/>
          </a:xfrm>
        </p:spPr>
        <p:txBody>
          <a:bodyPr vert="horz" lIns="91440" tIns="45720" rIns="9144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r>
              <a:rPr lang="en-US" sz="3200" dirty="0"/>
              <a:t>Agenda</a:t>
            </a:r>
          </a:p>
        </p:txBody>
      </p:sp>
      <p:sp>
        <p:nvSpPr>
          <p:cNvPr id="5" name="Text Placeholder 4">
            <a:extLst>
              <a:ext uri="{FF2B5EF4-FFF2-40B4-BE49-F238E27FC236}">
                <a16:creationId xmlns:a16="http://schemas.microsoft.com/office/drawing/2014/main" id="{0418A389-B354-C5C0-09D2-43E3DE01BFF5}"/>
              </a:ext>
            </a:extLst>
          </p:cNvPr>
          <p:cNvSpPr>
            <a:spLocks noGrp="1"/>
          </p:cNvSpPr>
          <p:nvPr>
            <p:ph type="body" sz="quarter" idx="11"/>
          </p:nvPr>
        </p:nvSpPr>
        <p:spPr>
          <a:xfrm>
            <a:off x="4441371" y="2224490"/>
            <a:ext cx="8407853" cy="6192464"/>
          </a:xfrm>
        </p:spPr>
        <p:txBody>
          <a:bodyPr vert="horz"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indent="0">
              <a:buNone/>
            </a:pPr>
            <a:endParaRPr lang="en-US" dirty="0"/>
          </a:p>
          <a:p>
            <a:pPr marL="457200" indent="-457200"/>
            <a:r>
              <a:rPr lang="en-US" sz="2200" dirty="0"/>
              <a:t>Care Manager Digital Journey Review</a:t>
            </a:r>
          </a:p>
          <a:p>
            <a:r>
              <a:rPr lang="en-US" sz="2200" dirty="0"/>
              <a:t>Activation &amp; Engagement Framework Overview </a:t>
            </a:r>
          </a:p>
          <a:p>
            <a:r>
              <a:rPr lang="en-US" sz="2200" dirty="0"/>
              <a:t>Dashboard Efficiencies </a:t>
            </a:r>
          </a:p>
          <a:p>
            <a:pPr lvl="1"/>
            <a:r>
              <a:rPr lang="en-US" sz="2200" dirty="0"/>
              <a:t>Dashboard Overview Page</a:t>
            </a:r>
          </a:p>
          <a:p>
            <a:pPr lvl="1"/>
            <a:r>
              <a:rPr lang="en-US" sz="2200" dirty="0"/>
              <a:t>Group Actions -  Messaging</a:t>
            </a:r>
          </a:p>
          <a:p>
            <a:r>
              <a:rPr lang="en-US" sz="2200" dirty="0"/>
              <a:t>Benefits of Digital CM after Activation</a:t>
            </a:r>
            <a:endParaRPr lang="en-US" sz="2200" dirty="0">
              <a:solidFill>
                <a:srgbClr val="09213F"/>
              </a:solidFill>
            </a:endParaRPr>
          </a:p>
          <a:p>
            <a:pPr lvl="1"/>
            <a:r>
              <a:rPr lang="en-US" sz="2200" dirty="0"/>
              <a:t>Care Managers/Intake Coordinators</a:t>
            </a:r>
            <a:endParaRPr lang="en-US" sz="2200" dirty="0">
              <a:solidFill>
                <a:srgbClr val="09213F"/>
              </a:solidFill>
            </a:endParaRPr>
          </a:p>
          <a:p>
            <a:pPr lvl="1"/>
            <a:r>
              <a:rPr lang="en-US" sz="2200" dirty="0"/>
              <a:t>Members</a:t>
            </a:r>
            <a:endParaRPr lang="en-US" dirty="0"/>
          </a:p>
          <a:p>
            <a:r>
              <a:rPr lang="en-US" sz="2200" dirty="0"/>
              <a:t>Activity- Member Examples </a:t>
            </a:r>
          </a:p>
          <a:p>
            <a:pPr marL="548640" lvl="1" indent="0">
              <a:buNone/>
            </a:pPr>
            <a:r>
              <a:rPr lang="en-US" sz="2200" dirty="0"/>
              <a:t> </a:t>
            </a:r>
          </a:p>
          <a:p>
            <a:pPr marL="0" indent="0">
              <a:buNone/>
            </a:pPr>
            <a:r>
              <a:rPr lang="en-US" sz="2200" dirty="0"/>
              <a:t> </a:t>
            </a:r>
          </a:p>
          <a:p>
            <a:endParaRPr lang="en-US" sz="2200"/>
          </a:p>
          <a:p>
            <a:pPr marL="548640" lvl="1" indent="0">
              <a:buNone/>
            </a:pPr>
            <a:endParaRPr lang="en-US" sz="2200"/>
          </a:p>
          <a:p>
            <a:pPr marL="0" indent="0">
              <a:buNone/>
            </a:pPr>
            <a:endParaRPr lang="en-US" sz="2200"/>
          </a:p>
          <a:p>
            <a:endParaRPr lang="en-US" sz="2200"/>
          </a:p>
          <a:p>
            <a:endParaRPr lang="en-US" sz="2200"/>
          </a:p>
          <a:p>
            <a:endParaRPr lang="en-US"/>
          </a:p>
        </p:txBody>
      </p:sp>
    </p:spTree>
    <p:extLst>
      <p:ext uri="{BB962C8B-B14F-4D97-AF65-F5344CB8AC3E}">
        <p14:creationId xmlns:p14="http://schemas.microsoft.com/office/powerpoint/2010/main" val="3954123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Google Shape;927;p98"/>
          <p:cNvPicPr preferRelativeResize="0"/>
          <p:nvPr/>
        </p:nvPicPr>
        <p:blipFill rotWithShape="1">
          <a:blip r:embed="rId3">
            <a:alphaModFix/>
          </a:blip>
          <a:srcRect l="19715" t="16268" r="19282" b="23609"/>
          <a:stretch/>
        </p:blipFill>
        <p:spPr>
          <a:xfrm>
            <a:off x="8617307" y="4272078"/>
            <a:ext cx="4725622" cy="3335731"/>
          </a:xfrm>
          <a:prstGeom prst="rect">
            <a:avLst/>
          </a:prstGeom>
          <a:noFill/>
          <a:ln>
            <a:noFill/>
          </a:ln>
          <a:effectLst>
            <a:outerShdw blurRad="57150" dist="19050" dir="5400000" algn="bl" rotWithShape="0">
              <a:srgbClr val="000000">
                <a:alpha val="50000"/>
              </a:srgbClr>
            </a:outerShdw>
          </a:effectLst>
        </p:spPr>
      </p:pic>
      <p:sp>
        <p:nvSpPr>
          <p:cNvPr id="929" name="Google Shape;929;p98"/>
          <p:cNvSpPr txBox="1">
            <a:spLocks noGrp="1"/>
          </p:cNvSpPr>
          <p:nvPr>
            <p:ph type="title"/>
          </p:nvPr>
        </p:nvSpPr>
        <p:spPr>
          <a:xfrm>
            <a:off x="253269" y="351282"/>
            <a:ext cx="13635360" cy="920640"/>
          </a:xfrm>
          <a:prstGeom prst="rect">
            <a:avLst/>
          </a:prstGeom>
        </p:spPr>
        <p:txBody>
          <a:bodyPr spcFirstLastPara="1" wrap="square" lIns="146280" tIns="73120" rIns="146280" bIns="7312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3200" b="0" dirty="0">
                <a:latin typeface="Arial Nova"/>
              </a:rPr>
              <a:t>Group </a:t>
            </a:r>
            <a:r>
              <a:rPr lang="en" sz="3200" dirty="0">
                <a:latin typeface="Arial Nova"/>
              </a:rPr>
              <a:t>Actions- Messaging</a:t>
            </a:r>
            <a:endParaRPr lang="en-US" sz="3200" b="0" dirty="0">
              <a:latin typeface="Arial Nova"/>
            </a:endParaRPr>
          </a:p>
        </p:txBody>
      </p:sp>
      <p:sp>
        <p:nvSpPr>
          <p:cNvPr id="930" name="Google Shape;930;p98"/>
          <p:cNvSpPr txBox="1"/>
          <p:nvPr/>
        </p:nvSpPr>
        <p:spPr>
          <a:xfrm>
            <a:off x="512080" y="1653120"/>
            <a:ext cx="13635360" cy="630240"/>
          </a:xfrm>
          <a:prstGeom prst="rect">
            <a:avLst/>
          </a:prstGeom>
          <a:noFill/>
          <a:ln>
            <a:noFill/>
          </a:ln>
        </p:spPr>
        <p:txBody>
          <a:bodyPr spcFirstLastPara="1" wrap="square" lIns="146280" tIns="146280" rIns="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r>
              <a:rPr lang="en" sz="2000" b="1">
                <a:solidFill>
                  <a:srgbClr val="222222"/>
                </a:solidFill>
                <a:latin typeface="Roboto"/>
                <a:ea typeface="Roboto"/>
                <a:cs typeface="Roboto"/>
                <a:sym typeface="Roboto"/>
              </a:rPr>
              <a:t>Staff can use pre-written messages for group messaging.</a:t>
            </a:r>
            <a:r>
              <a:rPr lang="en" sz="1900" b="1">
                <a:solidFill>
                  <a:srgbClr val="222222"/>
                </a:solidFill>
                <a:latin typeface="Roboto"/>
                <a:ea typeface="Roboto"/>
                <a:cs typeface="Roboto"/>
                <a:sym typeface="Roboto"/>
              </a:rPr>
              <a:t> </a:t>
            </a:r>
            <a:endParaRPr sz="1900" b="1">
              <a:solidFill>
                <a:srgbClr val="1F2327"/>
              </a:solidFill>
              <a:latin typeface="Roboto"/>
              <a:ea typeface="Roboto"/>
              <a:cs typeface="Roboto"/>
              <a:sym typeface="Roboto"/>
            </a:endParaRPr>
          </a:p>
        </p:txBody>
      </p:sp>
      <p:pic>
        <p:nvPicPr>
          <p:cNvPr id="931" name="Google Shape;931;p98"/>
          <p:cNvPicPr preferRelativeResize="0"/>
          <p:nvPr/>
        </p:nvPicPr>
        <p:blipFill>
          <a:blip r:embed="rId4">
            <a:alphaModFix/>
          </a:blip>
          <a:stretch>
            <a:fillRect/>
          </a:stretch>
        </p:blipFill>
        <p:spPr>
          <a:xfrm>
            <a:off x="8614000" y="349080"/>
            <a:ext cx="3572118" cy="3521882"/>
          </a:xfrm>
          <a:prstGeom prst="rect">
            <a:avLst/>
          </a:prstGeom>
          <a:noFill/>
          <a:ln>
            <a:noFill/>
          </a:ln>
          <a:effectLst>
            <a:outerShdw blurRad="57150" dist="19050" dir="5400000" algn="bl" rotWithShape="0">
              <a:srgbClr val="000000">
                <a:alpha val="50000"/>
              </a:srgbClr>
            </a:outerShdw>
          </a:effectLst>
        </p:spPr>
      </p:pic>
      <p:pic>
        <p:nvPicPr>
          <p:cNvPr id="932" name="Google Shape;932;p98"/>
          <p:cNvPicPr preferRelativeResize="0"/>
          <p:nvPr/>
        </p:nvPicPr>
        <p:blipFill>
          <a:blip r:embed="rId5">
            <a:alphaModFix/>
          </a:blip>
          <a:stretch>
            <a:fillRect/>
          </a:stretch>
        </p:blipFill>
        <p:spPr>
          <a:xfrm>
            <a:off x="665573" y="3091400"/>
            <a:ext cx="5785682" cy="3189478"/>
          </a:xfrm>
          <a:prstGeom prst="rect">
            <a:avLst/>
          </a:prstGeom>
          <a:noFill/>
          <a:ln>
            <a:noFill/>
          </a:ln>
          <a:effectLst>
            <a:outerShdw blurRad="57150" dist="19050" dir="5400000" algn="bl" rotWithShape="0">
              <a:srgbClr val="000000">
                <a:alpha val="50000"/>
              </a:srgbClr>
            </a:outerShdw>
          </a:effectLst>
        </p:spPr>
      </p:pic>
      <p:sp>
        <p:nvSpPr>
          <p:cNvPr id="933" name="Google Shape;933;p98"/>
          <p:cNvSpPr/>
          <p:nvPr/>
        </p:nvSpPr>
        <p:spPr>
          <a:xfrm>
            <a:off x="665560" y="2359880"/>
            <a:ext cx="468000" cy="468000"/>
          </a:xfrm>
          <a:prstGeom prst="ellipse">
            <a:avLst/>
          </a:prstGeom>
          <a:solidFill>
            <a:schemeClr val="accent5"/>
          </a:solidFill>
          <a:ln>
            <a:noFill/>
          </a:ln>
        </p:spPr>
        <p:txBody>
          <a:bodyPr spcFirstLastPara="1" wrap="square" lIns="0" tIns="146280" rIns="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ctr" rtl="0">
              <a:spcBef>
                <a:spcPts val="0"/>
              </a:spcBef>
              <a:spcAft>
                <a:spcPts val="0"/>
              </a:spcAft>
              <a:buNone/>
            </a:pPr>
            <a:r>
              <a:rPr lang="en" sz="3584" b="1">
                <a:solidFill>
                  <a:srgbClr val="FFFFFF"/>
                </a:solidFill>
                <a:latin typeface="Roboto"/>
                <a:ea typeface="Roboto"/>
                <a:cs typeface="Roboto"/>
                <a:sym typeface="Roboto"/>
              </a:rPr>
              <a:t>1</a:t>
            </a:r>
            <a:endParaRPr sz="3584" b="1">
              <a:solidFill>
                <a:srgbClr val="FFFFFF"/>
              </a:solidFill>
              <a:latin typeface="Roboto"/>
              <a:ea typeface="Roboto"/>
              <a:cs typeface="Roboto"/>
              <a:sym typeface="Roboto"/>
            </a:endParaRPr>
          </a:p>
        </p:txBody>
      </p:sp>
      <p:sp>
        <p:nvSpPr>
          <p:cNvPr id="934" name="Google Shape;934;p98"/>
          <p:cNvSpPr/>
          <p:nvPr/>
        </p:nvSpPr>
        <p:spPr>
          <a:xfrm>
            <a:off x="8883829" y="2379560"/>
            <a:ext cx="468000" cy="468000"/>
          </a:xfrm>
          <a:prstGeom prst="ellipse">
            <a:avLst/>
          </a:prstGeom>
          <a:solidFill>
            <a:schemeClr val="accent5"/>
          </a:solidFill>
          <a:ln>
            <a:noFill/>
          </a:ln>
        </p:spPr>
        <p:txBody>
          <a:bodyPr spcFirstLastPara="1" wrap="square" lIns="0" tIns="146280" rIns="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ctr" rtl="0">
              <a:spcBef>
                <a:spcPts val="0"/>
              </a:spcBef>
              <a:spcAft>
                <a:spcPts val="0"/>
              </a:spcAft>
              <a:buNone/>
            </a:pPr>
            <a:r>
              <a:rPr lang="en" sz="3584" b="1">
                <a:solidFill>
                  <a:srgbClr val="FFFFFF"/>
                </a:solidFill>
                <a:latin typeface="Roboto"/>
                <a:ea typeface="Roboto"/>
                <a:cs typeface="Roboto"/>
                <a:sym typeface="Roboto"/>
              </a:rPr>
              <a:t>2</a:t>
            </a:r>
            <a:endParaRPr sz="3584" b="1">
              <a:solidFill>
                <a:srgbClr val="FFFFFF"/>
              </a:solidFill>
              <a:latin typeface="Roboto"/>
              <a:ea typeface="Roboto"/>
              <a:cs typeface="Roboto"/>
              <a:sym typeface="Roboto"/>
            </a:endParaRPr>
          </a:p>
        </p:txBody>
      </p:sp>
      <p:sp>
        <p:nvSpPr>
          <p:cNvPr id="935" name="Google Shape;935;p98"/>
          <p:cNvSpPr txBox="1"/>
          <p:nvPr/>
        </p:nvSpPr>
        <p:spPr>
          <a:xfrm>
            <a:off x="1133560" y="2357960"/>
            <a:ext cx="5317920" cy="471840"/>
          </a:xfrm>
          <a:prstGeom prst="rect">
            <a:avLst/>
          </a:prstGeom>
          <a:noFill/>
          <a:ln>
            <a:noFill/>
          </a:ln>
        </p:spPr>
        <p:txBody>
          <a:bodyPr spcFirstLastPara="1" wrap="square" lIns="146280" tIns="146280" rIns="14628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r>
              <a:rPr lang="en" sz="1760" b="1">
                <a:solidFill>
                  <a:schemeClr val="accent5"/>
                </a:solidFill>
                <a:latin typeface="Roboto"/>
                <a:ea typeface="Roboto"/>
                <a:cs typeface="Roboto"/>
                <a:sym typeface="Roboto"/>
              </a:rPr>
              <a:t>Select members and initiate a group message from dashboard priority or all view</a:t>
            </a:r>
            <a:endParaRPr sz="1760" b="1">
              <a:solidFill>
                <a:schemeClr val="accent5"/>
              </a:solidFill>
              <a:latin typeface="Roboto"/>
              <a:ea typeface="Roboto"/>
              <a:cs typeface="Roboto"/>
              <a:sym typeface="Roboto"/>
            </a:endParaRPr>
          </a:p>
        </p:txBody>
      </p:sp>
      <p:sp>
        <p:nvSpPr>
          <p:cNvPr id="936" name="Google Shape;936;p98"/>
          <p:cNvSpPr txBox="1"/>
          <p:nvPr/>
        </p:nvSpPr>
        <p:spPr>
          <a:xfrm>
            <a:off x="12157520" y="2377648"/>
            <a:ext cx="2090400" cy="47184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r>
              <a:rPr lang="en" sz="1440">
                <a:solidFill>
                  <a:srgbClr val="222222"/>
                </a:solidFill>
                <a:latin typeface="Roboto"/>
                <a:ea typeface="Roboto"/>
                <a:cs typeface="Roboto"/>
                <a:sym typeface="Roboto"/>
              </a:rPr>
              <a:t>Note: Templates button no longer has a carrot icon</a:t>
            </a:r>
            <a:endParaRPr sz="1440">
              <a:solidFill>
                <a:srgbClr val="222222"/>
              </a:solidFill>
              <a:latin typeface="Roboto"/>
              <a:ea typeface="Roboto"/>
              <a:cs typeface="Roboto"/>
              <a:sym typeface="Roboto"/>
            </a:endParaRPr>
          </a:p>
        </p:txBody>
      </p:sp>
      <p:cxnSp>
        <p:nvCxnSpPr>
          <p:cNvPr id="937" name="Google Shape;937;p98"/>
          <p:cNvCxnSpPr>
            <a:stCxn id="938" idx="2"/>
            <a:endCxn id="939" idx="6"/>
          </p:cNvCxnSpPr>
          <p:nvPr/>
        </p:nvCxnSpPr>
        <p:spPr>
          <a:xfrm flipH="1">
            <a:off x="6252893" y="597554"/>
            <a:ext cx="2610720" cy="4090560"/>
          </a:xfrm>
          <a:prstGeom prst="bentConnector3">
            <a:avLst>
              <a:gd name="adj1" fmla="val 49999"/>
            </a:avLst>
          </a:prstGeom>
          <a:noFill/>
          <a:ln w="19050" cap="flat" cmpd="sng">
            <a:solidFill>
              <a:schemeClr val="accent5"/>
            </a:solidFill>
            <a:prstDash val="solid"/>
            <a:round/>
            <a:headEnd type="triangle" w="med" len="med"/>
            <a:tailEnd type="none" w="med" len="med"/>
          </a:ln>
        </p:spPr>
      </p:cxnSp>
      <p:sp>
        <p:nvSpPr>
          <p:cNvPr id="939" name="Google Shape;939;p98"/>
          <p:cNvSpPr/>
          <p:nvPr/>
        </p:nvSpPr>
        <p:spPr>
          <a:xfrm>
            <a:off x="6118564" y="4620962"/>
            <a:ext cx="134400" cy="134400"/>
          </a:xfrm>
          <a:prstGeom prst="ellipse">
            <a:avLst/>
          </a:prstGeom>
          <a:noFill/>
          <a:ln w="19050" cap="flat" cmpd="sng">
            <a:solidFill>
              <a:schemeClr val="accent5"/>
            </a:solidFill>
            <a:prstDash val="solid"/>
            <a:round/>
            <a:headEnd type="none" w="sm" len="sm"/>
            <a:tailEnd type="none" w="sm" len="sm"/>
          </a:ln>
        </p:spPr>
        <p:txBody>
          <a:bodyPr spcFirstLastPara="1" wrap="square" lIns="146280" tIns="146280" rIns="14628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endParaRPr sz="3584"/>
          </a:p>
        </p:txBody>
      </p:sp>
      <p:sp>
        <p:nvSpPr>
          <p:cNvPr id="938" name="Google Shape;938;p98"/>
          <p:cNvSpPr/>
          <p:nvPr/>
        </p:nvSpPr>
        <p:spPr>
          <a:xfrm>
            <a:off x="8863613" y="530354"/>
            <a:ext cx="134400" cy="134400"/>
          </a:xfrm>
          <a:prstGeom prst="ellipse">
            <a:avLst/>
          </a:prstGeom>
          <a:noFill/>
          <a:ln>
            <a:noFill/>
          </a:ln>
        </p:spPr>
        <p:txBody>
          <a:bodyPr spcFirstLastPara="1" wrap="square" lIns="146280" tIns="146280" rIns="14628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endParaRPr sz="3584"/>
          </a:p>
        </p:txBody>
      </p:sp>
      <p:cxnSp>
        <p:nvCxnSpPr>
          <p:cNvPr id="940" name="Google Shape;940;p98"/>
          <p:cNvCxnSpPr>
            <a:stCxn id="941" idx="0"/>
            <a:endCxn id="942" idx="4"/>
          </p:cNvCxnSpPr>
          <p:nvPr/>
        </p:nvCxnSpPr>
        <p:spPr>
          <a:xfrm rot="16200000">
            <a:off x="8530654" y="3536488"/>
            <a:ext cx="1420800" cy="457920"/>
          </a:xfrm>
          <a:prstGeom prst="bentConnector3">
            <a:avLst>
              <a:gd name="adj1" fmla="val 35510"/>
            </a:avLst>
          </a:prstGeom>
          <a:noFill/>
          <a:ln w="19050" cap="flat" cmpd="sng">
            <a:solidFill>
              <a:schemeClr val="accent5"/>
            </a:solidFill>
            <a:prstDash val="solid"/>
            <a:round/>
            <a:headEnd type="triangle" w="med" len="med"/>
            <a:tailEnd type="none" w="med" len="med"/>
          </a:ln>
        </p:spPr>
      </p:cxnSp>
      <p:sp>
        <p:nvSpPr>
          <p:cNvPr id="942" name="Google Shape;942;p98"/>
          <p:cNvSpPr/>
          <p:nvPr/>
        </p:nvSpPr>
        <p:spPr>
          <a:xfrm>
            <a:off x="9402923" y="2920722"/>
            <a:ext cx="134400" cy="134400"/>
          </a:xfrm>
          <a:prstGeom prst="ellipse">
            <a:avLst/>
          </a:prstGeom>
          <a:noFill/>
          <a:ln w="19050" cap="flat" cmpd="sng">
            <a:solidFill>
              <a:schemeClr val="accent5"/>
            </a:solidFill>
            <a:prstDash val="solid"/>
            <a:round/>
            <a:headEnd type="none" w="sm" len="sm"/>
            <a:tailEnd type="none" w="sm" len="sm"/>
          </a:ln>
        </p:spPr>
        <p:txBody>
          <a:bodyPr spcFirstLastPara="1" wrap="square" lIns="146280" tIns="146280" rIns="14628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endParaRPr sz="3584"/>
          </a:p>
        </p:txBody>
      </p:sp>
      <p:sp>
        <p:nvSpPr>
          <p:cNvPr id="941" name="Google Shape;941;p98"/>
          <p:cNvSpPr/>
          <p:nvPr/>
        </p:nvSpPr>
        <p:spPr>
          <a:xfrm>
            <a:off x="8944894" y="4475848"/>
            <a:ext cx="134400" cy="134400"/>
          </a:xfrm>
          <a:prstGeom prst="ellipse">
            <a:avLst/>
          </a:prstGeom>
          <a:noFill/>
          <a:ln>
            <a:noFill/>
          </a:ln>
        </p:spPr>
        <p:txBody>
          <a:bodyPr spcFirstLastPara="1" wrap="square" lIns="146280" tIns="146280" rIns="14628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endParaRPr sz="3584"/>
          </a:p>
        </p:txBody>
      </p:sp>
      <p:sp>
        <p:nvSpPr>
          <p:cNvPr id="943" name="Google Shape;943;p98"/>
          <p:cNvSpPr/>
          <p:nvPr/>
        </p:nvSpPr>
        <p:spPr>
          <a:xfrm>
            <a:off x="8009846" y="6037040"/>
            <a:ext cx="468000" cy="468000"/>
          </a:xfrm>
          <a:prstGeom prst="ellipse">
            <a:avLst/>
          </a:prstGeom>
          <a:solidFill>
            <a:schemeClr val="accent5"/>
          </a:solidFill>
          <a:ln>
            <a:noFill/>
          </a:ln>
        </p:spPr>
        <p:txBody>
          <a:bodyPr spcFirstLastPara="1" wrap="square" lIns="0" tIns="146280" rIns="0" bIns="14628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ctr" rtl="0">
              <a:spcBef>
                <a:spcPts val="0"/>
              </a:spcBef>
              <a:spcAft>
                <a:spcPts val="0"/>
              </a:spcAft>
              <a:buNone/>
            </a:pPr>
            <a:r>
              <a:rPr lang="en" sz="3584" b="1">
                <a:solidFill>
                  <a:srgbClr val="FFFFFF"/>
                </a:solidFill>
                <a:latin typeface="Roboto"/>
                <a:ea typeface="Roboto"/>
                <a:cs typeface="Roboto"/>
                <a:sym typeface="Roboto"/>
              </a:rPr>
              <a:t>3</a:t>
            </a:r>
            <a:endParaRPr sz="3584" b="1">
              <a:solidFill>
                <a:srgbClr val="FFFFFF"/>
              </a:solidFill>
              <a:latin typeface="Roboto"/>
              <a:ea typeface="Roboto"/>
              <a:cs typeface="Roboto"/>
              <a:sym typeface="Roboto"/>
            </a:endParaRPr>
          </a:p>
        </p:txBody>
      </p:sp>
      <p:sp>
        <p:nvSpPr>
          <p:cNvPr id="944" name="Google Shape;944;p98"/>
          <p:cNvSpPr txBox="1"/>
          <p:nvPr/>
        </p:nvSpPr>
        <p:spPr>
          <a:xfrm>
            <a:off x="6175160" y="6422400"/>
            <a:ext cx="2452320" cy="11760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r" rtl="0">
              <a:spcBef>
                <a:spcPts val="0"/>
              </a:spcBef>
              <a:spcAft>
                <a:spcPts val="0"/>
              </a:spcAft>
              <a:buNone/>
            </a:pPr>
            <a:r>
              <a:rPr lang="en" sz="1760" b="1">
                <a:solidFill>
                  <a:schemeClr val="accent5"/>
                </a:solidFill>
                <a:latin typeface="Roboto"/>
                <a:ea typeface="Roboto"/>
                <a:cs typeface="Roboto"/>
                <a:sym typeface="Roboto"/>
              </a:rPr>
              <a:t>Find and select a pre-written message</a:t>
            </a:r>
            <a:endParaRPr sz="1760" b="1">
              <a:solidFill>
                <a:schemeClr val="accent5"/>
              </a:solidFill>
              <a:latin typeface="Roboto"/>
              <a:ea typeface="Roboto"/>
              <a:cs typeface="Roboto"/>
              <a:sym typeface="Roboto"/>
            </a:endParaRPr>
          </a:p>
        </p:txBody>
      </p:sp>
      <p:sp>
        <p:nvSpPr>
          <p:cNvPr id="945" name="Google Shape;945;p98"/>
          <p:cNvSpPr txBox="1"/>
          <p:nvPr/>
        </p:nvSpPr>
        <p:spPr>
          <a:xfrm>
            <a:off x="665560" y="6253440"/>
            <a:ext cx="5785920" cy="471840"/>
          </a:xfrm>
          <a:prstGeom prst="rect">
            <a:avLst/>
          </a:prstGeom>
          <a:noFill/>
          <a:ln>
            <a:noFill/>
          </a:ln>
        </p:spPr>
        <p:txBody>
          <a:bodyPr spcFirstLastPara="1" wrap="square" lIns="0" tIns="7312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r>
              <a:rPr lang="en" sz="1440">
                <a:solidFill>
                  <a:srgbClr val="222222"/>
                </a:solidFill>
                <a:latin typeface="Roboto"/>
                <a:ea typeface="Roboto"/>
                <a:cs typeface="Roboto"/>
                <a:sym typeface="Roboto"/>
              </a:rPr>
              <a:t>IMAGE: Staff dashboard priority view</a:t>
            </a:r>
            <a:endParaRPr sz="1440">
              <a:solidFill>
                <a:srgbClr val="222222"/>
              </a:solidFill>
              <a:latin typeface="Roboto"/>
              <a:ea typeface="Roboto"/>
              <a:cs typeface="Roboto"/>
              <a:sym typeface="Roboto"/>
            </a:endParaRPr>
          </a:p>
        </p:txBody>
      </p:sp>
      <p:sp>
        <p:nvSpPr>
          <p:cNvPr id="946" name="Google Shape;946;p98"/>
          <p:cNvSpPr txBox="1"/>
          <p:nvPr/>
        </p:nvSpPr>
        <p:spPr>
          <a:xfrm>
            <a:off x="12157520" y="3281048"/>
            <a:ext cx="2090400" cy="471840"/>
          </a:xfrm>
          <a:prstGeom prst="rect">
            <a:avLst/>
          </a:prstGeom>
          <a:noFill/>
          <a:ln>
            <a:noFill/>
          </a:ln>
        </p:spPr>
        <p:txBody>
          <a:bodyPr spcFirstLastPara="1" wrap="square" lIns="146280" tIns="7312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r>
              <a:rPr lang="en" sz="1440">
                <a:solidFill>
                  <a:srgbClr val="222222"/>
                </a:solidFill>
                <a:latin typeface="Roboto"/>
                <a:ea typeface="Roboto"/>
                <a:cs typeface="Roboto"/>
                <a:sym typeface="Roboto"/>
              </a:rPr>
              <a:t>IMAGE: in-app group message modal</a:t>
            </a:r>
            <a:endParaRPr sz="1440">
              <a:solidFill>
                <a:srgbClr val="222222"/>
              </a:solidFill>
              <a:latin typeface="Roboto"/>
              <a:ea typeface="Roboto"/>
              <a:cs typeface="Roboto"/>
              <a:sym typeface="Roboto"/>
            </a:endParaRPr>
          </a:p>
        </p:txBody>
      </p:sp>
      <p:sp>
        <p:nvSpPr>
          <p:cNvPr id="947" name="Google Shape;947;p98"/>
          <p:cNvSpPr txBox="1"/>
          <p:nvPr/>
        </p:nvSpPr>
        <p:spPr>
          <a:xfrm>
            <a:off x="8247799" y="7729261"/>
            <a:ext cx="6673892" cy="351071"/>
          </a:xfrm>
          <a:prstGeom prst="rect">
            <a:avLst/>
          </a:prstGeom>
          <a:noFill/>
          <a:ln>
            <a:noFill/>
          </a:ln>
        </p:spPr>
        <p:txBody>
          <a:bodyPr spcFirstLastPara="1" wrap="square" lIns="0" tIns="7312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gn="l" rtl="0">
              <a:spcBef>
                <a:spcPts val="0"/>
              </a:spcBef>
              <a:spcAft>
                <a:spcPts val="0"/>
              </a:spcAft>
              <a:buNone/>
            </a:pPr>
            <a:r>
              <a:rPr lang="en" sz="1440">
                <a:solidFill>
                  <a:srgbClr val="222222"/>
                </a:solidFill>
                <a:latin typeface="Roboto"/>
                <a:ea typeface="Roboto"/>
                <a:cs typeface="Roboto"/>
                <a:sym typeface="Roboto"/>
              </a:rPr>
              <a:t>IMAGE: ‘Select a template’ screen in the My Messages feature</a:t>
            </a:r>
            <a:endParaRPr sz="1440">
              <a:solidFill>
                <a:srgbClr val="222222"/>
              </a:solidFill>
              <a:latin typeface="Roboto"/>
              <a:ea typeface="Roboto"/>
              <a:cs typeface="Roboto"/>
              <a:sym typeface="Roboto"/>
            </a:endParaRPr>
          </a:p>
        </p:txBody>
      </p:sp>
    </p:spTree>
    <p:extLst>
      <p:ext uri="{BB962C8B-B14F-4D97-AF65-F5344CB8AC3E}">
        <p14:creationId xmlns:p14="http://schemas.microsoft.com/office/powerpoint/2010/main" val="150967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7"/>
                                        </p:tgtEl>
                                        <p:attrNameLst>
                                          <p:attrName>style.visibility</p:attrName>
                                        </p:attrNameLst>
                                      </p:cBhvr>
                                      <p:to>
                                        <p:strVal val="visible"/>
                                      </p:to>
                                    </p:set>
                                    <p:animEffect transition="in" filter="fade">
                                      <p:cBhvr>
                                        <p:cTn id="7" dur="1000"/>
                                        <p:tgtEl>
                                          <p:spTgt spid="927"/>
                                        </p:tgtEl>
                                      </p:cBhvr>
                                    </p:animEffect>
                                  </p:childTnLst>
                                </p:cTn>
                              </p:par>
                              <p:par>
                                <p:cTn id="8" presetID="10" presetClass="entr" presetSubtype="0" fill="hold" nodeType="withEffect">
                                  <p:stCondLst>
                                    <p:cond delay="0"/>
                                  </p:stCondLst>
                                  <p:childTnLst>
                                    <p:set>
                                      <p:cBhvr>
                                        <p:cTn id="9" dur="1" fill="hold">
                                          <p:stCondLst>
                                            <p:cond delay="0"/>
                                          </p:stCondLst>
                                        </p:cTn>
                                        <p:tgtEl>
                                          <p:spTgt spid="934"/>
                                        </p:tgtEl>
                                        <p:attrNameLst>
                                          <p:attrName>style.visibility</p:attrName>
                                        </p:attrNameLst>
                                      </p:cBhvr>
                                      <p:to>
                                        <p:strVal val="visible"/>
                                      </p:to>
                                    </p:set>
                                    <p:animEffect transition="in" filter="fade">
                                      <p:cBhvr>
                                        <p:cTn id="10" dur="1000"/>
                                        <p:tgtEl>
                                          <p:spTgt spid="934"/>
                                        </p:tgtEl>
                                      </p:cBhvr>
                                    </p:animEffect>
                                  </p:childTnLst>
                                </p:cTn>
                              </p:par>
                              <p:par>
                                <p:cTn id="11" presetID="10" presetClass="entr" presetSubtype="0" fill="hold" nodeType="withEffect">
                                  <p:stCondLst>
                                    <p:cond delay="0"/>
                                  </p:stCondLst>
                                  <p:childTnLst>
                                    <p:set>
                                      <p:cBhvr>
                                        <p:cTn id="12" dur="1" fill="hold">
                                          <p:stCondLst>
                                            <p:cond delay="0"/>
                                          </p:stCondLst>
                                        </p:cTn>
                                        <p:tgtEl>
                                          <p:spTgt spid="940"/>
                                        </p:tgtEl>
                                        <p:attrNameLst>
                                          <p:attrName>style.visibility</p:attrName>
                                        </p:attrNameLst>
                                      </p:cBhvr>
                                      <p:to>
                                        <p:strVal val="visible"/>
                                      </p:to>
                                    </p:set>
                                    <p:animEffect transition="in" filter="fade">
                                      <p:cBhvr>
                                        <p:cTn id="13" dur="1000"/>
                                        <p:tgtEl>
                                          <p:spTgt spid="940"/>
                                        </p:tgtEl>
                                      </p:cBhvr>
                                    </p:animEffect>
                                  </p:childTnLst>
                                </p:cTn>
                              </p:par>
                              <p:par>
                                <p:cTn id="14" presetID="10" presetClass="entr" presetSubtype="0" fill="hold" nodeType="withEffect">
                                  <p:stCondLst>
                                    <p:cond delay="0"/>
                                  </p:stCondLst>
                                  <p:childTnLst>
                                    <p:set>
                                      <p:cBhvr>
                                        <p:cTn id="15" dur="1" fill="hold">
                                          <p:stCondLst>
                                            <p:cond delay="0"/>
                                          </p:stCondLst>
                                        </p:cTn>
                                        <p:tgtEl>
                                          <p:spTgt spid="942"/>
                                        </p:tgtEl>
                                        <p:attrNameLst>
                                          <p:attrName>style.visibility</p:attrName>
                                        </p:attrNameLst>
                                      </p:cBhvr>
                                      <p:to>
                                        <p:strVal val="visible"/>
                                      </p:to>
                                    </p:set>
                                    <p:animEffect transition="in" filter="fade">
                                      <p:cBhvr>
                                        <p:cTn id="16" dur="1000"/>
                                        <p:tgtEl>
                                          <p:spTgt spid="942"/>
                                        </p:tgtEl>
                                      </p:cBhvr>
                                    </p:animEffect>
                                  </p:childTnLst>
                                </p:cTn>
                              </p:par>
                              <p:par>
                                <p:cTn id="17" presetID="10" presetClass="entr" presetSubtype="0" fill="hold" nodeType="withEffect">
                                  <p:stCondLst>
                                    <p:cond delay="0"/>
                                  </p:stCondLst>
                                  <p:childTnLst>
                                    <p:set>
                                      <p:cBhvr>
                                        <p:cTn id="18" dur="1" fill="hold">
                                          <p:stCondLst>
                                            <p:cond delay="0"/>
                                          </p:stCondLst>
                                        </p:cTn>
                                        <p:tgtEl>
                                          <p:spTgt spid="947"/>
                                        </p:tgtEl>
                                        <p:attrNameLst>
                                          <p:attrName>style.visibility</p:attrName>
                                        </p:attrNameLst>
                                      </p:cBhvr>
                                      <p:to>
                                        <p:strVal val="visible"/>
                                      </p:to>
                                    </p:set>
                                    <p:animEffect transition="in" filter="fade">
                                      <p:cBhvr>
                                        <p:cTn id="19" dur="1000"/>
                                        <p:tgtEl>
                                          <p:spTgt spid="9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43"/>
                                        </p:tgtEl>
                                        <p:attrNameLst>
                                          <p:attrName>style.visibility</p:attrName>
                                        </p:attrNameLst>
                                      </p:cBhvr>
                                      <p:to>
                                        <p:strVal val="visible"/>
                                      </p:to>
                                    </p:set>
                                    <p:animEffect transition="in" filter="fade">
                                      <p:cBhvr>
                                        <p:cTn id="24" dur="1000"/>
                                        <p:tgtEl>
                                          <p:spTgt spid="943"/>
                                        </p:tgtEl>
                                      </p:cBhvr>
                                    </p:animEffect>
                                  </p:childTnLst>
                                </p:cTn>
                              </p:par>
                              <p:par>
                                <p:cTn id="25" presetID="10" presetClass="entr" presetSubtype="0" fill="hold" nodeType="withEffect">
                                  <p:stCondLst>
                                    <p:cond delay="0"/>
                                  </p:stCondLst>
                                  <p:childTnLst>
                                    <p:set>
                                      <p:cBhvr>
                                        <p:cTn id="26" dur="1" fill="hold">
                                          <p:stCondLst>
                                            <p:cond delay="0"/>
                                          </p:stCondLst>
                                        </p:cTn>
                                        <p:tgtEl>
                                          <p:spTgt spid="944"/>
                                        </p:tgtEl>
                                        <p:attrNameLst>
                                          <p:attrName>style.visibility</p:attrName>
                                        </p:attrNameLst>
                                      </p:cBhvr>
                                      <p:to>
                                        <p:strVal val="visible"/>
                                      </p:to>
                                    </p:set>
                                    <p:animEffect transition="in" filter="fade">
                                      <p:cBhvr>
                                        <p:cTn id="27" dur="1000"/>
                                        <p:tgtEl>
                                          <p:spTgt spid="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45420-7F9D-0537-96A6-C7B918B1FD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E38B0E-FACF-AAD5-5AB7-1975043F9417}"/>
              </a:ext>
            </a:extLst>
          </p:cNvPr>
          <p:cNvSpPr>
            <a:spLocks noGrp="1"/>
          </p:cNvSpPr>
          <p:nvPr>
            <p:ph type="body" sz="quarter" idx="10"/>
          </p:nvPr>
        </p:nvSpPr>
        <p:spPr>
          <a:xfrm>
            <a:off x="5606160" y="2529645"/>
            <a:ext cx="8224139" cy="784830"/>
          </a:xfrm>
        </p:spPr>
        <p:txBody>
          <a:bodyPr vert="horz" wrap="square" lIns="91440" tIns="45720" rIns="91440" bIns="45720" rtlCol="0" anchor="t">
            <a:spAutoFit/>
          </a:bodyPr>
          <a:lstStyle/>
          <a:p>
            <a:r>
              <a:rPr lang="en-US" dirty="0">
                <a:latin typeface="Arial Nova Light"/>
              </a:rPr>
              <a:t>Break </a:t>
            </a:r>
            <a:endParaRPr lang="en-US" dirty="0"/>
          </a:p>
        </p:txBody>
      </p:sp>
      <p:sp>
        <p:nvSpPr>
          <p:cNvPr id="3" name="Text Placeholder 2">
            <a:extLst>
              <a:ext uri="{FF2B5EF4-FFF2-40B4-BE49-F238E27FC236}">
                <a16:creationId xmlns:a16="http://schemas.microsoft.com/office/drawing/2014/main" id="{27B1988E-8955-7A07-69BF-E1E8AD01B075}"/>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CCC1DD12-6DBF-7BCA-2D1B-054EAEAA849A}"/>
              </a:ext>
            </a:extLst>
          </p:cNvPr>
          <p:cNvSpPr>
            <a:spLocks noGrp="1"/>
          </p:cNvSpPr>
          <p:nvPr>
            <p:ph type="sldNum" sz="quarter" idx="14"/>
          </p:nvPr>
        </p:nvSpPr>
        <p:spPr/>
        <p:txBody>
          <a:bodyPr/>
          <a:lstStyle/>
          <a:p>
            <a:fld id="{C0D0E87D-399F-EB4E-BCA3-C2811CAA7645}" type="slidenum">
              <a:rPr lang="en-US" smtClean="0"/>
              <a:pPr/>
              <a:t>21</a:t>
            </a:fld>
            <a:endParaRPr lang="en-US"/>
          </a:p>
        </p:txBody>
      </p:sp>
    </p:spTree>
    <p:extLst>
      <p:ext uri="{BB962C8B-B14F-4D97-AF65-F5344CB8AC3E}">
        <p14:creationId xmlns:p14="http://schemas.microsoft.com/office/powerpoint/2010/main" val="2407397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CC7B6-8426-627F-62D3-9E90A8D2F5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9F5425-0FFF-85A1-FFBF-5C14C0539D4D}"/>
              </a:ext>
            </a:extLst>
          </p:cNvPr>
          <p:cNvSpPr>
            <a:spLocks noGrp="1"/>
          </p:cNvSpPr>
          <p:nvPr>
            <p:ph type="body" sz="quarter" idx="10"/>
          </p:nvPr>
        </p:nvSpPr>
        <p:spPr>
          <a:xfrm>
            <a:off x="5606160" y="2529645"/>
            <a:ext cx="8224139" cy="1477328"/>
          </a:xfrm>
        </p:spPr>
        <p:txBody>
          <a:bodyPr vert="horz" wrap="square" lIns="91440" tIns="45720" rIns="91440" bIns="45720" rtlCol="0" anchor="t">
            <a:spAutoFit/>
          </a:bodyPr>
          <a:lstStyle/>
          <a:p>
            <a:r>
              <a:rPr lang="en-US">
                <a:latin typeface="Arial Nova Light"/>
              </a:rPr>
              <a:t>Benefits of Digital after Activation</a:t>
            </a:r>
            <a:endParaRPr lang="en-US"/>
          </a:p>
        </p:txBody>
      </p:sp>
      <p:sp>
        <p:nvSpPr>
          <p:cNvPr id="3" name="Text Placeholder 2">
            <a:extLst>
              <a:ext uri="{FF2B5EF4-FFF2-40B4-BE49-F238E27FC236}">
                <a16:creationId xmlns:a16="http://schemas.microsoft.com/office/drawing/2014/main" id="{98501E26-D112-02FA-2ECC-16D45829A759}"/>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3D403377-A72F-572A-1C54-6A2105F76606}"/>
              </a:ext>
            </a:extLst>
          </p:cNvPr>
          <p:cNvSpPr>
            <a:spLocks noGrp="1"/>
          </p:cNvSpPr>
          <p:nvPr>
            <p:ph type="sldNum" sz="quarter" idx="14"/>
          </p:nvPr>
        </p:nvSpPr>
        <p:spPr/>
        <p:txBody>
          <a:bodyPr/>
          <a:lstStyle/>
          <a:p>
            <a:fld id="{C0D0E87D-399F-EB4E-BCA3-C2811CAA7645}" type="slidenum">
              <a:rPr lang="en-US" smtClean="0"/>
              <a:pPr/>
              <a:t>22</a:t>
            </a:fld>
            <a:endParaRPr lang="en-US"/>
          </a:p>
        </p:txBody>
      </p:sp>
    </p:spTree>
    <p:extLst>
      <p:ext uri="{BB962C8B-B14F-4D97-AF65-F5344CB8AC3E}">
        <p14:creationId xmlns:p14="http://schemas.microsoft.com/office/powerpoint/2010/main" val="4207206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E776F-F3B5-2E31-A858-A2B529DBB3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0D7B32-8046-3335-E493-EDEE3D548479}"/>
              </a:ext>
            </a:extLst>
          </p:cNvPr>
          <p:cNvSpPr>
            <a:spLocks noGrp="1"/>
          </p:cNvSpPr>
          <p:nvPr>
            <p:ph type="sldNum" sz="quarter" idx="15"/>
          </p:nvPr>
        </p:nvSpPr>
        <p:spPr/>
        <p:txBody>
          <a:bodyPr/>
          <a:lstStyle/>
          <a:p>
            <a:fld id="{C0D0E87D-399F-EB4E-BCA3-C2811CAA7645}" type="slidenum">
              <a:rPr lang="en-US" smtClean="0"/>
              <a:pPr/>
              <a:t>23</a:t>
            </a:fld>
            <a:endParaRPr lang="en-US"/>
          </a:p>
        </p:txBody>
      </p:sp>
      <p:sp>
        <p:nvSpPr>
          <p:cNvPr id="14" name="Text Placeholder 11">
            <a:extLst>
              <a:ext uri="{FF2B5EF4-FFF2-40B4-BE49-F238E27FC236}">
                <a16:creationId xmlns:a16="http://schemas.microsoft.com/office/drawing/2014/main" id="{5888D174-4A2F-62C6-873C-C8CEAFD45B71}"/>
              </a:ext>
            </a:extLst>
          </p:cNvPr>
          <p:cNvSpPr>
            <a:spLocks noGrp="1"/>
          </p:cNvSpPr>
          <p:nvPr>
            <p:ph type="body" sz="quarter" idx="16"/>
          </p:nvPr>
        </p:nvSpPr>
        <p:spPr>
          <a:xfrm>
            <a:off x="457199" y="1211007"/>
            <a:ext cx="5879912" cy="1047316"/>
          </a:xfrm>
        </p:spPr>
        <p:txBody>
          <a:bodyPr/>
          <a:lstStyle/>
          <a:p>
            <a:pPr algn="ctr"/>
            <a:r>
              <a:rPr lang="en-US" sz="2400">
                <a:latin typeface="Arial Nova"/>
              </a:rPr>
              <a:t>Activating and engaging members will drive digital member insights and alerts leading to efficiencies in workflows. </a:t>
            </a:r>
            <a:endParaRPr lang="en-US" sz="2400"/>
          </a:p>
          <a:p>
            <a:endParaRPr lang="en-US"/>
          </a:p>
        </p:txBody>
      </p:sp>
      <p:pic>
        <p:nvPicPr>
          <p:cNvPr id="15" name="Picture Placeholder 14">
            <a:extLst>
              <a:ext uri="{FF2B5EF4-FFF2-40B4-BE49-F238E27FC236}">
                <a16:creationId xmlns:a16="http://schemas.microsoft.com/office/drawing/2014/main" id="{73EAA679-A9FF-7DB9-E9CF-BF0583E15CFE}"/>
              </a:ext>
            </a:extLst>
          </p:cNvPr>
          <p:cNvPicPr>
            <a:picLocks noGrp="1" noChangeAspect="1"/>
          </p:cNvPicPr>
          <p:nvPr>
            <p:ph type="pic" sz="quarter" idx="17"/>
          </p:nvPr>
        </p:nvPicPr>
        <p:blipFill>
          <a:blip r:embed="rId2" cstate="hqprint">
            <a:extLst>
              <a:ext uri="{28A0092B-C50C-407E-A947-70E740481C1C}">
                <a14:useLocalDpi xmlns:a14="http://schemas.microsoft.com/office/drawing/2010/main"/>
              </a:ext>
            </a:extLst>
          </a:blip>
          <a:srcRect l="52" r="52"/>
          <a:stretch/>
        </p:blipFill>
        <p:spPr/>
      </p:pic>
      <p:sp>
        <p:nvSpPr>
          <p:cNvPr id="11" name="Text Placeholder 10">
            <a:extLst>
              <a:ext uri="{FF2B5EF4-FFF2-40B4-BE49-F238E27FC236}">
                <a16:creationId xmlns:a16="http://schemas.microsoft.com/office/drawing/2014/main" id="{4B952D1E-94AE-4F39-7223-89CC16B2E16D}"/>
              </a:ext>
            </a:extLst>
          </p:cNvPr>
          <p:cNvSpPr>
            <a:spLocks noGrp="1"/>
          </p:cNvSpPr>
          <p:nvPr>
            <p:ph type="body" sz="quarter" idx="10"/>
          </p:nvPr>
        </p:nvSpPr>
        <p:spPr/>
        <p:txBody>
          <a:bodyPr/>
          <a:lstStyle/>
          <a:p>
            <a:r>
              <a:rPr lang="en-US">
                <a:latin typeface="Arial Nova"/>
              </a:rPr>
              <a:t>Benefits for Staff</a:t>
            </a:r>
            <a:endParaRPr lang="en-US"/>
          </a:p>
        </p:txBody>
      </p:sp>
      <p:sp>
        <p:nvSpPr>
          <p:cNvPr id="10" name="Content Placeholder 9">
            <a:extLst>
              <a:ext uri="{FF2B5EF4-FFF2-40B4-BE49-F238E27FC236}">
                <a16:creationId xmlns:a16="http://schemas.microsoft.com/office/drawing/2014/main" id="{7950397B-9C19-74AA-8B25-28EDA59B8AC3}"/>
              </a:ext>
            </a:extLst>
          </p:cNvPr>
          <p:cNvSpPr>
            <a:spLocks noGrp="1"/>
          </p:cNvSpPr>
          <p:nvPr>
            <p:ph idx="1"/>
          </p:nvPr>
        </p:nvSpPr>
        <p:spPr>
          <a:xfrm>
            <a:off x="7746351" y="544003"/>
            <a:ext cx="6249338" cy="7260380"/>
          </a:xfrm>
        </p:spPr>
        <p:txBody>
          <a:bodyPr vert="horz" lIns="0" tIns="45720" rIns="0" bIns="45720" rtlCol="0" anchor="t">
            <a:noAutofit/>
          </a:bodyPr>
          <a:lstStyle/>
          <a:p>
            <a:pPr marL="0" indent="0">
              <a:lnSpc>
                <a:spcPct val="100000"/>
              </a:lnSpc>
              <a:spcAft>
                <a:spcPts val="1000"/>
              </a:spcAft>
              <a:buNone/>
            </a:pPr>
            <a:r>
              <a:rPr lang="en-US" sz="2800">
                <a:solidFill>
                  <a:srgbClr val="0A233F"/>
                </a:solidFill>
                <a:latin typeface="Arial Nova"/>
              </a:rPr>
              <a:t>Staff Benefits </a:t>
            </a:r>
            <a:endParaRPr lang="en-US" sz="2800" b="1">
              <a:solidFill>
                <a:srgbClr val="0A233F"/>
              </a:solidFill>
              <a:latin typeface="Arial Nova"/>
            </a:endParaRPr>
          </a:p>
          <a:p>
            <a:pPr fontAlgn="base">
              <a:lnSpc>
                <a:spcPct val="100000"/>
              </a:lnSpc>
              <a:spcBef>
                <a:spcPts val="0"/>
              </a:spcBef>
              <a:spcAft>
                <a:spcPts val="1000"/>
              </a:spcAft>
            </a:pPr>
            <a:r>
              <a:rPr lang="en-US" b="0">
                <a:solidFill>
                  <a:srgbClr val="0A233F"/>
                </a:solidFill>
                <a:latin typeface="Arial Nova"/>
              </a:rPr>
              <a:t>Message function allows quick and easy interactions.</a:t>
            </a:r>
            <a:endParaRPr lang="en-US" b="0" i="0" u="none" strike="noStrike">
              <a:solidFill>
                <a:srgbClr val="0A233F"/>
              </a:solidFill>
              <a:effectLst/>
              <a:latin typeface="Arial Nova"/>
            </a:endParaRPr>
          </a:p>
          <a:p>
            <a:pPr lvl="1">
              <a:lnSpc>
                <a:spcPct val="100000"/>
              </a:lnSpc>
              <a:spcBef>
                <a:spcPts val="0"/>
              </a:spcBef>
              <a:spcAft>
                <a:spcPts val="1000"/>
              </a:spcAft>
            </a:pPr>
            <a:r>
              <a:rPr lang="en-US">
                <a:solidFill>
                  <a:srgbClr val="0A233F"/>
                </a:solidFill>
                <a:latin typeface="Arial Nova"/>
              </a:rPr>
              <a:t>Schedule calls for certain LOBs</a:t>
            </a:r>
            <a:endParaRPr lang="en-US" b="0">
              <a:solidFill>
                <a:srgbClr val="0A233F"/>
              </a:solidFill>
              <a:latin typeface="Arial Nova"/>
            </a:endParaRPr>
          </a:p>
          <a:p>
            <a:pPr lvl="1">
              <a:lnSpc>
                <a:spcPct val="100000"/>
              </a:lnSpc>
              <a:spcBef>
                <a:spcPts val="0"/>
              </a:spcBef>
              <a:spcAft>
                <a:spcPts val="1000"/>
              </a:spcAft>
            </a:pPr>
            <a:r>
              <a:rPr lang="en-US">
                <a:solidFill>
                  <a:srgbClr val="0A233F"/>
                </a:solidFill>
                <a:latin typeface="Arial Nova"/>
              </a:rPr>
              <a:t>Quick follow up to member with an answer</a:t>
            </a:r>
          </a:p>
          <a:p>
            <a:pPr lvl="1">
              <a:lnSpc>
                <a:spcPct val="100000"/>
              </a:lnSpc>
              <a:spcBef>
                <a:spcPts val="0"/>
              </a:spcBef>
              <a:spcAft>
                <a:spcPts val="1000"/>
              </a:spcAft>
            </a:pPr>
            <a:r>
              <a:rPr lang="en-US">
                <a:solidFill>
                  <a:srgbClr val="0A233F"/>
                </a:solidFill>
                <a:latin typeface="Arial Nova"/>
              </a:rPr>
              <a:t>Attachments in chat</a:t>
            </a:r>
            <a:r>
              <a:rPr lang="en-US" sz="1800">
                <a:solidFill>
                  <a:srgbClr val="0A233F"/>
                </a:solidFill>
                <a:latin typeface="Arial Nova"/>
              </a:rPr>
              <a:t> </a:t>
            </a:r>
          </a:p>
          <a:p>
            <a:pPr>
              <a:lnSpc>
                <a:spcPct val="100000"/>
              </a:lnSpc>
              <a:spcBef>
                <a:spcPts val="0"/>
              </a:spcBef>
              <a:spcAft>
                <a:spcPts val="1000"/>
              </a:spcAft>
            </a:pPr>
            <a:r>
              <a:rPr lang="en-US" b="0">
                <a:solidFill>
                  <a:srgbClr val="0A233F"/>
                </a:solidFill>
                <a:latin typeface="Arial Nova"/>
              </a:rPr>
              <a:t>Receive quick insights and alerts from members that impact their clinical outcomes.</a:t>
            </a:r>
          </a:p>
          <a:p>
            <a:pPr lvl="1">
              <a:lnSpc>
                <a:spcPct val="100000"/>
              </a:lnSpc>
              <a:spcBef>
                <a:spcPts val="0"/>
              </a:spcBef>
              <a:spcAft>
                <a:spcPts val="1000"/>
              </a:spcAft>
            </a:pPr>
            <a:r>
              <a:rPr lang="en-US">
                <a:solidFill>
                  <a:srgbClr val="0A233F"/>
                </a:solidFill>
                <a:latin typeface="Arial Nova"/>
              </a:rPr>
              <a:t>Examples: Mood/Pain/BP/Blood Sugars</a:t>
            </a:r>
            <a:endParaRPr lang="en-US" b="0">
              <a:solidFill>
                <a:srgbClr val="0A233F"/>
              </a:solidFill>
              <a:latin typeface="Arial Nova"/>
            </a:endParaRPr>
          </a:p>
          <a:p>
            <a:pPr lvl="1">
              <a:lnSpc>
                <a:spcPct val="100000"/>
              </a:lnSpc>
              <a:spcBef>
                <a:spcPts val="0"/>
              </a:spcBef>
              <a:spcAft>
                <a:spcPts val="1000"/>
              </a:spcAft>
            </a:pPr>
            <a:r>
              <a:rPr lang="en-US">
                <a:solidFill>
                  <a:srgbClr val="0A233F"/>
                </a:solidFill>
                <a:latin typeface="Arial Nova"/>
              </a:rPr>
              <a:t>New information that may impact care plan goals.</a:t>
            </a:r>
          </a:p>
          <a:p>
            <a:pPr>
              <a:lnSpc>
                <a:spcPct val="100000"/>
              </a:lnSpc>
              <a:spcBef>
                <a:spcPts val="0"/>
              </a:spcBef>
              <a:spcAft>
                <a:spcPts val="1000"/>
              </a:spcAft>
            </a:pPr>
            <a:r>
              <a:rPr lang="en-US" b="0">
                <a:solidFill>
                  <a:srgbClr val="0A233F"/>
                </a:solidFill>
                <a:latin typeface="Arial Nova"/>
              </a:rPr>
              <a:t>Dashboard efficiencies help save time.</a:t>
            </a:r>
          </a:p>
          <a:p>
            <a:pPr lvl="1">
              <a:lnSpc>
                <a:spcPct val="100000"/>
              </a:lnSpc>
              <a:spcBef>
                <a:spcPts val="0"/>
              </a:spcBef>
              <a:spcAft>
                <a:spcPts val="1000"/>
              </a:spcAft>
            </a:pPr>
            <a:r>
              <a:rPr lang="en-US">
                <a:solidFill>
                  <a:srgbClr val="0A233F"/>
                </a:solidFill>
                <a:latin typeface="Arial Nova"/>
              </a:rPr>
              <a:t>Group functions- messages/follow-ups/actions</a:t>
            </a:r>
          </a:p>
          <a:p>
            <a:pPr lvl="1">
              <a:lnSpc>
                <a:spcPct val="100000"/>
              </a:lnSpc>
              <a:spcBef>
                <a:spcPts val="0"/>
              </a:spcBef>
              <a:spcAft>
                <a:spcPts val="1000"/>
              </a:spcAft>
            </a:pPr>
            <a:r>
              <a:rPr lang="en-US">
                <a:solidFill>
                  <a:srgbClr val="0A233F"/>
                </a:solidFill>
                <a:latin typeface="Arial Nova"/>
              </a:rPr>
              <a:t>Dashboard Overview Page</a:t>
            </a:r>
          </a:p>
          <a:p>
            <a:pPr lvl="2">
              <a:lnSpc>
                <a:spcPct val="100000"/>
              </a:lnSpc>
              <a:spcBef>
                <a:spcPts val="0"/>
              </a:spcBef>
              <a:spcAft>
                <a:spcPts val="1000"/>
              </a:spcAft>
              <a:buFont typeface="Wingdings" panose="020B0604020202020204" pitchFamily="34" charset="0"/>
              <a:buChar char="§"/>
            </a:pPr>
            <a:r>
              <a:rPr lang="en-US">
                <a:solidFill>
                  <a:srgbClr val="0A233F"/>
                </a:solidFill>
                <a:latin typeface="Arial Nova"/>
              </a:rPr>
              <a:t>Condition-specific Programs</a:t>
            </a:r>
            <a:endParaRPr lang="en-US">
              <a:solidFill>
                <a:srgbClr val="2C6C69"/>
              </a:solidFill>
            </a:endParaRPr>
          </a:p>
          <a:p>
            <a:pPr lvl="2">
              <a:lnSpc>
                <a:spcPct val="100000"/>
              </a:lnSpc>
              <a:spcBef>
                <a:spcPts val="0"/>
              </a:spcBef>
              <a:spcAft>
                <a:spcPts val="1000"/>
              </a:spcAft>
              <a:buFont typeface="Wingdings" panose="020B0604020202020204" pitchFamily="34" charset="0"/>
              <a:buChar char="§"/>
            </a:pPr>
            <a:r>
              <a:rPr lang="en-US">
                <a:solidFill>
                  <a:srgbClr val="0A233F"/>
                </a:solidFill>
                <a:latin typeface="Arial Nova"/>
              </a:rPr>
              <a:t>Welcome Message   </a:t>
            </a:r>
            <a:endParaRPr lang="en-US"/>
          </a:p>
          <a:p>
            <a:pPr>
              <a:lnSpc>
                <a:spcPct val="100000"/>
              </a:lnSpc>
              <a:spcBef>
                <a:spcPts val="0"/>
              </a:spcBef>
              <a:spcAft>
                <a:spcPts val="1000"/>
              </a:spcAft>
            </a:pPr>
            <a:endParaRPr lang="en-US">
              <a:solidFill>
                <a:srgbClr val="0A233F"/>
              </a:solidFill>
              <a:latin typeface="Arial Nova"/>
            </a:endParaRPr>
          </a:p>
          <a:p>
            <a:pPr>
              <a:lnSpc>
                <a:spcPct val="100000"/>
              </a:lnSpc>
              <a:spcBef>
                <a:spcPts val="0"/>
              </a:spcBef>
              <a:spcAft>
                <a:spcPts val="1000"/>
              </a:spcAft>
            </a:pPr>
            <a:endParaRPr lang="en-US">
              <a:solidFill>
                <a:srgbClr val="0A233F"/>
              </a:solidFill>
              <a:latin typeface="Arial Nova"/>
            </a:endParaRPr>
          </a:p>
          <a:p>
            <a:pPr>
              <a:lnSpc>
                <a:spcPct val="100000"/>
              </a:lnSpc>
              <a:spcBef>
                <a:spcPts val="0"/>
              </a:spcBef>
              <a:spcAft>
                <a:spcPts val="1000"/>
              </a:spcAft>
            </a:pPr>
            <a:endParaRPr lang="en-US">
              <a:solidFill>
                <a:srgbClr val="0A233F"/>
              </a:solidFill>
              <a:latin typeface="Arial Nova"/>
            </a:endParaRPr>
          </a:p>
          <a:p>
            <a:pPr marL="0" indent="0">
              <a:lnSpc>
                <a:spcPct val="100000"/>
              </a:lnSpc>
              <a:spcAft>
                <a:spcPts val="1000"/>
              </a:spcAft>
              <a:buNone/>
            </a:pPr>
            <a:r>
              <a:rPr lang="en-US" sz="2000" b="1">
                <a:solidFill>
                  <a:srgbClr val="0A233F"/>
                </a:solidFill>
                <a:latin typeface="Arial Nova"/>
              </a:rPr>
              <a:t>:</a:t>
            </a:r>
          </a:p>
          <a:p>
            <a:pPr rtl="0" fontAlgn="base">
              <a:lnSpc>
                <a:spcPct val="100000"/>
              </a:lnSpc>
              <a:spcBef>
                <a:spcPts val="0"/>
              </a:spcBef>
              <a:spcAft>
                <a:spcPts val="1000"/>
              </a:spcAft>
              <a:buFont typeface="Arial" panose="020B0604020202020204" pitchFamily="34" charset="0"/>
              <a:buChar char="•"/>
            </a:pPr>
            <a:endParaRPr lang="en-US" sz="2000" b="0" i="0" u="none" strike="noStrike">
              <a:solidFill>
                <a:srgbClr val="0A233F"/>
              </a:solidFill>
              <a:effectLst/>
            </a:endParaRPr>
          </a:p>
          <a:p>
            <a:pPr marL="0" indent="0">
              <a:buNone/>
            </a:pPr>
            <a:endParaRPr lang="en-US"/>
          </a:p>
        </p:txBody>
      </p:sp>
    </p:spTree>
    <p:extLst>
      <p:ext uri="{BB962C8B-B14F-4D97-AF65-F5344CB8AC3E}">
        <p14:creationId xmlns:p14="http://schemas.microsoft.com/office/powerpoint/2010/main" val="273706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E776F-F3B5-2E31-A858-A2B529DBB3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0D7B32-8046-3335-E493-EDEE3D548479}"/>
              </a:ext>
            </a:extLst>
          </p:cNvPr>
          <p:cNvSpPr>
            <a:spLocks noGrp="1"/>
          </p:cNvSpPr>
          <p:nvPr>
            <p:ph type="sldNum" sz="quarter" idx="15"/>
          </p:nvPr>
        </p:nvSpPr>
        <p:spPr/>
        <p:txBody>
          <a:bodyPr/>
          <a:lstStyle/>
          <a:p>
            <a:fld id="{C0D0E87D-399F-EB4E-BCA3-C2811CAA7645}" type="slidenum">
              <a:rPr lang="en-US" smtClean="0"/>
              <a:pPr/>
              <a:t>24</a:t>
            </a:fld>
            <a:endParaRPr lang="en-US"/>
          </a:p>
        </p:txBody>
      </p:sp>
      <p:sp>
        <p:nvSpPr>
          <p:cNvPr id="14" name="Text Placeholder 11">
            <a:extLst>
              <a:ext uri="{FF2B5EF4-FFF2-40B4-BE49-F238E27FC236}">
                <a16:creationId xmlns:a16="http://schemas.microsoft.com/office/drawing/2014/main" id="{5888D174-4A2F-62C6-873C-C8CEAFD45B71}"/>
              </a:ext>
            </a:extLst>
          </p:cNvPr>
          <p:cNvSpPr>
            <a:spLocks noGrp="1"/>
          </p:cNvSpPr>
          <p:nvPr>
            <p:ph type="body" sz="quarter" idx="16"/>
          </p:nvPr>
        </p:nvSpPr>
        <p:spPr>
          <a:xfrm>
            <a:off x="624081" y="596589"/>
            <a:ext cx="5879912" cy="1047316"/>
          </a:xfrm>
        </p:spPr>
        <p:txBody>
          <a:bodyPr/>
          <a:lstStyle/>
          <a:p>
            <a:pPr algn="ctr"/>
            <a:r>
              <a:rPr lang="en-US" sz="2400">
                <a:latin typeface="Arial Nova"/>
              </a:rPr>
              <a:t>Activation and Engagement Best Practices will provide a personalized digital experience for the member resulting in improved engagement and retention. </a:t>
            </a:r>
            <a:endParaRPr lang="en-US" sz="2400"/>
          </a:p>
          <a:p>
            <a:endParaRPr lang="en-US"/>
          </a:p>
        </p:txBody>
      </p:sp>
      <p:sp>
        <p:nvSpPr>
          <p:cNvPr id="11" name="Text Placeholder 10">
            <a:extLst>
              <a:ext uri="{FF2B5EF4-FFF2-40B4-BE49-F238E27FC236}">
                <a16:creationId xmlns:a16="http://schemas.microsoft.com/office/drawing/2014/main" id="{4B952D1E-94AE-4F39-7223-89CC16B2E16D}"/>
              </a:ext>
            </a:extLst>
          </p:cNvPr>
          <p:cNvSpPr>
            <a:spLocks noGrp="1"/>
          </p:cNvSpPr>
          <p:nvPr>
            <p:ph type="body" sz="quarter" idx="10"/>
          </p:nvPr>
        </p:nvSpPr>
        <p:spPr>
          <a:xfrm>
            <a:off x="388814" y="137905"/>
            <a:ext cx="11275621" cy="452432"/>
          </a:xfrm>
        </p:spPr>
        <p:txBody>
          <a:bodyPr/>
          <a:lstStyle/>
          <a:p>
            <a:r>
              <a:rPr lang="en-US">
                <a:latin typeface="Arial Nova"/>
              </a:rPr>
              <a:t>Benefits for Members</a:t>
            </a:r>
            <a:endParaRPr lang="en-US"/>
          </a:p>
        </p:txBody>
      </p:sp>
      <p:sp>
        <p:nvSpPr>
          <p:cNvPr id="10" name="Content Placeholder 9">
            <a:extLst>
              <a:ext uri="{FF2B5EF4-FFF2-40B4-BE49-F238E27FC236}">
                <a16:creationId xmlns:a16="http://schemas.microsoft.com/office/drawing/2014/main" id="{7950397B-9C19-74AA-8B25-28EDA59B8AC3}"/>
              </a:ext>
            </a:extLst>
          </p:cNvPr>
          <p:cNvSpPr>
            <a:spLocks noGrp="1"/>
          </p:cNvSpPr>
          <p:nvPr>
            <p:ph idx="1"/>
          </p:nvPr>
        </p:nvSpPr>
        <p:spPr>
          <a:xfrm>
            <a:off x="7746351" y="469883"/>
            <a:ext cx="6249338" cy="7036406"/>
          </a:xfrm>
        </p:spPr>
        <p:txBody>
          <a:bodyPr vert="horz" lIns="0" tIns="45720" rIns="0" bIns="45720" rtlCol="0" anchor="t">
            <a:noAutofit/>
          </a:bodyPr>
          <a:lstStyle/>
          <a:p>
            <a:pPr marL="0" indent="0">
              <a:lnSpc>
                <a:spcPct val="100000"/>
              </a:lnSpc>
              <a:spcAft>
                <a:spcPts val="1000"/>
              </a:spcAft>
              <a:buNone/>
            </a:pPr>
            <a:r>
              <a:rPr lang="en-US" sz="2800">
                <a:solidFill>
                  <a:srgbClr val="0A233F"/>
                </a:solidFill>
                <a:latin typeface="Arial Nova"/>
              </a:rPr>
              <a:t>Member Benefits </a:t>
            </a:r>
            <a:endParaRPr lang="en-US" sz="2800" b="1">
              <a:solidFill>
                <a:srgbClr val="0A233F"/>
              </a:solidFill>
              <a:latin typeface="Arial Nova"/>
            </a:endParaRPr>
          </a:p>
          <a:p>
            <a:pPr fontAlgn="base">
              <a:lnSpc>
                <a:spcPct val="100000"/>
              </a:lnSpc>
              <a:spcBef>
                <a:spcPts val="0"/>
              </a:spcBef>
              <a:spcAft>
                <a:spcPts val="1000"/>
              </a:spcAft>
            </a:pPr>
            <a:r>
              <a:rPr lang="en-US" b="0">
                <a:solidFill>
                  <a:srgbClr val="0A233F"/>
                </a:solidFill>
                <a:latin typeface="Arial Nova"/>
              </a:rPr>
              <a:t>Quick and easy interactions on the Member's timeframe.</a:t>
            </a:r>
            <a:endParaRPr lang="en-US" b="0" i="0" u="none" strike="noStrike">
              <a:solidFill>
                <a:srgbClr val="0A233F"/>
              </a:solidFill>
              <a:effectLst/>
              <a:latin typeface="Arial Nova"/>
            </a:endParaRPr>
          </a:p>
          <a:p>
            <a:pPr>
              <a:lnSpc>
                <a:spcPct val="100000"/>
              </a:lnSpc>
              <a:spcBef>
                <a:spcPts val="0"/>
              </a:spcBef>
              <a:spcAft>
                <a:spcPts val="1000"/>
              </a:spcAft>
            </a:pPr>
            <a:r>
              <a:rPr lang="en-US" b="0" u="sng">
                <a:solidFill>
                  <a:srgbClr val="0A233F"/>
                </a:solidFill>
                <a:latin typeface="Arial Nova"/>
              </a:rPr>
              <a:t>Care Team Access!!!</a:t>
            </a:r>
            <a:r>
              <a:rPr lang="en-US" b="0">
                <a:solidFill>
                  <a:srgbClr val="0A233F"/>
                </a:solidFill>
                <a:latin typeface="Arial Nova"/>
              </a:rPr>
              <a:t> </a:t>
            </a:r>
          </a:p>
          <a:p>
            <a:pPr>
              <a:lnSpc>
                <a:spcPct val="100000"/>
              </a:lnSpc>
              <a:spcBef>
                <a:spcPts val="0"/>
              </a:spcBef>
              <a:spcAft>
                <a:spcPts val="1000"/>
              </a:spcAft>
            </a:pPr>
            <a:r>
              <a:rPr lang="en-US" b="0">
                <a:solidFill>
                  <a:srgbClr val="0A233F"/>
                </a:solidFill>
                <a:latin typeface="Arial Nova"/>
              </a:rPr>
              <a:t>Assistance with navigating the complicated health care system.</a:t>
            </a:r>
          </a:p>
          <a:p>
            <a:pPr>
              <a:lnSpc>
                <a:spcPct val="100000"/>
              </a:lnSpc>
              <a:spcBef>
                <a:spcPts val="0"/>
              </a:spcBef>
              <a:spcAft>
                <a:spcPts val="1000"/>
              </a:spcAft>
            </a:pPr>
            <a:r>
              <a:rPr lang="en-US" b="0">
                <a:solidFill>
                  <a:srgbClr val="0A233F"/>
                </a:solidFill>
                <a:latin typeface="Arial Nova"/>
              </a:rPr>
              <a:t>Personalized care programs and reliable health library.</a:t>
            </a:r>
            <a:endParaRPr lang="en-US">
              <a:solidFill>
                <a:srgbClr val="2C6C69"/>
              </a:solidFill>
            </a:endParaRPr>
          </a:p>
          <a:p>
            <a:pPr>
              <a:lnSpc>
                <a:spcPct val="100000"/>
              </a:lnSpc>
              <a:spcBef>
                <a:spcPts val="0"/>
              </a:spcBef>
              <a:spcAft>
                <a:spcPts val="1000"/>
              </a:spcAft>
            </a:pPr>
            <a:r>
              <a:rPr lang="en-US" b="0">
                <a:solidFill>
                  <a:srgbClr val="0A233F"/>
                </a:solidFill>
                <a:latin typeface="Arial Nova"/>
              </a:rPr>
              <a:t>Supports healthy changes.</a:t>
            </a:r>
            <a:endParaRPr lang="en-US">
              <a:solidFill>
                <a:srgbClr val="2C6C69"/>
              </a:solidFill>
            </a:endParaRPr>
          </a:p>
          <a:p>
            <a:pPr lvl="1">
              <a:lnSpc>
                <a:spcPct val="100000"/>
              </a:lnSpc>
              <a:spcBef>
                <a:spcPts val="0"/>
              </a:spcBef>
              <a:spcAft>
                <a:spcPts val="1000"/>
              </a:spcAft>
            </a:pPr>
            <a:r>
              <a:rPr lang="en-US">
                <a:solidFill>
                  <a:srgbClr val="0A233F"/>
                </a:solidFill>
                <a:latin typeface="Arial Nova"/>
              </a:rPr>
              <a:t>Positive lifestyle changes – stress management/weight loss/ smoking cessation.</a:t>
            </a:r>
            <a:endParaRPr lang="en-US" b="0">
              <a:solidFill>
                <a:srgbClr val="0A233F"/>
              </a:solidFill>
              <a:latin typeface="Arial Nova"/>
            </a:endParaRPr>
          </a:p>
          <a:p>
            <a:pPr lvl="1">
              <a:lnSpc>
                <a:spcPct val="100000"/>
              </a:lnSpc>
              <a:spcBef>
                <a:spcPts val="0"/>
              </a:spcBef>
              <a:spcAft>
                <a:spcPts val="1000"/>
              </a:spcAft>
            </a:pPr>
            <a:r>
              <a:rPr lang="en-US">
                <a:solidFill>
                  <a:srgbClr val="0A233F"/>
                </a:solidFill>
                <a:latin typeface="Arial Nova"/>
              </a:rPr>
              <a:t>Gain confidence in managing their health condition.</a:t>
            </a:r>
          </a:p>
          <a:p>
            <a:pPr lvl="2">
              <a:lnSpc>
                <a:spcPct val="100000"/>
              </a:lnSpc>
              <a:spcBef>
                <a:spcPts val="0"/>
              </a:spcBef>
              <a:spcAft>
                <a:spcPts val="1000"/>
              </a:spcAft>
              <a:buFont typeface="Wingdings" panose="020B0604020202020204" pitchFamily="34" charset="0"/>
              <a:buChar char="§"/>
            </a:pPr>
            <a:r>
              <a:rPr lang="en-US">
                <a:solidFill>
                  <a:srgbClr val="0A233F"/>
                </a:solidFill>
                <a:latin typeface="Arial Nova"/>
              </a:rPr>
              <a:t>Medication/General reminders</a:t>
            </a:r>
          </a:p>
          <a:p>
            <a:pPr lvl="2">
              <a:lnSpc>
                <a:spcPct val="100000"/>
              </a:lnSpc>
              <a:spcBef>
                <a:spcPts val="0"/>
              </a:spcBef>
              <a:spcAft>
                <a:spcPts val="1000"/>
              </a:spcAft>
              <a:buFont typeface="Wingdings" panose="020B0604020202020204" pitchFamily="34" charset="0"/>
              <a:buChar char="§"/>
            </a:pPr>
            <a:r>
              <a:rPr lang="en-US">
                <a:solidFill>
                  <a:srgbClr val="0A233F"/>
                </a:solidFill>
                <a:latin typeface="Arial Nova"/>
              </a:rPr>
              <a:t>Checklist</a:t>
            </a:r>
          </a:p>
          <a:p>
            <a:pPr lvl="2">
              <a:lnSpc>
                <a:spcPct val="100000"/>
              </a:lnSpc>
              <a:spcBef>
                <a:spcPts val="0"/>
              </a:spcBef>
              <a:spcAft>
                <a:spcPts val="1000"/>
              </a:spcAft>
              <a:buFont typeface="Wingdings" panose="020B0604020202020204" pitchFamily="34" charset="0"/>
              <a:buChar char="§"/>
            </a:pPr>
            <a:r>
              <a:rPr lang="en-US">
                <a:solidFill>
                  <a:srgbClr val="0A233F"/>
                </a:solidFill>
                <a:latin typeface="Arial Nova"/>
              </a:rPr>
              <a:t>Instructions</a:t>
            </a:r>
          </a:p>
          <a:p>
            <a:pPr lvl="2">
              <a:lnSpc>
                <a:spcPct val="100000"/>
              </a:lnSpc>
              <a:spcBef>
                <a:spcPts val="0"/>
              </a:spcBef>
              <a:spcAft>
                <a:spcPts val="1000"/>
              </a:spcAft>
              <a:buFont typeface="Wingdings" panose="020B0604020202020204" pitchFamily="34" charset="0"/>
              <a:buChar char="§"/>
            </a:pPr>
            <a:r>
              <a:rPr lang="en-US">
                <a:solidFill>
                  <a:srgbClr val="0A233F"/>
                </a:solidFill>
                <a:latin typeface="Arial Nova"/>
              </a:rPr>
              <a:t>Messaging to Care Team</a:t>
            </a:r>
          </a:p>
          <a:p>
            <a:pPr>
              <a:lnSpc>
                <a:spcPct val="100000"/>
              </a:lnSpc>
              <a:spcBef>
                <a:spcPts val="0"/>
              </a:spcBef>
              <a:spcAft>
                <a:spcPts val="1000"/>
              </a:spcAft>
            </a:pPr>
            <a:endParaRPr lang="en-US">
              <a:solidFill>
                <a:srgbClr val="0A233F"/>
              </a:solidFill>
              <a:latin typeface="Arial Nova"/>
            </a:endParaRPr>
          </a:p>
          <a:p>
            <a:pPr>
              <a:lnSpc>
                <a:spcPct val="100000"/>
              </a:lnSpc>
              <a:spcBef>
                <a:spcPts val="0"/>
              </a:spcBef>
              <a:spcAft>
                <a:spcPts val="1000"/>
              </a:spcAft>
            </a:pPr>
            <a:endParaRPr lang="en-US">
              <a:solidFill>
                <a:srgbClr val="0A233F"/>
              </a:solidFill>
              <a:latin typeface="Arial Nova"/>
            </a:endParaRPr>
          </a:p>
          <a:p>
            <a:pPr marL="0" indent="0">
              <a:lnSpc>
                <a:spcPct val="100000"/>
              </a:lnSpc>
              <a:spcAft>
                <a:spcPts val="1000"/>
              </a:spcAft>
              <a:buNone/>
            </a:pPr>
            <a:r>
              <a:rPr lang="en-US" sz="2000" b="1">
                <a:solidFill>
                  <a:srgbClr val="0A233F"/>
                </a:solidFill>
                <a:latin typeface="Arial Nova"/>
              </a:rPr>
              <a:t>:</a:t>
            </a:r>
          </a:p>
          <a:p>
            <a:pPr rtl="0" fontAlgn="base">
              <a:lnSpc>
                <a:spcPct val="100000"/>
              </a:lnSpc>
              <a:spcBef>
                <a:spcPts val="0"/>
              </a:spcBef>
              <a:spcAft>
                <a:spcPts val="1000"/>
              </a:spcAft>
              <a:buFont typeface="Arial" panose="020B0604020202020204" pitchFamily="34" charset="0"/>
              <a:buChar char="•"/>
            </a:pPr>
            <a:endParaRPr lang="en-US" sz="2000" b="0" i="0" u="none" strike="noStrike">
              <a:solidFill>
                <a:srgbClr val="0A233F"/>
              </a:solidFill>
              <a:effectLst/>
            </a:endParaRPr>
          </a:p>
          <a:p>
            <a:pPr marL="0" indent="0">
              <a:buNone/>
            </a:pPr>
            <a:endParaRPr lang="en-US"/>
          </a:p>
        </p:txBody>
      </p:sp>
      <p:pic>
        <p:nvPicPr>
          <p:cNvPr id="3" name="Picture 2" descr="A person sitting at a desk with his hand on his head&#10;&#10;AI-generated content may be incorrect.">
            <a:extLst>
              <a:ext uri="{FF2B5EF4-FFF2-40B4-BE49-F238E27FC236}">
                <a16:creationId xmlns:a16="http://schemas.microsoft.com/office/drawing/2014/main" id="{39B3C76E-3373-335B-8ED4-F99A6F2A931B}"/>
              </a:ext>
            </a:extLst>
          </p:cNvPr>
          <p:cNvPicPr>
            <a:picLocks noChangeAspect="1"/>
          </p:cNvPicPr>
          <p:nvPr/>
        </p:nvPicPr>
        <p:blipFill>
          <a:blip r:embed="rId2"/>
          <a:stretch>
            <a:fillRect/>
          </a:stretch>
        </p:blipFill>
        <p:spPr>
          <a:xfrm>
            <a:off x="811078" y="2707764"/>
            <a:ext cx="5693044" cy="5410039"/>
          </a:xfrm>
          <a:prstGeom prst="rect">
            <a:avLst/>
          </a:prstGeom>
        </p:spPr>
      </p:pic>
    </p:spTree>
    <p:extLst>
      <p:ext uri="{BB962C8B-B14F-4D97-AF65-F5344CB8AC3E}">
        <p14:creationId xmlns:p14="http://schemas.microsoft.com/office/powerpoint/2010/main" val="21827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AEA72-87F3-EBEE-AD2F-372FD3432B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072343-DB87-3135-1149-32FA4A11DCD3}"/>
              </a:ext>
            </a:extLst>
          </p:cNvPr>
          <p:cNvSpPr>
            <a:spLocks noGrp="1"/>
          </p:cNvSpPr>
          <p:nvPr>
            <p:ph type="body" sz="quarter" idx="10"/>
          </p:nvPr>
        </p:nvSpPr>
        <p:spPr>
          <a:xfrm>
            <a:off x="5606160" y="3219320"/>
            <a:ext cx="8224139" cy="784830"/>
          </a:xfrm>
        </p:spPr>
        <p:txBody>
          <a:bodyPr vert="horz" wrap="square" lIns="91440" tIns="45720" rIns="91440" bIns="45720" rtlCol="0" anchor="t">
            <a:spAutoFit/>
          </a:bodyPr>
          <a:lstStyle/>
          <a:p>
            <a:r>
              <a:rPr lang="en-US">
                <a:latin typeface="Arial Nova Light"/>
              </a:rPr>
              <a:t>Member Examples</a:t>
            </a:r>
            <a:endParaRPr lang="en-US"/>
          </a:p>
        </p:txBody>
      </p:sp>
      <p:sp>
        <p:nvSpPr>
          <p:cNvPr id="3" name="Text Placeholder 2">
            <a:extLst>
              <a:ext uri="{FF2B5EF4-FFF2-40B4-BE49-F238E27FC236}">
                <a16:creationId xmlns:a16="http://schemas.microsoft.com/office/drawing/2014/main" id="{21A4535E-1BD4-944F-A873-1349314C8195}"/>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04F09BAE-ED73-E836-A7C3-E0282C7CD1D9}"/>
              </a:ext>
            </a:extLst>
          </p:cNvPr>
          <p:cNvSpPr>
            <a:spLocks noGrp="1"/>
          </p:cNvSpPr>
          <p:nvPr>
            <p:ph type="sldNum" sz="quarter" idx="14"/>
          </p:nvPr>
        </p:nvSpPr>
        <p:spPr/>
        <p:txBody>
          <a:bodyPr/>
          <a:lstStyle/>
          <a:p>
            <a:fld id="{C0D0E87D-399F-EB4E-BCA3-C2811CAA7645}" type="slidenum">
              <a:rPr lang="en-US" smtClean="0"/>
              <a:pPr/>
              <a:t>25</a:t>
            </a:fld>
            <a:endParaRPr lang="en-US"/>
          </a:p>
        </p:txBody>
      </p:sp>
    </p:spTree>
    <p:extLst>
      <p:ext uri="{BB962C8B-B14F-4D97-AF65-F5344CB8AC3E}">
        <p14:creationId xmlns:p14="http://schemas.microsoft.com/office/powerpoint/2010/main" val="3518600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12"/>
          <p:cNvSpPr txBox="1">
            <a:spLocks noGrp="1"/>
          </p:cNvSpPr>
          <p:nvPr>
            <p:ph type="title"/>
          </p:nvPr>
        </p:nvSpPr>
        <p:spPr>
          <a:xfrm>
            <a:off x="1116876" y="1927651"/>
            <a:ext cx="5301070" cy="4381440"/>
          </a:xfrm>
          <a:prstGeom prst="rect">
            <a:avLst/>
          </a:prstGeom>
        </p:spPr>
        <p:txBody>
          <a:bodyPr spcFirstLastPara="1" wrap="square" lIns="146280" tIns="73120" rIns="146280" bIns="7312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2400" b="0" dirty="0">
                <a:latin typeface="Roboto"/>
              </a:rPr>
              <a:t>Felicity, 54, has hypertension. She missed her last cardiologist appointment. She has multiple Emergency Room visits for heart palpitations/chest pain and high blood pressures within the last six months. She tends to look up information about her condition by Googling and at times relies on unreliable sources. </a:t>
            </a:r>
            <a:endParaRPr lang="en" sz="2400" b="0" dirty="0">
              <a:latin typeface="Roboto"/>
              <a:ea typeface="Roboto"/>
              <a:cs typeface="Roboto"/>
            </a:endParaRPr>
          </a:p>
        </p:txBody>
      </p:sp>
      <p:sp>
        <p:nvSpPr>
          <p:cNvPr id="1272" name="Google Shape;1272;p112"/>
          <p:cNvSpPr>
            <a:spLocks noGrp="1"/>
          </p:cNvSpPr>
          <p:nvPr>
            <p:ph type="pic" idx="2"/>
          </p:nvPr>
        </p:nvSpPr>
        <p:spPr>
          <a:xfrm>
            <a:off x="7315201" y="23351"/>
            <a:ext cx="7315200" cy="8198400"/>
          </a:xfrm>
          <a:prstGeom prst="rect">
            <a:avLst/>
          </a:prstGeom>
        </p:spPr>
        <p:txBody>
          <a:bodyPr spcFirstLastPara="1" wrap="square" lIns="146280" tIns="73120" rIns="146280" bIns="7312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endParaRPr/>
          </a:p>
        </p:txBody>
      </p:sp>
      <p:pic>
        <p:nvPicPr>
          <p:cNvPr id="1273" name="Google Shape;1273;p112"/>
          <p:cNvPicPr preferRelativeResize="0"/>
          <p:nvPr/>
        </p:nvPicPr>
        <p:blipFill rotWithShape="1">
          <a:blip r:embed="rId3">
            <a:alphaModFix/>
          </a:blip>
          <a:srcRect l="24954" r="19751"/>
          <a:stretch/>
        </p:blipFill>
        <p:spPr>
          <a:xfrm>
            <a:off x="7351401" y="23380"/>
            <a:ext cx="7315199" cy="8217052"/>
          </a:xfrm>
          <a:prstGeom prst="rect">
            <a:avLst/>
          </a:prstGeom>
          <a:noFill/>
          <a:ln>
            <a:noFill/>
          </a:ln>
        </p:spPr>
      </p:pic>
    </p:spTree>
    <p:extLst>
      <p:ext uri="{BB962C8B-B14F-4D97-AF65-F5344CB8AC3E}">
        <p14:creationId xmlns:p14="http://schemas.microsoft.com/office/powerpoint/2010/main" val="818376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0765C48E-BA7E-93F7-ACAD-ECF56A4BB230}"/>
            </a:ext>
          </a:extLst>
        </p:cNvPr>
        <p:cNvGrpSpPr/>
        <p:nvPr/>
      </p:nvGrpSpPr>
      <p:grpSpPr>
        <a:xfrm>
          <a:off x="0" y="0"/>
          <a:ext cx="0" cy="0"/>
          <a:chOff x="0" y="0"/>
          <a:chExt cx="0" cy="0"/>
        </a:xfrm>
      </p:grpSpPr>
      <p:sp>
        <p:nvSpPr>
          <p:cNvPr id="228" name="Google Shape;228;p35">
            <a:extLst>
              <a:ext uri="{FF2B5EF4-FFF2-40B4-BE49-F238E27FC236}">
                <a16:creationId xmlns:a16="http://schemas.microsoft.com/office/drawing/2014/main" id="{6D3956E0-AC4A-23AA-9789-968EE2CDBBAC}"/>
              </a:ext>
            </a:extLst>
          </p:cNvPr>
          <p:cNvSpPr txBox="1">
            <a:spLocks noGrp="1"/>
          </p:cNvSpPr>
          <p:nvPr>
            <p:ph type="title"/>
          </p:nvPr>
        </p:nvSpPr>
        <p:spPr>
          <a:xfrm>
            <a:off x="505026" y="423376"/>
            <a:ext cx="13620348" cy="915473"/>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dirty="0">
                <a:solidFill>
                  <a:srgbClr val="1F2327"/>
                </a:solidFill>
                <a:cs typeface="Arial"/>
              </a:rPr>
              <a:t>Felicity – Hypertension/ED</a:t>
            </a:r>
          </a:p>
        </p:txBody>
      </p:sp>
      <p:sp>
        <p:nvSpPr>
          <p:cNvPr id="229" name="Google Shape;229;p35">
            <a:extLst>
              <a:ext uri="{FF2B5EF4-FFF2-40B4-BE49-F238E27FC236}">
                <a16:creationId xmlns:a16="http://schemas.microsoft.com/office/drawing/2014/main" id="{054C72FE-1775-BB27-D153-A48BC9167511}"/>
              </a:ext>
            </a:extLst>
          </p:cNvPr>
          <p:cNvSpPr txBox="1"/>
          <p:nvPr/>
        </p:nvSpPr>
        <p:spPr>
          <a:xfrm>
            <a:off x="5842017" y="1280856"/>
            <a:ext cx="3385764" cy="1877792"/>
          </a:xfrm>
          <a:prstGeom prst="rect">
            <a:avLst/>
          </a:prstGeom>
          <a:solidFill>
            <a:srgbClr val="09BFB1"/>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latin typeface="Roboto Medium"/>
                <a:ea typeface="Roboto Medium"/>
                <a:cs typeface="Roboto Medium"/>
              </a:rPr>
              <a:t>Staff Benefits</a:t>
            </a:r>
          </a:p>
        </p:txBody>
      </p:sp>
      <p:sp>
        <p:nvSpPr>
          <p:cNvPr id="230" name="Google Shape;230;p35">
            <a:extLst>
              <a:ext uri="{FF2B5EF4-FFF2-40B4-BE49-F238E27FC236}">
                <a16:creationId xmlns:a16="http://schemas.microsoft.com/office/drawing/2014/main" id="{5587A593-05DF-9293-AD22-848B3F09C254}"/>
              </a:ext>
            </a:extLst>
          </p:cNvPr>
          <p:cNvSpPr txBox="1"/>
          <p:nvPr/>
        </p:nvSpPr>
        <p:spPr>
          <a:xfrm>
            <a:off x="5814159" y="3133991"/>
            <a:ext cx="3409067" cy="4909505"/>
          </a:xfrm>
          <a:prstGeom prst="rect">
            <a:avLst/>
          </a:prstGeom>
          <a:solidFill>
            <a:srgbClr val="09BFB1">
              <a:alpha val="77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Char char="•"/>
            </a:pPr>
            <a:endParaRPr lang="en-US" sz="2150">
              <a:latin typeface="Roboto"/>
              <a:ea typeface="Roboto"/>
              <a:cs typeface="Roboto"/>
            </a:endParaRPr>
          </a:p>
          <a:p>
            <a:pPr marL="342900" indent="-342900">
              <a:lnSpc>
                <a:spcPct val="112999"/>
              </a:lnSpc>
              <a:buChar char="•"/>
            </a:pPr>
            <a:endParaRPr lang="en-US" sz="2150">
              <a:latin typeface="Roboto"/>
              <a:ea typeface="Roboto"/>
              <a:cs typeface="Roboto"/>
            </a:endParaRPr>
          </a:p>
          <a:p>
            <a:pPr marL="342900" indent="-342900">
              <a:lnSpc>
                <a:spcPct val="112999"/>
              </a:lnSpc>
              <a:buChar char="•"/>
            </a:pPr>
            <a:endParaRPr lang="en-US" sz="2150">
              <a:latin typeface="Roboto"/>
              <a:ea typeface="Roboto"/>
              <a:cs typeface="Roboto"/>
            </a:endParaRPr>
          </a:p>
          <a:p>
            <a:pPr marL="342900" indent="-342900">
              <a:lnSpc>
                <a:spcPct val="112999"/>
              </a:lnSpc>
              <a:buChar char="•"/>
            </a:pPr>
            <a:r>
              <a:rPr lang="en-US" sz="2150" dirty="0">
                <a:latin typeface="Roboto"/>
                <a:ea typeface="Roboto"/>
                <a:cs typeface="Roboto"/>
              </a:rPr>
              <a:t>Receive alerts on Blood Pressure monitoring.</a:t>
            </a:r>
            <a:endParaRPr lang="en-US" sz="2150">
              <a:latin typeface="Roboto"/>
              <a:ea typeface="Roboto"/>
              <a:cs typeface="Roboto"/>
            </a:endParaRPr>
          </a:p>
          <a:p>
            <a:pPr marL="342900" indent="-342900">
              <a:lnSpc>
                <a:spcPct val="112999"/>
              </a:lnSpc>
              <a:buChar char="•"/>
            </a:pPr>
            <a:r>
              <a:rPr lang="en-US" sz="2150" dirty="0">
                <a:latin typeface="Roboto"/>
                <a:ea typeface="Roboto"/>
                <a:cs typeface="Roboto"/>
              </a:rPr>
              <a:t>Able to follow medication compliance/ adherence.</a:t>
            </a:r>
            <a:endParaRPr lang="en-US" sz="2150">
              <a:latin typeface="Roboto"/>
              <a:ea typeface="Roboto"/>
              <a:cs typeface="Roboto"/>
            </a:endParaRPr>
          </a:p>
          <a:p>
            <a:pPr marL="342900" indent="-342900">
              <a:lnSpc>
                <a:spcPct val="112999"/>
              </a:lnSpc>
              <a:buChar char="•"/>
            </a:pPr>
            <a:r>
              <a:rPr lang="en-US" sz="2150" dirty="0">
                <a:solidFill>
                  <a:srgbClr val="1F2327"/>
                </a:solidFill>
                <a:latin typeface="Roboto"/>
                <a:ea typeface="Roboto"/>
                <a:cs typeface="Roboto"/>
              </a:rPr>
              <a:t>Message with member quickly-follow up questions.</a:t>
            </a:r>
            <a:endParaRPr lang="en-US" sz="2150">
              <a:solidFill>
                <a:srgbClr val="1F2327"/>
              </a:solidFill>
              <a:latin typeface="Roboto"/>
              <a:ea typeface="Roboto"/>
              <a:cs typeface="Roboto"/>
            </a:endParaRPr>
          </a:p>
          <a:p>
            <a:pPr marL="342900" indent="-342900">
              <a:lnSpc>
                <a:spcPct val="112999"/>
              </a:lnSpc>
              <a:buChar char="•"/>
            </a:pPr>
            <a:r>
              <a:rPr lang="en-US" sz="2150" dirty="0">
                <a:solidFill>
                  <a:srgbClr val="1F2327"/>
                </a:solidFill>
                <a:latin typeface="Roboto"/>
                <a:ea typeface="Roboto"/>
                <a:cs typeface="Roboto"/>
              </a:rPr>
              <a:t>Receive insight/alerts based on care program.</a:t>
            </a:r>
          </a:p>
          <a:p>
            <a:pPr>
              <a:lnSpc>
                <a:spcPct val="112999"/>
              </a:lnSpc>
            </a:pPr>
            <a:endParaRPr lang="en-US" sz="2150" b="1">
              <a:solidFill>
                <a:srgbClr val="1F2327"/>
              </a:solidFill>
              <a:latin typeface="Roboto"/>
              <a:ea typeface="Roboto"/>
              <a:cs typeface="Roboto"/>
            </a:endParaRPr>
          </a:p>
          <a:p>
            <a:pPr algn="ctr">
              <a:lnSpc>
                <a:spcPct val="113000"/>
              </a:lnSpc>
              <a:buClr>
                <a:schemeClr val="dk1"/>
              </a:buClr>
              <a:buSzPts val="1100"/>
            </a:pPr>
            <a:endParaRPr lang="en-US" sz="5594" b="1">
              <a:solidFill>
                <a:srgbClr val="09BFB1"/>
              </a:solidFill>
              <a:latin typeface="Roboto"/>
              <a:ea typeface="Roboto"/>
              <a:cs typeface="Roboto"/>
            </a:endParaRPr>
          </a:p>
        </p:txBody>
      </p:sp>
      <p:sp>
        <p:nvSpPr>
          <p:cNvPr id="231" name="Google Shape;231;p35">
            <a:extLst>
              <a:ext uri="{FF2B5EF4-FFF2-40B4-BE49-F238E27FC236}">
                <a16:creationId xmlns:a16="http://schemas.microsoft.com/office/drawing/2014/main" id="{13DB11CE-385D-3D63-124F-002C1515BF83}"/>
              </a:ext>
            </a:extLst>
          </p:cNvPr>
          <p:cNvSpPr txBox="1"/>
          <p:nvPr/>
        </p:nvSpPr>
        <p:spPr>
          <a:xfrm>
            <a:off x="9226575" y="1277407"/>
            <a:ext cx="3453335" cy="1891904"/>
          </a:xfrm>
          <a:prstGeom prst="rect">
            <a:avLst/>
          </a:prstGeom>
          <a:solidFill>
            <a:schemeClr val="accent3">
              <a:lumMod val="75000"/>
            </a:schemeClr>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ea typeface="Roboto Medium"/>
                <a:cs typeface="Arial"/>
              </a:rPr>
              <a:t>Member Benefits </a:t>
            </a:r>
          </a:p>
        </p:txBody>
      </p:sp>
      <p:sp>
        <p:nvSpPr>
          <p:cNvPr id="232" name="Google Shape;232;p35">
            <a:extLst>
              <a:ext uri="{FF2B5EF4-FFF2-40B4-BE49-F238E27FC236}">
                <a16:creationId xmlns:a16="http://schemas.microsoft.com/office/drawing/2014/main" id="{29680C49-58B8-D830-AC54-CF439FA30CA9}"/>
              </a:ext>
            </a:extLst>
          </p:cNvPr>
          <p:cNvSpPr txBox="1"/>
          <p:nvPr/>
        </p:nvSpPr>
        <p:spPr>
          <a:xfrm>
            <a:off x="9253468" y="3171320"/>
            <a:ext cx="3409441" cy="4877998"/>
          </a:xfrm>
          <a:prstGeom prst="rect">
            <a:avLst/>
          </a:prstGeom>
          <a:solidFill>
            <a:schemeClr val="accent3">
              <a:lumMod val="20000"/>
              <a:lumOff val="80000"/>
            </a:scheme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Font typeface="Arial"/>
              <a:buChar char="•"/>
            </a:pPr>
            <a:endParaRPr lang="en-US" sz="2150" dirty="0">
              <a:solidFill>
                <a:srgbClr val="1F2327"/>
              </a:solidFill>
              <a:latin typeface="Roboto"/>
              <a:ea typeface="Roboto"/>
              <a:cs typeface="Roboto"/>
            </a:endParaRPr>
          </a:p>
          <a:p>
            <a:pPr marL="342900" indent="-342900">
              <a:lnSpc>
                <a:spcPct val="112999"/>
              </a:lnSpc>
              <a:buFont typeface="Arial"/>
              <a:buChar char="•"/>
            </a:pPr>
            <a:endParaRPr lang="en-US" sz="2150" dirty="0">
              <a:solidFill>
                <a:srgbClr val="1F2327"/>
              </a:solidFill>
              <a:latin typeface="Roboto"/>
              <a:ea typeface="Roboto"/>
              <a:cs typeface="Roboto"/>
            </a:endParaRPr>
          </a:p>
          <a:p>
            <a:pPr marL="342900" indent="-342900">
              <a:lnSpc>
                <a:spcPct val="112999"/>
              </a:lnSpc>
              <a:buFont typeface="Arial"/>
              <a:buChar char="•"/>
            </a:pPr>
            <a:r>
              <a:rPr lang="en-US" sz="2150" dirty="0">
                <a:solidFill>
                  <a:srgbClr val="1F2327"/>
                </a:solidFill>
                <a:latin typeface="Roboto"/>
                <a:ea typeface="Roboto"/>
                <a:cs typeface="Roboto"/>
              </a:rPr>
              <a:t>Access to Care Team</a:t>
            </a:r>
            <a:endParaRPr lang="en-US" sz="2150" b="1" dirty="0">
              <a:solidFill>
                <a:srgbClr val="1F2327"/>
              </a:solidFill>
              <a:latin typeface="Roboto"/>
              <a:ea typeface="Roboto"/>
              <a:cs typeface="Roboto"/>
            </a:endParaRPr>
          </a:p>
          <a:p>
            <a:pPr marL="342900" indent="-342900">
              <a:lnSpc>
                <a:spcPct val="112999"/>
              </a:lnSpc>
              <a:buFont typeface="Arial"/>
              <a:buChar char="•"/>
            </a:pPr>
            <a:r>
              <a:rPr lang="en-US" sz="2150" dirty="0">
                <a:solidFill>
                  <a:srgbClr val="1F2327"/>
                </a:solidFill>
                <a:latin typeface="Roboto"/>
                <a:ea typeface="Roboto"/>
                <a:cs typeface="Roboto"/>
              </a:rPr>
              <a:t>Reminders for MD appointment and/or care team calls</a:t>
            </a:r>
          </a:p>
          <a:p>
            <a:pPr marL="342900" indent="-342900">
              <a:lnSpc>
                <a:spcPct val="112999"/>
              </a:lnSpc>
              <a:buFont typeface="Arial"/>
              <a:buChar char="•"/>
            </a:pPr>
            <a:r>
              <a:rPr lang="en-US" sz="2150" dirty="0">
                <a:solidFill>
                  <a:srgbClr val="1F2327"/>
                </a:solidFill>
                <a:latin typeface="Roboto"/>
                <a:ea typeface="Roboto"/>
                <a:cs typeface="Roboto"/>
              </a:rPr>
              <a:t>Med Reminders</a:t>
            </a:r>
          </a:p>
          <a:p>
            <a:pPr marL="342900" indent="-342900">
              <a:lnSpc>
                <a:spcPct val="112999"/>
              </a:lnSpc>
              <a:buFont typeface="Arial"/>
              <a:buChar char="•"/>
            </a:pPr>
            <a:r>
              <a:rPr lang="en-US" sz="2150" dirty="0">
                <a:solidFill>
                  <a:srgbClr val="1F2327"/>
                </a:solidFill>
                <a:latin typeface="Roboto"/>
                <a:ea typeface="Roboto"/>
                <a:cs typeface="Roboto"/>
              </a:rPr>
              <a:t>Blood Pressure tracking</a:t>
            </a:r>
          </a:p>
          <a:p>
            <a:pPr marL="342900" indent="-342900">
              <a:lnSpc>
                <a:spcPct val="112999"/>
              </a:lnSpc>
              <a:buFont typeface="Arial"/>
              <a:buChar char="•"/>
            </a:pPr>
            <a:r>
              <a:rPr lang="en-US" sz="2150" dirty="0">
                <a:solidFill>
                  <a:srgbClr val="1F2327"/>
                </a:solidFill>
                <a:latin typeface="Roboto"/>
                <a:ea typeface="Roboto"/>
                <a:cs typeface="Roboto"/>
              </a:rPr>
              <a:t>Information on condition- reliable sources</a:t>
            </a:r>
          </a:p>
          <a:p>
            <a:pPr marL="342900" indent="-342900">
              <a:lnSpc>
                <a:spcPct val="112999"/>
              </a:lnSpc>
              <a:buFont typeface="Arial"/>
              <a:buChar char="•"/>
            </a:pPr>
            <a:r>
              <a:rPr lang="en-US" sz="2150" dirty="0">
                <a:solidFill>
                  <a:srgbClr val="1F2327"/>
                </a:solidFill>
                <a:latin typeface="Roboto"/>
                <a:ea typeface="Roboto"/>
                <a:cs typeface="Roboto"/>
              </a:rPr>
              <a:t>Navigation assistance- ED specific  (dependent on LOB)</a:t>
            </a:r>
          </a:p>
          <a:p>
            <a:pPr>
              <a:lnSpc>
                <a:spcPct val="112999"/>
              </a:lnSpc>
            </a:pPr>
            <a:endParaRPr lang="en-US" sz="2150">
              <a:solidFill>
                <a:srgbClr val="1F2327"/>
              </a:solidFill>
              <a:latin typeface="Roboto"/>
              <a:ea typeface="Roboto"/>
              <a:cs typeface="Roboto"/>
            </a:endParaRPr>
          </a:p>
          <a:p>
            <a:pPr>
              <a:lnSpc>
                <a:spcPct val="112999"/>
              </a:lnSpc>
            </a:pPr>
            <a:endParaRPr lang="en-US" sz="2150">
              <a:solidFill>
                <a:srgbClr val="1F2327"/>
              </a:solidFill>
              <a:latin typeface="Roboto"/>
              <a:ea typeface="Roboto"/>
              <a:cs typeface="Roboto"/>
            </a:endParaRPr>
          </a:p>
        </p:txBody>
      </p:sp>
      <p:pic>
        <p:nvPicPr>
          <p:cNvPr id="235" name="Google Shape;235;p35">
            <a:extLst>
              <a:ext uri="{FF2B5EF4-FFF2-40B4-BE49-F238E27FC236}">
                <a16:creationId xmlns:a16="http://schemas.microsoft.com/office/drawing/2014/main" id="{B3E2DDA2-6914-F889-9EF2-96DD425A2043}"/>
              </a:ext>
            </a:extLst>
          </p:cNvPr>
          <p:cNvPicPr preferRelativeResize="0"/>
          <p:nvPr/>
        </p:nvPicPr>
        <p:blipFill>
          <a:blip r:embed="rId3">
            <a:alphaModFix/>
          </a:blip>
          <a:stretch>
            <a:fillRect/>
          </a:stretch>
        </p:blipFill>
        <p:spPr>
          <a:xfrm>
            <a:off x="6739423" y="1824494"/>
            <a:ext cx="1147459" cy="780550"/>
          </a:xfrm>
          <a:prstGeom prst="rect">
            <a:avLst/>
          </a:prstGeom>
          <a:noFill/>
          <a:ln>
            <a:noFill/>
          </a:ln>
        </p:spPr>
      </p:pic>
      <p:sp>
        <p:nvSpPr>
          <p:cNvPr id="239" name="Google Shape;239;p35">
            <a:extLst>
              <a:ext uri="{FF2B5EF4-FFF2-40B4-BE49-F238E27FC236}">
                <a16:creationId xmlns:a16="http://schemas.microsoft.com/office/drawing/2014/main" id="{23388C00-CE3E-0162-5073-8556F765EFE5}"/>
              </a:ext>
            </a:extLst>
          </p:cNvPr>
          <p:cNvSpPr txBox="1"/>
          <p:nvPr/>
        </p:nvSpPr>
        <p:spPr>
          <a:xfrm>
            <a:off x="2447352" y="1272658"/>
            <a:ext cx="3407795" cy="1853485"/>
          </a:xfrm>
          <a:prstGeom prst="rect">
            <a:avLst/>
          </a:prstGeom>
          <a:solidFill>
            <a:srgbClr val="CC61AD"/>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chemeClr val="dk1"/>
              </a:buClr>
              <a:buSzPts val="1100"/>
            </a:pPr>
            <a:r>
              <a:rPr lang="en-US" sz="2000">
                <a:solidFill>
                  <a:srgbClr val="FFFFFF"/>
                </a:solidFill>
                <a:latin typeface="Roboto Medium"/>
                <a:ea typeface="Roboto Medium"/>
                <a:cs typeface="Roboto Medium"/>
              </a:rPr>
              <a:t>Member Activated </a:t>
            </a:r>
          </a:p>
        </p:txBody>
      </p:sp>
      <p:sp>
        <p:nvSpPr>
          <p:cNvPr id="240" name="Google Shape;240;p35">
            <a:extLst>
              <a:ext uri="{FF2B5EF4-FFF2-40B4-BE49-F238E27FC236}">
                <a16:creationId xmlns:a16="http://schemas.microsoft.com/office/drawing/2014/main" id="{B6825AFB-87E6-D352-677A-55E56BDDF596}"/>
              </a:ext>
            </a:extLst>
          </p:cNvPr>
          <p:cNvSpPr txBox="1"/>
          <p:nvPr/>
        </p:nvSpPr>
        <p:spPr>
          <a:xfrm>
            <a:off x="2442414" y="3152546"/>
            <a:ext cx="3377888" cy="4884021"/>
          </a:xfrm>
          <a:prstGeom prst="rect">
            <a:avLst/>
          </a:prstGeom>
          <a:solidFill>
            <a:srgbClr val="CC61AD">
              <a:alpha val="89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2999"/>
              </a:lnSpc>
            </a:pPr>
            <a:r>
              <a:rPr lang="en-US" sz="2150" dirty="0">
                <a:latin typeface="Roboto"/>
                <a:ea typeface="Roboto"/>
                <a:cs typeface="Roboto"/>
              </a:rPr>
              <a:t>Care Program: Hypertension</a:t>
            </a:r>
          </a:p>
          <a:p>
            <a:pPr marL="342900" indent="-342900">
              <a:lnSpc>
                <a:spcPct val="112999"/>
              </a:lnSpc>
              <a:buFont typeface="Arial"/>
              <a:buChar char="•"/>
            </a:pPr>
            <a:r>
              <a:rPr lang="en-US" sz="2150" dirty="0">
                <a:latin typeface="Roboto"/>
                <a:ea typeface="Roboto"/>
                <a:cs typeface="Roboto"/>
              </a:rPr>
              <a:t>Biometrics- Blood Pressure Monitoring</a:t>
            </a:r>
          </a:p>
          <a:p>
            <a:pPr marL="342900" indent="-342900">
              <a:lnSpc>
                <a:spcPct val="112999"/>
              </a:lnSpc>
              <a:buFont typeface="Arial"/>
              <a:buChar char="•"/>
            </a:pPr>
            <a:r>
              <a:rPr lang="en-US" sz="2150" dirty="0">
                <a:solidFill>
                  <a:srgbClr val="1F2327"/>
                </a:solidFill>
                <a:latin typeface="Roboto"/>
                <a:ea typeface="Roboto"/>
                <a:cs typeface="Roboto"/>
              </a:rPr>
              <a:t>Welcome Message</a:t>
            </a:r>
          </a:p>
          <a:p>
            <a:pPr marL="342900" indent="-342900">
              <a:lnSpc>
                <a:spcPct val="112999"/>
              </a:lnSpc>
              <a:buFont typeface="Arial"/>
              <a:buChar char="•"/>
            </a:pPr>
            <a:r>
              <a:rPr lang="en-US" sz="2150" dirty="0">
                <a:solidFill>
                  <a:srgbClr val="1F2327"/>
                </a:solidFill>
                <a:latin typeface="Roboto"/>
                <a:ea typeface="Roboto"/>
                <a:cs typeface="Roboto"/>
              </a:rPr>
              <a:t>Medications added</a:t>
            </a:r>
          </a:p>
          <a:p>
            <a:pPr marL="342900" indent="-342900">
              <a:lnSpc>
                <a:spcPct val="112999"/>
              </a:lnSpc>
              <a:buFont typeface="Arial"/>
              <a:buChar char="•"/>
            </a:pPr>
            <a:r>
              <a:rPr lang="en-US" sz="2150" dirty="0">
                <a:solidFill>
                  <a:srgbClr val="1F2327"/>
                </a:solidFill>
                <a:latin typeface="Roboto"/>
                <a:ea typeface="Roboto"/>
                <a:cs typeface="Roboto"/>
              </a:rPr>
              <a:t>Gen. Reminders</a:t>
            </a:r>
          </a:p>
          <a:p>
            <a:pPr marL="891540" lvl="1" indent="-342900">
              <a:lnSpc>
                <a:spcPct val="112999"/>
              </a:lnSpc>
              <a:buFont typeface="Courier New"/>
              <a:buChar char="o"/>
            </a:pPr>
            <a:r>
              <a:rPr lang="en-US" sz="2150" dirty="0">
                <a:solidFill>
                  <a:srgbClr val="1F2327"/>
                </a:solidFill>
                <a:latin typeface="Roboto"/>
                <a:ea typeface="Roboto"/>
                <a:cs typeface="Roboto"/>
              </a:rPr>
              <a:t>MD Appts</a:t>
            </a:r>
          </a:p>
          <a:p>
            <a:pPr marL="891540" lvl="1" indent="-342900">
              <a:lnSpc>
                <a:spcPct val="112999"/>
              </a:lnSpc>
              <a:buFont typeface="Courier New"/>
              <a:buChar char="o"/>
            </a:pPr>
            <a:r>
              <a:rPr lang="en-US" sz="2150" dirty="0">
                <a:solidFill>
                  <a:srgbClr val="1F2327"/>
                </a:solidFill>
                <a:latin typeface="Roboto"/>
                <a:ea typeface="Roboto"/>
                <a:cs typeface="Roboto"/>
              </a:rPr>
              <a:t>Care Team calls (if needed)</a:t>
            </a:r>
            <a:endParaRPr lang="en-US" dirty="0"/>
          </a:p>
          <a:p>
            <a:pPr algn="ctr">
              <a:lnSpc>
                <a:spcPct val="112999"/>
              </a:lnSpc>
              <a:buFont typeface="Arial"/>
            </a:pPr>
            <a:endParaRPr lang="en-US" b="1">
              <a:solidFill>
                <a:srgbClr val="1F2327"/>
              </a:solidFill>
              <a:latin typeface="Roboto"/>
              <a:ea typeface="Roboto"/>
              <a:cs typeface="Roboto"/>
            </a:endParaRPr>
          </a:p>
          <a:p>
            <a:pPr algn="ctr">
              <a:lnSpc>
                <a:spcPct val="113000"/>
              </a:lnSpc>
              <a:buClr>
                <a:srgbClr val="1F2327"/>
              </a:buClr>
              <a:buSzPts val="1100"/>
            </a:pPr>
            <a:endParaRPr lang="en-US" sz="5594" b="1">
              <a:solidFill>
                <a:srgbClr val="CC61AD"/>
              </a:solidFill>
              <a:latin typeface="Roboto"/>
              <a:ea typeface="Roboto"/>
              <a:cs typeface="Roboto"/>
            </a:endParaRPr>
          </a:p>
        </p:txBody>
      </p:sp>
      <p:pic>
        <p:nvPicPr>
          <p:cNvPr id="241" name="Google Shape;241;p35">
            <a:extLst>
              <a:ext uri="{FF2B5EF4-FFF2-40B4-BE49-F238E27FC236}">
                <a16:creationId xmlns:a16="http://schemas.microsoft.com/office/drawing/2014/main" id="{E2A69141-25CC-1527-0EBB-E0C4B0FECABC}"/>
              </a:ext>
            </a:extLst>
          </p:cNvPr>
          <p:cNvPicPr preferRelativeResize="0"/>
          <p:nvPr/>
        </p:nvPicPr>
        <p:blipFill>
          <a:blip r:embed="rId4">
            <a:alphaModFix/>
          </a:blip>
          <a:stretch>
            <a:fillRect/>
          </a:stretch>
        </p:blipFill>
        <p:spPr>
          <a:xfrm>
            <a:off x="9990913" y="1891582"/>
            <a:ext cx="1657831" cy="802586"/>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3EB63527-DA0F-FD76-079B-CBCD05C1068D}"/>
              </a:ext>
            </a:extLst>
          </p:cNvPr>
          <p:cNvPicPr>
            <a:picLocks noChangeAspect="1"/>
          </p:cNvPicPr>
          <p:nvPr/>
        </p:nvPicPr>
        <p:blipFill>
          <a:blip r:embed="rId5"/>
          <a:stretch>
            <a:fillRect/>
          </a:stretch>
        </p:blipFill>
        <p:spPr>
          <a:xfrm>
            <a:off x="3658222" y="1894539"/>
            <a:ext cx="1143000" cy="617220"/>
          </a:xfrm>
          <a:prstGeom prst="rect">
            <a:avLst/>
          </a:prstGeom>
        </p:spPr>
      </p:pic>
    </p:spTree>
    <p:extLst>
      <p:ext uri="{BB962C8B-B14F-4D97-AF65-F5344CB8AC3E}">
        <p14:creationId xmlns:p14="http://schemas.microsoft.com/office/powerpoint/2010/main" val="135349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20"/>
          <p:cNvSpPr txBox="1">
            <a:spLocks noGrp="1"/>
          </p:cNvSpPr>
          <p:nvPr>
            <p:ph type="title"/>
          </p:nvPr>
        </p:nvSpPr>
        <p:spPr>
          <a:xfrm>
            <a:off x="936346" y="2160408"/>
            <a:ext cx="5481600" cy="4148684"/>
          </a:xfrm>
          <a:prstGeom prst="rect">
            <a:avLst/>
          </a:prstGeom>
          <a:noFill/>
          <a:ln>
            <a:noFill/>
          </a:ln>
        </p:spPr>
        <p:txBody>
          <a:bodyPr spcFirstLastPara="1" wrap="square" lIns="146280" tIns="73120" rIns="146280" bIns="7312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2400" b="0">
                <a:latin typeface="Roboto"/>
              </a:rPr>
              <a:t>Nancy is 69 and came in to the hospital after experiencing chest pain and extreme shortness of breath. She was diagnosed with complex empyema pneumonia with surgical intervention. She is very weak from her 7 day hospital stay and is now discharging on several antibiotics, physical therapy. She has new specialist appointments. </a:t>
            </a:r>
            <a:endParaRPr lang="en" sz="2400" b="0">
              <a:latin typeface="Roboto"/>
              <a:ea typeface="Roboto"/>
              <a:cs typeface="Roboto"/>
            </a:endParaRPr>
          </a:p>
        </p:txBody>
      </p:sp>
      <p:pic>
        <p:nvPicPr>
          <p:cNvPr id="1326" name="Google Shape;1326;p120"/>
          <p:cNvPicPr preferRelativeResize="0"/>
          <p:nvPr/>
        </p:nvPicPr>
        <p:blipFill rotWithShape="1">
          <a:blip r:embed="rId3">
            <a:alphaModFix/>
          </a:blip>
          <a:srcRect l="20382" r="20382"/>
          <a:stretch/>
        </p:blipFill>
        <p:spPr>
          <a:xfrm>
            <a:off x="7315200" y="1"/>
            <a:ext cx="7315204" cy="8229623"/>
          </a:xfrm>
          <a:prstGeom prst="rect">
            <a:avLst/>
          </a:prstGeom>
          <a:noFill/>
          <a:ln>
            <a:noFill/>
          </a:ln>
        </p:spPr>
      </p:pic>
    </p:spTree>
    <p:extLst>
      <p:ext uri="{BB962C8B-B14F-4D97-AF65-F5344CB8AC3E}">
        <p14:creationId xmlns:p14="http://schemas.microsoft.com/office/powerpoint/2010/main" val="1995990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505026" y="423376"/>
            <a:ext cx="13620348" cy="915473"/>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b="0" dirty="0">
                <a:solidFill>
                  <a:srgbClr val="1F2327"/>
                </a:solidFill>
                <a:cs typeface="Arial"/>
              </a:rPr>
              <a:t>Nancy- Complex </a:t>
            </a:r>
          </a:p>
        </p:txBody>
      </p:sp>
      <p:sp>
        <p:nvSpPr>
          <p:cNvPr id="229" name="Google Shape;229;p35"/>
          <p:cNvSpPr txBox="1"/>
          <p:nvPr/>
        </p:nvSpPr>
        <p:spPr>
          <a:xfrm>
            <a:off x="5833704" y="1796245"/>
            <a:ext cx="3320031" cy="1861168"/>
          </a:xfrm>
          <a:prstGeom prst="rect">
            <a:avLst/>
          </a:prstGeom>
          <a:solidFill>
            <a:srgbClr val="09BFB1"/>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latin typeface="Roboto Medium"/>
                <a:ea typeface="Roboto Medium"/>
                <a:cs typeface="Roboto Medium"/>
              </a:rPr>
              <a:t>Staff Benefits</a:t>
            </a:r>
          </a:p>
        </p:txBody>
      </p:sp>
      <p:sp>
        <p:nvSpPr>
          <p:cNvPr id="230" name="Google Shape;230;p35"/>
          <p:cNvSpPr txBox="1"/>
          <p:nvPr/>
        </p:nvSpPr>
        <p:spPr>
          <a:xfrm>
            <a:off x="5808665" y="3657692"/>
            <a:ext cx="3313117" cy="4604611"/>
          </a:xfrm>
          <a:prstGeom prst="rect">
            <a:avLst/>
          </a:prstGeom>
          <a:solidFill>
            <a:srgbClr val="09BFB1">
              <a:alpha val="77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Char char="•"/>
            </a:pPr>
            <a:endParaRPr lang="en-US" sz="2150">
              <a:latin typeface="Roboto"/>
              <a:ea typeface="Roboto"/>
              <a:cs typeface="Roboto"/>
            </a:endParaRPr>
          </a:p>
          <a:p>
            <a:pPr marL="342900" indent="-342900">
              <a:lnSpc>
                <a:spcPct val="112999"/>
              </a:lnSpc>
              <a:buChar char="•"/>
            </a:pPr>
            <a:endParaRPr lang="en-US" sz="2150">
              <a:latin typeface="Roboto"/>
              <a:ea typeface="Roboto"/>
              <a:cs typeface="Roboto"/>
            </a:endParaRPr>
          </a:p>
          <a:p>
            <a:pPr marL="342900" indent="-342900">
              <a:lnSpc>
                <a:spcPct val="112999"/>
              </a:lnSpc>
              <a:buChar char="•"/>
            </a:pPr>
            <a:endParaRPr lang="en-US" sz="2150">
              <a:latin typeface="Roboto"/>
              <a:ea typeface="Roboto"/>
              <a:cs typeface="Roboto"/>
            </a:endParaRPr>
          </a:p>
          <a:p>
            <a:pPr marL="342900" indent="-342900">
              <a:lnSpc>
                <a:spcPct val="112999"/>
              </a:lnSpc>
              <a:buChar char="•"/>
            </a:pPr>
            <a:r>
              <a:rPr lang="en-US" sz="2150" dirty="0">
                <a:latin typeface="Roboto"/>
                <a:ea typeface="Roboto"/>
                <a:cs typeface="Roboto"/>
              </a:rPr>
              <a:t>Receive alerts on pain monitoring</a:t>
            </a:r>
          </a:p>
          <a:p>
            <a:pPr marL="342900" indent="-342900">
              <a:lnSpc>
                <a:spcPct val="112999"/>
              </a:lnSpc>
              <a:buChar char="•"/>
            </a:pPr>
            <a:r>
              <a:rPr lang="en-US" sz="2150" dirty="0">
                <a:latin typeface="Roboto"/>
                <a:ea typeface="Roboto"/>
                <a:cs typeface="Roboto"/>
              </a:rPr>
              <a:t>Able to follow medication compliance/ adherence .</a:t>
            </a:r>
          </a:p>
          <a:p>
            <a:pPr marL="342900" indent="-342900">
              <a:lnSpc>
                <a:spcPct val="112999"/>
              </a:lnSpc>
              <a:buChar char="•"/>
            </a:pPr>
            <a:r>
              <a:rPr lang="en-US" sz="2150" dirty="0">
                <a:solidFill>
                  <a:srgbClr val="1F2327"/>
                </a:solidFill>
                <a:latin typeface="Roboto"/>
                <a:ea typeface="Roboto"/>
                <a:cs typeface="Roboto"/>
              </a:rPr>
              <a:t>Messaged member after follow-up appt. with MD.</a:t>
            </a:r>
          </a:p>
          <a:p>
            <a:pPr marL="342900" indent="-342900">
              <a:lnSpc>
                <a:spcPct val="112999"/>
              </a:lnSpc>
              <a:buChar char="•"/>
            </a:pPr>
            <a:r>
              <a:rPr lang="en-US" sz="2150" dirty="0">
                <a:solidFill>
                  <a:srgbClr val="1F2327"/>
                </a:solidFill>
                <a:latin typeface="Roboto"/>
                <a:ea typeface="Roboto"/>
                <a:cs typeface="Roboto"/>
              </a:rPr>
              <a:t>Received insights based on survey results.</a:t>
            </a:r>
          </a:p>
          <a:p>
            <a:pPr>
              <a:lnSpc>
                <a:spcPct val="112999"/>
              </a:lnSpc>
            </a:pPr>
            <a:endParaRPr lang="en-US" sz="2150" b="1">
              <a:solidFill>
                <a:srgbClr val="1F2327"/>
              </a:solidFill>
              <a:latin typeface="Roboto"/>
              <a:ea typeface="Roboto"/>
              <a:cs typeface="Roboto"/>
            </a:endParaRPr>
          </a:p>
          <a:p>
            <a:pPr algn="ctr">
              <a:lnSpc>
                <a:spcPct val="113000"/>
              </a:lnSpc>
              <a:buClr>
                <a:schemeClr val="dk1"/>
              </a:buClr>
              <a:buSzPts val="1100"/>
            </a:pPr>
            <a:endParaRPr lang="en-US" sz="5594" b="1">
              <a:solidFill>
                <a:srgbClr val="09BFB1"/>
              </a:solidFill>
              <a:latin typeface="Roboto"/>
              <a:ea typeface="Roboto"/>
              <a:cs typeface="Roboto"/>
            </a:endParaRPr>
          </a:p>
        </p:txBody>
      </p:sp>
      <p:sp>
        <p:nvSpPr>
          <p:cNvPr id="231" name="Google Shape;231;p35"/>
          <p:cNvSpPr txBox="1"/>
          <p:nvPr/>
        </p:nvSpPr>
        <p:spPr>
          <a:xfrm>
            <a:off x="9108310" y="1801109"/>
            <a:ext cx="3141224" cy="1861168"/>
          </a:xfrm>
          <a:prstGeom prst="rect">
            <a:avLst/>
          </a:prstGeom>
          <a:solidFill>
            <a:schemeClr val="accent3">
              <a:lumMod val="75000"/>
            </a:schemeClr>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ea typeface="Roboto Medium"/>
                <a:cs typeface="Arial"/>
              </a:rPr>
              <a:t>Member Benefits </a:t>
            </a:r>
          </a:p>
        </p:txBody>
      </p:sp>
      <p:sp>
        <p:nvSpPr>
          <p:cNvPr id="232" name="Google Shape;232;p35"/>
          <p:cNvSpPr txBox="1"/>
          <p:nvPr/>
        </p:nvSpPr>
        <p:spPr>
          <a:xfrm>
            <a:off x="9111589" y="3653457"/>
            <a:ext cx="3129627" cy="4456728"/>
          </a:xfrm>
          <a:prstGeom prst="rect">
            <a:avLst/>
          </a:prstGeom>
          <a:solidFill>
            <a:schemeClr val="accent3">
              <a:lumMod val="20000"/>
              <a:lumOff val="80000"/>
            </a:scheme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Font typeface="Arial"/>
              <a:buChar char="•"/>
            </a:pPr>
            <a:endParaRPr lang="en-US" sz="2160" b="1">
              <a:solidFill>
                <a:schemeClr val="tx1"/>
              </a:solidFill>
              <a:latin typeface="Roboto"/>
              <a:ea typeface="Roboto"/>
              <a:cs typeface="Roboto"/>
            </a:endParaRPr>
          </a:p>
          <a:p>
            <a:pPr marL="342900" indent="-342900">
              <a:lnSpc>
                <a:spcPct val="112999"/>
              </a:lnSpc>
              <a:buFont typeface="Arial"/>
              <a:buChar char="•"/>
            </a:pPr>
            <a:r>
              <a:rPr lang="en-US" sz="2150" dirty="0">
                <a:solidFill>
                  <a:srgbClr val="1F2327"/>
                </a:solidFill>
                <a:latin typeface="Roboto"/>
                <a:ea typeface="Roboto"/>
                <a:cs typeface="Roboto"/>
              </a:rPr>
              <a:t>Access to Care Team</a:t>
            </a:r>
          </a:p>
          <a:p>
            <a:pPr marL="342900" indent="-342900">
              <a:lnSpc>
                <a:spcPct val="112999"/>
              </a:lnSpc>
              <a:buFont typeface="Arial"/>
              <a:buChar char="•"/>
            </a:pPr>
            <a:r>
              <a:rPr lang="en-US" sz="2150" dirty="0">
                <a:solidFill>
                  <a:srgbClr val="1F2327"/>
                </a:solidFill>
                <a:latin typeface="Roboto"/>
                <a:ea typeface="Roboto"/>
                <a:cs typeface="Roboto"/>
              </a:rPr>
              <a:t>Reminders for F/U appt.</a:t>
            </a:r>
          </a:p>
          <a:p>
            <a:pPr marL="342900" indent="-342900">
              <a:lnSpc>
                <a:spcPct val="112999"/>
              </a:lnSpc>
              <a:buFont typeface="Arial"/>
              <a:buChar char="•"/>
            </a:pPr>
            <a:r>
              <a:rPr lang="en-US" sz="2150" dirty="0">
                <a:solidFill>
                  <a:srgbClr val="1F2327"/>
                </a:solidFill>
                <a:latin typeface="Roboto"/>
                <a:ea typeface="Roboto"/>
                <a:cs typeface="Roboto"/>
              </a:rPr>
              <a:t>Med Reminders- new antibiotics</a:t>
            </a:r>
          </a:p>
          <a:p>
            <a:pPr marL="342900" indent="-342900">
              <a:lnSpc>
                <a:spcPct val="112999"/>
              </a:lnSpc>
              <a:buFont typeface="Arial"/>
              <a:buChar char="•"/>
            </a:pPr>
            <a:r>
              <a:rPr lang="en-US" sz="2150" dirty="0">
                <a:solidFill>
                  <a:srgbClr val="1F2327"/>
                </a:solidFill>
                <a:latin typeface="Roboto"/>
                <a:ea typeface="Roboto"/>
                <a:cs typeface="Roboto"/>
              </a:rPr>
              <a:t>Pain monitoring</a:t>
            </a:r>
          </a:p>
          <a:p>
            <a:pPr marL="342900" indent="-342900">
              <a:lnSpc>
                <a:spcPct val="112999"/>
              </a:lnSpc>
              <a:buFont typeface="Arial"/>
              <a:buChar char="•"/>
            </a:pPr>
            <a:r>
              <a:rPr lang="en-US" sz="2150" dirty="0">
                <a:solidFill>
                  <a:srgbClr val="1F2327"/>
                </a:solidFill>
                <a:latin typeface="Roboto"/>
                <a:ea typeface="Roboto"/>
                <a:cs typeface="Roboto"/>
              </a:rPr>
              <a:t>Information on worsening condition/when to call MD.</a:t>
            </a:r>
          </a:p>
          <a:p>
            <a:pPr>
              <a:lnSpc>
                <a:spcPct val="112999"/>
              </a:lnSpc>
            </a:pPr>
            <a:endParaRPr lang="en-US" sz="2150">
              <a:solidFill>
                <a:srgbClr val="1F2327"/>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6739423" y="2314945"/>
            <a:ext cx="1147459" cy="780550"/>
          </a:xfrm>
          <a:prstGeom prst="rect">
            <a:avLst/>
          </a:prstGeom>
          <a:noFill/>
          <a:ln>
            <a:noFill/>
          </a:ln>
        </p:spPr>
      </p:pic>
      <p:sp>
        <p:nvSpPr>
          <p:cNvPr id="239" name="Google Shape;239;p35"/>
          <p:cNvSpPr txBox="1"/>
          <p:nvPr/>
        </p:nvSpPr>
        <p:spPr>
          <a:xfrm>
            <a:off x="2630232" y="1804673"/>
            <a:ext cx="3199976" cy="1853485"/>
          </a:xfrm>
          <a:prstGeom prst="rect">
            <a:avLst/>
          </a:prstGeom>
          <a:solidFill>
            <a:srgbClr val="CC61AD"/>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chemeClr val="dk1"/>
              </a:buClr>
              <a:buSzPts val="1100"/>
            </a:pPr>
            <a:r>
              <a:rPr lang="en-US" sz="2000">
                <a:solidFill>
                  <a:srgbClr val="FFFFFF"/>
                </a:solidFill>
                <a:latin typeface="Roboto Medium"/>
                <a:ea typeface="Roboto Medium"/>
                <a:cs typeface="Roboto Medium"/>
              </a:rPr>
              <a:t>Member Activated </a:t>
            </a:r>
          </a:p>
        </p:txBody>
      </p:sp>
      <p:sp>
        <p:nvSpPr>
          <p:cNvPr id="240" name="Google Shape;240;p35"/>
          <p:cNvSpPr txBox="1"/>
          <p:nvPr/>
        </p:nvSpPr>
        <p:spPr>
          <a:xfrm>
            <a:off x="2633606" y="3659059"/>
            <a:ext cx="3195008" cy="4452745"/>
          </a:xfrm>
          <a:prstGeom prst="rect">
            <a:avLst/>
          </a:prstGeom>
          <a:solidFill>
            <a:srgbClr val="CC61AD">
              <a:alpha val="89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2999"/>
              </a:lnSpc>
            </a:pPr>
            <a:r>
              <a:rPr lang="en-US" sz="2150" dirty="0">
                <a:latin typeface="Roboto"/>
                <a:ea typeface="Roboto"/>
                <a:cs typeface="Roboto"/>
              </a:rPr>
              <a:t> </a:t>
            </a:r>
          </a:p>
          <a:p>
            <a:pPr>
              <a:lnSpc>
                <a:spcPct val="112999"/>
              </a:lnSpc>
            </a:pPr>
            <a:endParaRPr lang="en-US" sz="2150">
              <a:latin typeface="Roboto"/>
              <a:ea typeface="Roboto"/>
              <a:cs typeface="Roboto"/>
            </a:endParaRPr>
          </a:p>
          <a:p>
            <a:pPr>
              <a:lnSpc>
                <a:spcPct val="112999"/>
              </a:lnSpc>
            </a:pPr>
            <a:endParaRPr lang="en-US" sz="2150" dirty="0">
              <a:latin typeface="Roboto"/>
              <a:ea typeface="Roboto"/>
              <a:cs typeface="Roboto"/>
            </a:endParaRPr>
          </a:p>
          <a:p>
            <a:pPr>
              <a:lnSpc>
                <a:spcPct val="112999"/>
              </a:lnSpc>
            </a:pPr>
            <a:r>
              <a:rPr lang="en-US" sz="2150" dirty="0">
                <a:latin typeface="Roboto"/>
                <a:ea typeface="Roboto"/>
                <a:cs typeface="Roboto"/>
              </a:rPr>
              <a:t>Care Program: Care Transitions- Surgical</a:t>
            </a:r>
            <a:endParaRPr lang="en-US" sz="2150" dirty="0">
              <a:cs typeface="Arial"/>
            </a:endParaRPr>
          </a:p>
          <a:p>
            <a:pPr marL="342900" indent="-342900">
              <a:lnSpc>
                <a:spcPct val="112999"/>
              </a:lnSpc>
              <a:buFont typeface="Arial"/>
              <a:buChar char="•"/>
            </a:pPr>
            <a:r>
              <a:rPr lang="en-US" sz="2150" dirty="0">
                <a:latin typeface="Roboto"/>
                <a:ea typeface="Roboto"/>
                <a:cs typeface="Roboto"/>
              </a:rPr>
              <a:t>Biometrics- Pain Monitoring</a:t>
            </a:r>
          </a:p>
          <a:p>
            <a:pPr marL="342900" indent="-342900">
              <a:lnSpc>
                <a:spcPct val="112999"/>
              </a:lnSpc>
              <a:buFont typeface="Arial"/>
              <a:buChar char="•"/>
            </a:pPr>
            <a:r>
              <a:rPr lang="en-US" sz="2150" dirty="0">
                <a:latin typeface="Roboto"/>
                <a:ea typeface="Roboto"/>
                <a:cs typeface="Roboto"/>
              </a:rPr>
              <a:t>Supplemental- Fall Prevention</a:t>
            </a:r>
          </a:p>
          <a:p>
            <a:pPr marL="342900" indent="-342900">
              <a:lnSpc>
                <a:spcPct val="112999"/>
              </a:lnSpc>
              <a:buFont typeface="Arial"/>
              <a:buChar char="•"/>
            </a:pPr>
            <a:r>
              <a:rPr lang="en-US" sz="2150" dirty="0">
                <a:solidFill>
                  <a:srgbClr val="1F2327"/>
                </a:solidFill>
                <a:latin typeface="Roboto"/>
                <a:ea typeface="Roboto"/>
                <a:cs typeface="Roboto"/>
              </a:rPr>
              <a:t>Welcome message</a:t>
            </a:r>
          </a:p>
          <a:p>
            <a:pPr marL="342900" indent="-342900">
              <a:lnSpc>
                <a:spcPct val="112999"/>
              </a:lnSpc>
              <a:buFont typeface="Arial"/>
              <a:buChar char="•"/>
            </a:pPr>
            <a:r>
              <a:rPr lang="en-US" sz="2150" dirty="0">
                <a:solidFill>
                  <a:srgbClr val="1F2327"/>
                </a:solidFill>
                <a:latin typeface="Roboto"/>
                <a:ea typeface="Roboto"/>
                <a:cs typeface="Roboto"/>
              </a:rPr>
              <a:t>Medications added</a:t>
            </a:r>
          </a:p>
          <a:p>
            <a:pPr marL="342900" indent="-342900">
              <a:lnSpc>
                <a:spcPct val="112999"/>
              </a:lnSpc>
              <a:buFont typeface="Arial"/>
              <a:buChar char="•"/>
            </a:pPr>
            <a:r>
              <a:rPr lang="en-US" sz="2150" dirty="0">
                <a:solidFill>
                  <a:srgbClr val="1F2327"/>
                </a:solidFill>
                <a:latin typeface="Roboto"/>
                <a:ea typeface="Roboto"/>
                <a:cs typeface="Roboto"/>
              </a:rPr>
              <a:t>General Reminders</a:t>
            </a:r>
          </a:p>
          <a:p>
            <a:pPr marL="891540" lvl="1" indent="-342900">
              <a:lnSpc>
                <a:spcPct val="112999"/>
              </a:lnSpc>
              <a:buFont typeface="Courier New"/>
              <a:buChar char="o"/>
            </a:pPr>
            <a:r>
              <a:rPr lang="en-US" sz="2150" dirty="0">
                <a:solidFill>
                  <a:srgbClr val="1F2327"/>
                </a:solidFill>
                <a:latin typeface="Roboto"/>
                <a:ea typeface="Roboto"/>
                <a:cs typeface="Roboto"/>
              </a:rPr>
              <a:t>MD appts.</a:t>
            </a:r>
          </a:p>
          <a:p>
            <a:pPr marL="891540" lvl="1" indent="-342900">
              <a:lnSpc>
                <a:spcPct val="112999"/>
              </a:lnSpc>
              <a:buFont typeface="Courier New"/>
              <a:buChar char="o"/>
            </a:pPr>
            <a:r>
              <a:rPr lang="en-US" sz="2150" dirty="0">
                <a:solidFill>
                  <a:srgbClr val="1F2327"/>
                </a:solidFill>
                <a:latin typeface="Roboto"/>
                <a:ea typeface="Roboto"/>
                <a:cs typeface="Roboto"/>
              </a:rPr>
              <a:t>Care team calls</a:t>
            </a:r>
          </a:p>
          <a:p>
            <a:pPr algn="ctr">
              <a:lnSpc>
                <a:spcPct val="112999"/>
              </a:lnSpc>
              <a:buFont typeface="Arial"/>
            </a:pPr>
            <a:endParaRPr lang="en-US" b="1">
              <a:solidFill>
                <a:srgbClr val="1F2327"/>
              </a:solidFill>
              <a:latin typeface="Roboto"/>
              <a:ea typeface="Roboto"/>
              <a:cs typeface="Roboto"/>
            </a:endParaRPr>
          </a:p>
          <a:p>
            <a:pPr algn="ctr">
              <a:lnSpc>
                <a:spcPct val="113000"/>
              </a:lnSpc>
              <a:buClr>
                <a:srgbClr val="1F2327"/>
              </a:buClr>
              <a:buSzPts val="1100"/>
            </a:pPr>
            <a:endParaRPr lang="en-US" sz="5594" b="1">
              <a:solidFill>
                <a:srgbClr val="CC61AD"/>
              </a:solidFill>
              <a:latin typeface="Roboto"/>
              <a:ea typeface="Roboto"/>
              <a:cs typeface="Roboto"/>
            </a:endParaRPr>
          </a:p>
        </p:txBody>
      </p:sp>
      <p:pic>
        <p:nvPicPr>
          <p:cNvPr id="241" name="Google Shape;241;p35"/>
          <p:cNvPicPr preferRelativeResize="0"/>
          <p:nvPr/>
        </p:nvPicPr>
        <p:blipFill>
          <a:blip r:embed="rId4">
            <a:alphaModFix/>
          </a:blip>
          <a:stretch>
            <a:fillRect/>
          </a:stretch>
        </p:blipFill>
        <p:spPr>
          <a:xfrm>
            <a:off x="9849596" y="2332157"/>
            <a:ext cx="1657831" cy="802586"/>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5"/>
          <a:stretch>
            <a:fillRect/>
          </a:stretch>
        </p:blipFill>
        <p:spPr>
          <a:xfrm>
            <a:off x="3525218" y="2476430"/>
            <a:ext cx="1143000" cy="617220"/>
          </a:xfrm>
          <a:prstGeom prst="rect">
            <a:avLst/>
          </a:prstGeom>
        </p:spPr>
      </p:pic>
    </p:spTree>
    <p:extLst>
      <p:ext uri="{BB962C8B-B14F-4D97-AF65-F5344CB8AC3E}">
        <p14:creationId xmlns:p14="http://schemas.microsoft.com/office/powerpoint/2010/main" val="393309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cxnSp>
        <p:nvCxnSpPr>
          <p:cNvPr id="218" name="Google Shape;218;p40"/>
          <p:cNvCxnSpPr/>
          <p:nvPr/>
        </p:nvCxnSpPr>
        <p:spPr>
          <a:xfrm>
            <a:off x="-38760" y="5522061"/>
            <a:ext cx="14669280" cy="480"/>
          </a:xfrm>
          <a:prstGeom prst="straightConnector1">
            <a:avLst/>
          </a:prstGeom>
          <a:noFill/>
          <a:ln w="38100" cap="flat" cmpd="sng">
            <a:solidFill>
              <a:srgbClr val="D9E3E7"/>
            </a:solidFill>
            <a:prstDash val="solid"/>
            <a:round/>
            <a:headEnd type="none" w="sm" len="sm"/>
            <a:tailEnd type="none" w="sm" len="sm"/>
          </a:ln>
        </p:spPr>
      </p:cxnSp>
      <p:cxnSp>
        <p:nvCxnSpPr>
          <p:cNvPr id="219" name="Google Shape;219;p40"/>
          <p:cNvCxnSpPr/>
          <p:nvPr/>
        </p:nvCxnSpPr>
        <p:spPr>
          <a:xfrm flipH="1">
            <a:off x="2304000" y="3336098"/>
            <a:ext cx="1920" cy="2134560"/>
          </a:xfrm>
          <a:prstGeom prst="straightConnector1">
            <a:avLst/>
          </a:prstGeom>
          <a:noFill/>
          <a:ln w="38100" cap="flat" cmpd="sng">
            <a:solidFill>
              <a:srgbClr val="D9E3E7"/>
            </a:solidFill>
            <a:prstDash val="solid"/>
            <a:round/>
            <a:headEnd type="none" w="sm" len="sm"/>
            <a:tailEnd type="none" w="sm" len="sm"/>
          </a:ln>
        </p:spPr>
      </p:cxnSp>
      <p:sp>
        <p:nvSpPr>
          <p:cNvPr id="220" name="Google Shape;220;p40"/>
          <p:cNvSpPr txBox="1">
            <a:spLocks noGrp="1"/>
          </p:cNvSpPr>
          <p:nvPr>
            <p:ph type="body" idx="4294967295"/>
          </p:nvPr>
        </p:nvSpPr>
        <p:spPr>
          <a:xfrm>
            <a:off x="3094892" y="2426921"/>
            <a:ext cx="2776538" cy="835025"/>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Clr>
                <a:srgbClr val="000000"/>
              </a:buClr>
              <a:buSzPts val="900"/>
              <a:buFont typeface="Arial"/>
              <a:buNone/>
            </a:pPr>
            <a:r>
              <a:rPr lang="en" sz="1440">
                <a:solidFill>
                  <a:schemeClr val="accent1"/>
                </a:solidFill>
                <a:latin typeface="Roboto"/>
                <a:ea typeface="Roboto"/>
                <a:cs typeface="Roboto"/>
                <a:sym typeface="Roboto"/>
              </a:rPr>
              <a:t>Provide members with a personalized value story for digital care management. </a:t>
            </a:r>
            <a:endParaRPr sz="1440" b="0" i="0" u="none" strike="noStrike" cap="none">
              <a:solidFill>
                <a:srgbClr val="0080A3"/>
              </a:solidFill>
              <a:latin typeface="Roboto"/>
              <a:ea typeface="Roboto"/>
              <a:cs typeface="Roboto"/>
              <a:sym typeface="Roboto"/>
            </a:endParaRPr>
          </a:p>
        </p:txBody>
      </p:sp>
      <p:sp>
        <p:nvSpPr>
          <p:cNvPr id="221" name="Google Shape;221;p40"/>
          <p:cNvSpPr txBox="1">
            <a:spLocks noGrp="1"/>
          </p:cNvSpPr>
          <p:nvPr>
            <p:ph type="body" idx="4294967295"/>
          </p:nvPr>
        </p:nvSpPr>
        <p:spPr>
          <a:xfrm>
            <a:off x="3938954" y="3970826"/>
            <a:ext cx="2776538" cy="1284287"/>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Clr>
                <a:srgbClr val="000000"/>
              </a:buClr>
              <a:buSzPts val="900"/>
              <a:buFont typeface="Arial"/>
              <a:buNone/>
            </a:pPr>
            <a:r>
              <a:rPr lang="en" sz="1440">
                <a:solidFill>
                  <a:schemeClr val="accent1"/>
                </a:solidFill>
                <a:latin typeface="Roboto"/>
                <a:ea typeface="Roboto"/>
                <a:cs typeface="Roboto"/>
                <a:sym typeface="Roboto"/>
              </a:rPr>
              <a:t>Facilitate timely member onboarding, including downloading the app and setting up their account.</a:t>
            </a:r>
            <a:endParaRPr sz="1440">
              <a:solidFill>
                <a:srgbClr val="0080A3"/>
              </a:solidFill>
              <a:latin typeface="Roboto"/>
              <a:ea typeface="Roboto"/>
              <a:cs typeface="Roboto"/>
              <a:sym typeface="Roboto"/>
            </a:endParaRPr>
          </a:p>
        </p:txBody>
      </p:sp>
      <p:sp>
        <p:nvSpPr>
          <p:cNvPr id="227" name="Google Shape;227;p40"/>
          <p:cNvSpPr txBox="1">
            <a:spLocks noGrp="1"/>
          </p:cNvSpPr>
          <p:nvPr>
            <p:ph type="body" idx="4294967295"/>
          </p:nvPr>
        </p:nvSpPr>
        <p:spPr>
          <a:xfrm>
            <a:off x="7315078" y="2129326"/>
            <a:ext cx="3868737" cy="1501775"/>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Welcome the member and curate their profile using app features and care programs to drive member engagement and retention. </a:t>
            </a:r>
            <a:endParaRPr sz="1440">
              <a:solidFill>
                <a:schemeClr val="accent1"/>
              </a:solidFill>
              <a:latin typeface="Roboto"/>
              <a:ea typeface="Roboto"/>
              <a:cs typeface="Roboto"/>
              <a:sym typeface="Roboto"/>
            </a:endParaRPr>
          </a:p>
        </p:txBody>
      </p:sp>
      <p:sp>
        <p:nvSpPr>
          <p:cNvPr id="228" name="Google Shape;228;p40"/>
          <p:cNvSpPr txBox="1">
            <a:spLocks noGrp="1"/>
          </p:cNvSpPr>
          <p:nvPr>
            <p:ph type="body" idx="4294967295"/>
          </p:nvPr>
        </p:nvSpPr>
        <p:spPr>
          <a:xfrm>
            <a:off x="8369544" y="3964842"/>
            <a:ext cx="3197225" cy="1935163"/>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Continue to engage </a:t>
            </a:r>
            <a:endParaRPr sz="1440">
              <a:solidFill>
                <a:schemeClr val="accent1"/>
              </a:solidFill>
              <a:latin typeface="Roboto"/>
              <a:ea typeface="Roboto"/>
              <a:cs typeface="Roboto"/>
              <a:sym typeface="Roboto"/>
            </a:endParaRPr>
          </a:p>
          <a:p>
            <a:pPr marL="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your members regularly. Address their needs through messaging, reviewing insights and updating care plan as needed.</a:t>
            </a:r>
            <a:endParaRPr sz="1440">
              <a:solidFill>
                <a:schemeClr val="accent1"/>
              </a:solidFill>
              <a:latin typeface="Roboto"/>
              <a:ea typeface="Roboto"/>
              <a:cs typeface="Roboto"/>
              <a:sym typeface="Roboto"/>
            </a:endParaRPr>
          </a:p>
        </p:txBody>
      </p:sp>
      <p:sp>
        <p:nvSpPr>
          <p:cNvPr id="230" name="Google Shape;230;p40"/>
          <p:cNvSpPr txBox="1">
            <a:spLocks noGrp="1"/>
          </p:cNvSpPr>
          <p:nvPr>
            <p:ph type="body" idx="4294967295"/>
          </p:nvPr>
        </p:nvSpPr>
        <p:spPr>
          <a:xfrm>
            <a:off x="12419013" y="2945790"/>
            <a:ext cx="2211387" cy="2106612"/>
          </a:xfrm>
          <a:prstGeom prst="rect">
            <a:avLst/>
          </a:prstGeom>
          <a:no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440">
                <a:solidFill>
                  <a:schemeClr val="accent1"/>
                </a:solidFill>
                <a:latin typeface="Roboto"/>
                <a:ea typeface="Roboto"/>
                <a:cs typeface="Roboto"/>
                <a:sym typeface="Roboto"/>
              </a:rPr>
              <a:t>Track and manage your overall caseload activity and engagement using the app efficiency features. </a:t>
            </a:r>
            <a:endParaRPr sz="1440">
              <a:solidFill>
                <a:schemeClr val="accent1"/>
              </a:solidFill>
              <a:latin typeface="Roboto"/>
              <a:ea typeface="Roboto"/>
              <a:cs typeface="Roboto"/>
              <a:sym typeface="Roboto"/>
            </a:endParaRPr>
          </a:p>
          <a:p>
            <a:pPr marL="0" marR="0" lvl="0" indent="0" algn="l" rtl="0">
              <a:lnSpc>
                <a:spcPct val="115000"/>
              </a:lnSpc>
              <a:spcBef>
                <a:spcPts val="0"/>
              </a:spcBef>
              <a:spcAft>
                <a:spcPts val="0"/>
              </a:spcAft>
              <a:buNone/>
            </a:pPr>
            <a:endParaRPr sz="1440">
              <a:solidFill>
                <a:schemeClr val="accent1"/>
              </a:solidFill>
              <a:latin typeface="Roboto"/>
              <a:ea typeface="Roboto"/>
              <a:cs typeface="Roboto"/>
              <a:sym typeface="Roboto"/>
            </a:endParaRPr>
          </a:p>
        </p:txBody>
      </p:sp>
      <p:sp>
        <p:nvSpPr>
          <p:cNvPr id="232" name="Google Shape;232;p40"/>
          <p:cNvSpPr txBox="1">
            <a:spLocks noGrp="1"/>
          </p:cNvSpPr>
          <p:nvPr>
            <p:ph type="title" idx="4294967295"/>
          </p:nvPr>
        </p:nvSpPr>
        <p:spPr>
          <a:xfrm>
            <a:off x="996950" y="471488"/>
            <a:ext cx="13633450" cy="917575"/>
          </a:xfrm>
          <a:prstGeom prst="rect">
            <a:avLst/>
          </a:prstGeom>
          <a:noFill/>
          <a:ln>
            <a:noFill/>
          </a:ln>
        </p:spPr>
        <p:txBody>
          <a:bodyPr spcFirstLastPara="1" wrap="square" lIns="146280" tIns="73120" rIns="146280" bIns="7312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SzPts val="1400"/>
              <a:buNone/>
            </a:pPr>
            <a:r>
              <a:rPr lang="en" sz="3200" dirty="0"/>
              <a:t>Staff Journey</a:t>
            </a:r>
            <a:endParaRPr sz="3200" dirty="0"/>
          </a:p>
        </p:txBody>
      </p:sp>
      <p:cxnSp>
        <p:nvCxnSpPr>
          <p:cNvPr id="222" name="Google Shape;222;p40"/>
          <p:cNvCxnSpPr/>
          <p:nvPr/>
        </p:nvCxnSpPr>
        <p:spPr>
          <a:xfrm>
            <a:off x="3512541" y="4694779"/>
            <a:ext cx="8160" cy="821280"/>
          </a:xfrm>
          <a:prstGeom prst="straightConnector1">
            <a:avLst/>
          </a:prstGeom>
          <a:noFill/>
          <a:ln w="38100" cap="flat" cmpd="sng">
            <a:solidFill>
              <a:srgbClr val="D9E3E7"/>
            </a:solidFill>
            <a:prstDash val="solid"/>
            <a:round/>
            <a:headEnd type="none" w="sm" len="sm"/>
            <a:tailEnd type="none" w="sm" len="sm"/>
          </a:ln>
        </p:spPr>
      </p:cxnSp>
      <p:cxnSp>
        <p:nvCxnSpPr>
          <p:cNvPr id="224" name="Google Shape;224;p40"/>
          <p:cNvCxnSpPr/>
          <p:nvPr/>
        </p:nvCxnSpPr>
        <p:spPr>
          <a:xfrm flipH="1">
            <a:off x="6817880" y="3020451"/>
            <a:ext cx="7680" cy="2495520"/>
          </a:xfrm>
          <a:prstGeom prst="straightConnector1">
            <a:avLst/>
          </a:prstGeom>
          <a:noFill/>
          <a:ln w="38100" cap="flat" cmpd="sng">
            <a:solidFill>
              <a:srgbClr val="D9E3E7"/>
            </a:solidFill>
            <a:prstDash val="solid"/>
            <a:round/>
            <a:headEnd type="none" w="sm" len="sm"/>
            <a:tailEnd type="none" w="sm" len="sm"/>
          </a:ln>
        </p:spPr>
      </p:cxnSp>
      <p:cxnSp>
        <p:nvCxnSpPr>
          <p:cNvPr id="225" name="Google Shape;225;p40"/>
          <p:cNvCxnSpPr/>
          <p:nvPr/>
        </p:nvCxnSpPr>
        <p:spPr>
          <a:xfrm>
            <a:off x="-12920" y="5528541"/>
            <a:ext cx="14643360" cy="23520"/>
          </a:xfrm>
          <a:prstGeom prst="straightConnector1">
            <a:avLst/>
          </a:prstGeom>
          <a:noFill/>
          <a:ln w="38100" cap="flat" cmpd="sng">
            <a:solidFill>
              <a:srgbClr val="D9E3E7"/>
            </a:solidFill>
            <a:prstDash val="solid"/>
            <a:round/>
            <a:headEnd type="none" w="sm" len="sm"/>
            <a:tailEnd type="none" w="sm" len="sm"/>
          </a:ln>
        </p:spPr>
      </p:cxnSp>
      <p:cxnSp>
        <p:nvCxnSpPr>
          <p:cNvPr id="226" name="Google Shape;226;p40"/>
          <p:cNvCxnSpPr/>
          <p:nvPr/>
        </p:nvCxnSpPr>
        <p:spPr>
          <a:xfrm flipH="1">
            <a:off x="7984440" y="4496886"/>
            <a:ext cx="11040" cy="1019040"/>
          </a:xfrm>
          <a:prstGeom prst="straightConnector1">
            <a:avLst/>
          </a:prstGeom>
          <a:noFill/>
          <a:ln w="38100" cap="flat" cmpd="sng">
            <a:solidFill>
              <a:srgbClr val="D9E3E7"/>
            </a:solidFill>
            <a:prstDash val="solid"/>
            <a:round/>
            <a:headEnd type="none" w="sm" len="sm"/>
            <a:tailEnd type="none" w="sm" len="sm"/>
          </a:ln>
        </p:spPr>
      </p:cxnSp>
      <p:cxnSp>
        <p:nvCxnSpPr>
          <p:cNvPr id="229" name="Google Shape;229;p40"/>
          <p:cNvCxnSpPr/>
          <p:nvPr/>
        </p:nvCxnSpPr>
        <p:spPr>
          <a:xfrm flipH="1">
            <a:off x="11988520" y="3512597"/>
            <a:ext cx="2400" cy="2003520"/>
          </a:xfrm>
          <a:prstGeom prst="straightConnector1">
            <a:avLst/>
          </a:prstGeom>
          <a:noFill/>
          <a:ln w="38100" cap="flat" cmpd="sng">
            <a:solidFill>
              <a:srgbClr val="D9E3E7"/>
            </a:solidFill>
            <a:prstDash val="solid"/>
            <a:round/>
            <a:headEnd type="none" w="sm" len="sm"/>
            <a:tailEnd type="none" w="sm" len="sm"/>
          </a:ln>
        </p:spPr>
      </p:cxnSp>
      <p:pic>
        <p:nvPicPr>
          <p:cNvPr id="231" name="Google Shape;231;p40"/>
          <p:cNvPicPr preferRelativeResize="0"/>
          <p:nvPr/>
        </p:nvPicPr>
        <p:blipFill rotWithShape="1">
          <a:blip r:embed="rId3">
            <a:alphaModFix/>
          </a:blip>
          <a:srcRect/>
          <a:stretch/>
        </p:blipFill>
        <p:spPr>
          <a:xfrm>
            <a:off x="490781" y="3541834"/>
            <a:ext cx="1143210" cy="1284149"/>
          </a:xfrm>
          <a:prstGeom prst="rect">
            <a:avLst/>
          </a:prstGeom>
          <a:noFill/>
          <a:ln>
            <a:noFill/>
          </a:ln>
        </p:spPr>
      </p:pic>
      <p:sp>
        <p:nvSpPr>
          <p:cNvPr id="233" name="Google Shape;233;p40"/>
          <p:cNvSpPr txBox="1"/>
          <p:nvPr/>
        </p:nvSpPr>
        <p:spPr>
          <a:xfrm>
            <a:off x="3993480" y="3461563"/>
            <a:ext cx="1638720" cy="84037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600"/>
              </a:spcAft>
              <a:buNone/>
            </a:pPr>
            <a:r>
              <a:rPr lang="en" sz="1920" b="1">
                <a:solidFill>
                  <a:srgbClr val="FB9259"/>
                </a:solidFill>
                <a:latin typeface="Roboto"/>
                <a:ea typeface="Roboto"/>
                <a:cs typeface="Roboto"/>
                <a:sym typeface="Roboto"/>
              </a:rPr>
              <a:t>ONBOARD</a:t>
            </a:r>
            <a:endParaRPr sz="1600">
              <a:latin typeface="Roboto"/>
              <a:ea typeface="Roboto"/>
              <a:cs typeface="Roboto"/>
              <a:sym typeface="Roboto"/>
            </a:endParaRPr>
          </a:p>
        </p:txBody>
      </p:sp>
      <p:sp>
        <p:nvSpPr>
          <p:cNvPr id="234" name="Google Shape;234;p40"/>
          <p:cNvSpPr txBox="1"/>
          <p:nvPr/>
        </p:nvSpPr>
        <p:spPr>
          <a:xfrm>
            <a:off x="12462800" y="2525109"/>
            <a:ext cx="1490400" cy="84037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600"/>
              </a:spcAft>
              <a:buNone/>
            </a:pPr>
            <a:r>
              <a:rPr lang="en" sz="1920" b="1">
                <a:solidFill>
                  <a:srgbClr val="CC61AD"/>
                </a:solidFill>
                <a:latin typeface="Roboto"/>
                <a:ea typeface="Roboto"/>
                <a:cs typeface="Roboto"/>
                <a:sym typeface="Roboto"/>
              </a:rPr>
              <a:t>OPTIMIZE</a:t>
            </a:r>
            <a:endParaRPr sz="3584"/>
          </a:p>
        </p:txBody>
      </p:sp>
      <p:sp>
        <p:nvSpPr>
          <p:cNvPr id="235" name="Google Shape;235;p40"/>
          <p:cNvSpPr txBox="1"/>
          <p:nvPr/>
        </p:nvSpPr>
        <p:spPr>
          <a:xfrm>
            <a:off x="2734720" y="2044672"/>
            <a:ext cx="1108320" cy="84037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600"/>
              </a:spcAft>
              <a:buNone/>
            </a:pPr>
            <a:r>
              <a:rPr lang="en" sz="1920" b="1">
                <a:solidFill>
                  <a:schemeClr val="accent4"/>
                </a:solidFill>
                <a:latin typeface="Roboto"/>
                <a:ea typeface="Roboto"/>
                <a:cs typeface="Roboto"/>
                <a:sym typeface="Roboto"/>
              </a:rPr>
              <a:t>INVITE </a:t>
            </a:r>
            <a:endParaRPr sz="1600">
              <a:latin typeface="Roboto"/>
              <a:ea typeface="Roboto"/>
              <a:cs typeface="Roboto"/>
              <a:sym typeface="Roboto"/>
            </a:endParaRPr>
          </a:p>
        </p:txBody>
      </p:sp>
      <p:pic>
        <p:nvPicPr>
          <p:cNvPr id="236" name="Google Shape;236;p40"/>
          <p:cNvPicPr preferRelativeResize="0"/>
          <p:nvPr/>
        </p:nvPicPr>
        <p:blipFill>
          <a:blip r:embed="rId4">
            <a:alphaModFix/>
          </a:blip>
          <a:stretch>
            <a:fillRect/>
          </a:stretch>
        </p:blipFill>
        <p:spPr>
          <a:xfrm>
            <a:off x="1875207" y="2359343"/>
            <a:ext cx="857909" cy="857909"/>
          </a:xfrm>
          <a:prstGeom prst="rect">
            <a:avLst/>
          </a:prstGeom>
          <a:noFill/>
          <a:ln>
            <a:noFill/>
          </a:ln>
        </p:spPr>
      </p:pic>
      <p:sp>
        <p:nvSpPr>
          <p:cNvPr id="237" name="Google Shape;237;p40"/>
          <p:cNvSpPr txBox="1"/>
          <p:nvPr/>
        </p:nvSpPr>
        <p:spPr>
          <a:xfrm>
            <a:off x="7239680" y="1914832"/>
            <a:ext cx="1490400" cy="84037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600"/>
              </a:spcAft>
              <a:buNone/>
            </a:pPr>
            <a:r>
              <a:rPr lang="en" sz="1920" b="1">
                <a:solidFill>
                  <a:srgbClr val="09BFB1"/>
                </a:solidFill>
                <a:latin typeface="Roboto"/>
                <a:ea typeface="Roboto"/>
                <a:cs typeface="Roboto"/>
                <a:sym typeface="Roboto"/>
              </a:rPr>
              <a:t>ACTIVATE</a:t>
            </a:r>
            <a:endParaRPr sz="1600">
              <a:solidFill>
                <a:srgbClr val="09BFB1"/>
              </a:solidFill>
              <a:latin typeface="Roboto"/>
              <a:ea typeface="Roboto"/>
              <a:cs typeface="Roboto"/>
              <a:sym typeface="Roboto"/>
            </a:endParaRPr>
          </a:p>
        </p:txBody>
      </p:sp>
      <p:pic>
        <p:nvPicPr>
          <p:cNvPr id="238" name="Google Shape;238;p40"/>
          <p:cNvPicPr preferRelativeResize="0"/>
          <p:nvPr/>
        </p:nvPicPr>
        <p:blipFill>
          <a:blip r:embed="rId5">
            <a:alphaModFix/>
          </a:blip>
          <a:stretch>
            <a:fillRect/>
          </a:stretch>
        </p:blipFill>
        <p:spPr>
          <a:xfrm>
            <a:off x="3092321" y="3755154"/>
            <a:ext cx="847050" cy="857909"/>
          </a:xfrm>
          <a:prstGeom prst="rect">
            <a:avLst/>
          </a:prstGeom>
          <a:noFill/>
          <a:ln>
            <a:noFill/>
          </a:ln>
        </p:spPr>
      </p:pic>
      <p:pic>
        <p:nvPicPr>
          <p:cNvPr id="239" name="Google Shape;239;p40"/>
          <p:cNvPicPr preferRelativeResize="0"/>
          <p:nvPr/>
        </p:nvPicPr>
        <p:blipFill>
          <a:blip r:embed="rId6">
            <a:alphaModFix/>
          </a:blip>
          <a:stretch>
            <a:fillRect/>
          </a:stretch>
        </p:blipFill>
        <p:spPr>
          <a:xfrm>
            <a:off x="6344177" y="1998063"/>
            <a:ext cx="857909" cy="857909"/>
          </a:xfrm>
          <a:prstGeom prst="rect">
            <a:avLst/>
          </a:prstGeom>
          <a:noFill/>
          <a:ln>
            <a:noFill/>
          </a:ln>
        </p:spPr>
      </p:pic>
      <p:pic>
        <p:nvPicPr>
          <p:cNvPr id="240" name="Google Shape;240;p40"/>
          <p:cNvPicPr preferRelativeResize="0"/>
          <p:nvPr/>
        </p:nvPicPr>
        <p:blipFill>
          <a:blip r:embed="rId7">
            <a:alphaModFix/>
          </a:blip>
          <a:stretch>
            <a:fillRect/>
          </a:stretch>
        </p:blipFill>
        <p:spPr>
          <a:xfrm>
            <a:off x="7560577" y="3541838"/>
            <a:ext cx="847050" cy="847050"/>
          </a:xfrm>
          <a:prstGeom prst="rect">
            <a:avLst/>
          </a:prstGeom>
          <a:noFill/>
          <a:ln>
            <a:noFill/>
          </a:ln>
        </p:spPr>
      </p:pic>
      <p:sp>
        <p:nvSpPr>
          <p:cNvPr id="241" name="Google Shape;241;p40"/>
          <p:cNvSpPr txBox="1"/>
          <p:nvPr/>
        </p:nvSpPr>
        <p:spPr>
          <a:xfrm>
            <a:off x="8409200" y="3799331"/>
            <a:ext cx="1391520" cy="840374"/>
          </a:xfrm>
          <a:prstGeom prst="rect">
            <a:avLst/>
          </a:prstGeom>
          <a:noFill/>
          <a:ln>
            <a:noFill/>
          </a:ln>
        </p:spPr>
        <p:txBody>
          <a:bodyPr spcFirstLastPara="1" wrap="square" lIns="146280" tIns="146280" rIns="146280" bIns="14628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600"/>
              </a:spcAft>
              <a:buNone/>
            </a:pPr>
            <a:r>
              <a:rPr lang="en" sz="1920" b="1">
                <a:solidFill>
                  <a:srgbClr val="976FC1"/>
                </a:solidFill>
                <a:latin typeface="Roboto"/>
                <a:ea typeface="Roboto"/>
                <a:cs typeface="Roboto"/>
                <a:sym typeface="Roboto"/>
              </a:rPr>
              <a:t>ENGAGE</a:t>
            </a:r>
            <a:endParaRPr sz="1600">
              <a:latin typeface="Roboto"/>
              <a:ea typeface="Roboto"/>
              <a:cs typeface="Roboto"/>
              <a:sym typeface="Roboto"/>
            </a:endParaRPr>
          </a:p>
        </p:txBody>
      </p:sp>
      <p:pic>
        <p:nvPicPr>
          <p:cNvPr id="242" name="Google Shape;242;p40"/>
          <p:cNvPicPr preferRelativeResize="0"/>
          <p:nvPr/>
        </p:nvPicPr>
        <p:blipFill>
          <a:blip r:embed="rId8">
            <a:alphaModFix/>
          </a:blip>
          <a:stretch>
            <a:fillRect/>
          </a:stretch>
        </p:blipFill>
        <p:spPr>
          <a:xfrm>
            <a:off x="11564398" y="2525095"/>
            <a:ext cx="857909" cy="85790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sp>
        <p:nvSpPr>
          <p:cNvPr id="2" name="Google Shape;1285;p114">
            <a:extLst>
              <a:ext uri="{FF2B5EF4-FFF2-40B4-BE49-F238E27FC236}">
                <a16:creationId xmlns:a16="http://schemas.microsoft.com/office/drawing/2014/main" id="{B7F88D20-10E5-A1FC-F676-EF301179FD6C}"/>
              </a:ext>
            </a:extLst>
          </p:cNvPr>
          <p:cNvSpPr txBox="1">
            <a:spLocks noGrp="1"/>
          </p:cNvSpPr>
          <p:nvPr>
            <p:ph type="title"/>
          </p:nvPr>
        </p:nvSpPr>
        <p:spPr>
          <a:xfrm>
            <a:off x="1077681" y="1922161"/>
            <a:ext cx="5112754" cy="4385279"/>
          </a:xfrm>
          <a:prstGeom prst="rect">
            <a:avLst/>
          </a:prstGeom>
          <a:noFill/>
          <a:ln>
            <a:noFill/>
          </a:ln>
        </p:spPr>
        <p:txBody>
          <a:bodyPr vert="horz" wrap="square" lIns="146278" tIns="73122" rIns="146278" bIns="73122"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220">
                <a:latin typeface="Roboto"/>
              </a:rPr>
              <a:t>Meredith, 28, is pregnant with her first child and has a diagnosis of gestational diabetes. When you connect, you have meaningful calls, but, many times you get her voicemail. She’s also said that she sometimes forgets what information/ advice you shared.</a:t>
            </a:r>
            <a:br>
              <a:rPr lang="en-US" sz="2220">
                <a:latin typeface="Roboto"/>
              </a:rPr>
            </a:br>
            <a:br>
              <a:rPr lang="en-US" sz="2220">
                <a:latin typeface="Roboto"/>
              </a:rPr>
            </a:br>
            <a:br>
              <a:rPr lang="en-US" sz="2220">
                <a:latin typeface="Roboto"/>
              </a:rPr>
            </a:br>
            <a:r>
              <a:rPr lang="en-US" sz="2220">
                <a:latin typeface="Roboto"/>
              </a:rPr>
              <a:t>Fast forward, Meredith delivers early at 32 weeks, and new baby girl is in the NICU</a:t>
            </a:r>
            <a:r>
              <a:rPr lang="en-US" sz="2220">
                <a:latin typeface="Roboto Light"/>
              </a:rPr>
              <a:t>.</a:t>
            </a:r>
            <a:r>
              <a:rPr lang="en-US" sz="2220">
                <a:latin typeface="Roboto"/>
              </a:rPr>
              <a:t> </a:t>
            </a:r>
          </a:p>
        </p:txBody>
      </p:sp>
      <p:sp>
        <p:nvSpPr>
          <p:cNvPr id="3" name="Google Shape;1286;p114">
            <a:extLst>
              <a:ext uri="{FF2B5EF4-FFF2-40B4-BE49-F238E27FC236}">
                <a16:creationId xmlns:a16="http://schemas.microsoft.com/office/drawing/2014/main" id="{421C932B-B7FC-F1F1-5496-3A65C19E262D}"/>
              </a:ext>
            </a:extLst>
          </p:cNvPr>
          <p:cNvSpPr txBox="1">
            <a:spLocks noGrp="1"/>
          </p:cNvSpPr>
          <p:nvPr>
            <p:ph type="pic" sz="quarter" idx="4294967295"/>
          </p:nvPr>
        </p:nvSpPr>
        <p:spPr>
          <a:xfrm>
            <a:off x="7315204" y="23350"/>
            <a:ext cx="7315204" cy="8198404"/>
          </a:xfrm>
          <a:prstGeom prst="rect">
            <a:avLst/>
          </a:prstGeom>
          <a:solidFill>
            <a:srgbClr val="F2F5F7"/>
          </a:solidFill>
          <a:ln>
            <a:noFill/>
          </a:ln>
        </p:spPr>
        <p:txBody>
          <a:bodyPr vert="horz" wrap="square" lIns="146278" tIns="73122" rIns="146278" bIns="73122"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endParaRPr lang="en-US"/>
          </a:p>
        </p:txBody>
      </p:sp>
      <p:pic>
        <p:nvPicPr>
          <p:cNvPr id="4" name="Google Shape;1287;p114">
            <a:extLst>
              <a:ext uri="{FF2B5EF4-FFF2-40B4-BE49-F238E27FC236}">
                <a16:creationId xmlns:a16="http://schemas.microsoft.com/office/drawing/2014/main" id="{CD96F747-FF13-02A5-B96F-6EF3C27DAD9D}"/>
              </a:ext>
            </a:extLst>
          </p:cNvPr>
          <p:cNvPicPr>
            <a:picLocks noChangeAspect="1"/>
          </p:cNvPicPr>
          <p:nvPr/>
        </p:nvPicPr>
        <p:blipFill>
          <a:blip r:embed="rId3">
            <a:alphaModFix/>
          </a:blip>
          <a:srcRect r="11783"/>
          <a:stretch>
            <a:fillRect/>
          </a:stretch>
        </p:blipFill>
        <p:spPr>
          <a:xfrm>
            <a:off x="7308116" y="6112"/>
            <a:ext cx="7413234" cy="8328991"/>
          </a:xfrm>
          <a:prstGeom prst="rect">
            <a:avLst/>
          </a:prstGeom>
          <a:noFill/>
          <a:ln cap="flat">
            <a:noFill/>
          </a:ln>
        </p:spPr>
      </p:pic>
    </p:spTree>
    <p:extLst>
      <p:ext uri="{BB962C8B-B14F-4D97-AF65-F5344CB8AC3E}">
        <p14:creationId xmlns:p14="http://schemas.microsoft.com/office/powerpoint/2010/main" val="121448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8A737B8F-D860-B9D6-B509-EDE3F11C7A63}"/>
            </a:ext>
          </a:extLst>
        </p:cNvPr>
        <p:cNvGrpSpPr/>
        <p:nvPr/>
      </p:nvGrpSpPr>
      <p:grpSpPr>
        <a:xfrm>
          <a:off x="0" y="0"/>
          <a:ext cx="0" cy="0"/>
          <a:chOff x="0" y="0"/>
          <a:chExt cx="0" cy="0"/>
        </a:xfrm>
      </p:grpSpPr>
      <p:sp>
        <p:nvSpPr>
          <p:cNvPr id="228" name="Google Shape;228;p35">
            <a:extLst>
              <a:ext uri="{FF2B5EF4-FFF2-40B4-BE49-F238E27FC236}">
                <a16:creationId xmlns:a16="http://schemas.microsoft.com/office/drawing/2014/main" id="{2BF487BC-D3D6-852F-0C19-53370F480940}"/>
              </a:ext>
            </a:extLst>
          </p:cNvPr>
          <p:cNvSpPr txBox="1">
            <a:spLocks noGrp="1"/>
          </p:cNvSpPr>
          <p:nvPr>
            <p:ph type="title"/>
          </p:nvPr>
        </p:nvSpPr>
        <p:spPr>
          <a:xfrm>
            <a:off x="222393" y="66713"/>
            <a:ext cx="13620348" cy="915473"/>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b="0" dirty="0">
                <a:solidFill>
                  <a:srgbClr val="1F2327"/>
                </a:solidFill>
                <a:cs typeface="Arial"/>
              </a:rPr>
              <a:t>Meredith – Maternity </a:t>
            </a:r>
          </a:p>
        </p:txBody>
      </p:sp>
      <p:sp>
        <p:nvSpPr>
          <p:cNvPr id="229" name="Google Shape;229;p35">
            <a:extLst>
              <a:ext uri="{FF2B5EF4-FFF2-40B4-BE49-F238E27FC236}">
                <a16:creationId xmlns:a16="http://schemas.microsoft.com/office/drawing/2014/main" id="{1816C611-E089-0FCD-51B9-1F29589F83EA}"/>
              </a:ext>
            </a:extLst>
          </p:cNvPr>
          <p:cNvSpPr txBox="1"/>
          <p:nvPr/>
        </p:nvSpPr>
        <p:spPr>
          <a:xfrm>
            <a:off x="5833705" y="916351"/>
            <a:ext cx="3417603" cy="1861168"/>
          </a:xfrm>
          <a:prstGeom prst="rect">
            <a:avLst/>
          </a:prstGeom>
          <a:solidFill>
            <a:srgbClr val="09BFB1"/>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latin typeface="Roboto Medium"/>
                <a:ea typeface="Roboto Medium"/>
                <a:cs typeface="Roboto Medium"/>
              </a:rPr>
              <a:t>Staff Benefits</a:t>
            </a:r>
          </a:p>
        </p:txBody>
      </p:sp>
      <p:sp>
        <p:nvSpPr>
          <p:cNvPr id="230" name="Google Shape;230;p35">
            <a:extLst>
              <a:ext uri="{FF2B5EF4-FFF2-40B4-BE49-F238E27FC236}">
                <a16:creationId xmlns:a16="http://schemas.microsoft.com/office/drawing/2014/main" id="{6F88A46E-1959-AAA0-2CDC-8004BBDA0823}"/>
              </a:ext>
            </a:extLst>
          </p:cNvPr>
          <p:cNvSpPr txBox="1"/>
          <p:nvPr/>
        </p:nvSpPr>
        <p:spPr>
          <a:xfrm>
            <a:off x="5837367" y="2777798"/>
            <a:ext cx="3292101" cy="5239358"/>
          </a:xfrm>
          <a:prstGeom prst="rect">
            <a:avLst/>
          </a:prstGeom>
          <a:solidFill>
            <a:srgbClr val="09BFB1">
              <a:alpha val="77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Char char="•"/>
            </a:pPr>
            <a:endParaRPr lang="en-US" sz="2150">
              <a:latin typeface="Roboto"/>
              <a:ea typeface="Roboto"/>
              <a:cs typeface="Roboto"/>
            </a:endParaRPr>
          </a:p>
          <a:p>
            <a:pPr marL="342900" indent="-342900">
              <a:lnSpc>
                <a:spcPct val="112999"/>
              </a:lnSpc>
              <a:buChar char="•"/>
            </a:pPr>
            <a:endParaRPr lang="en-US" sz="2150" dirty="0">
              <a:latin typeface="Roboto"/>
              <a:ea typeface="Roboto"/>
              <a:cs typeface="Roboto"/>
            </a:endParaRPr>
          </a:p>
          <a:p>
            <a:pPr marL="342900" indent="-342900">
              <a:lnSpc>
                <a:spcPct val="112999"/>
              </a:lnSpc>
              <a:buChar char="•"/>
            </a:pPr>
            <a:r>
              <a:rPr lang="en-US" sz="2150" dirty="0">
                <a:latin typeface="Roboto"/>
                <a:ea typeface="Roboto"/>
                <a:cs typeface="Roboto"/>
              </a:rPr>
              <a:t>Receive alerts on blood sugar tracking.</a:t>
            </a:r>
            <a:endParaRPr lang="en-US" sz="2150">
              <a:cs typeface="Arial"/>
            </a:endParaRPr>
          </a:p>
          <a:p>
            <a:pPr marL="342900" indent="-342900">
              <a:lnSpc>
                <a:spcPct val="112999"/>
              </a:lnSpc>
              <a:buChar char="•"/>
            </a:pPr>
            <a:r>
              <a:rPr lang="en-US" sz="2150" dirty="0">
                <a:latin typeface="Roboto"/>
                <a:ea typeface="Roboto"/>
                <a:cs typeface="Roboto"/>
              </a:rPr>
              <a:t>Able to follow medication compliance/ adherence.</a:t>
            </a:r>
          </a:p>
          <a:p>
            <a:pPr marL="342900" indent="-342900">
              <a:lnSpc>
                <a:spcPct val="112999"/>
              </a:lnSpc>
              <a:buChar char="•"/>
            </a:pPr>
            <a:r>
              <a:rPr lang="en-US" sz="2150" dirty="0">
                <a:solidFill>
                  <a:srgbClr val="1F2327"/>
                </a:solidFill>
                <a:latin typeface="Roboto"/>
                <a:ea typeface="Roboto"/>
                <a:cs typeface="Roboto"/>
              </a:rPr>
              <a:t>Ability to message member after follow-up appt. with MD.</a:t>
            </a:r>
          </a:p>
          <a:p>
            <a:pPr marL="342900" indent="-342900">
              <a:lnSpc>
                <a:spcPct val="112999"/>
              </a:lnSpc>
              <a:buChar char="•"/>
            </a:pPr>
            <a:r>
              <a:rPr lang="en-US" sz="2150" dirty="0">
                <a:solidFill>
                  <a:srgbClr val="1F2327"/>
                </a:solidFill>
                <a:latin typeface="Roboto"/>
                <a:ea typeface="Roboto"/>
                <a:cs typeface="Roboto"/>
              </a:rPr>
              <a:t>Able to receive insights based on survey results.</a:t>
            </a:r>
          </a:p>
          <a:p>
            <a:pPr>
              <a:lnSpc>
                <a:spcPct val="112999"/>
              </a:lnSpc>
            </a:pPr>
            <a:endParaRPr lang="en-US" sz="2150" b="1">
              <a:solidFill>
                <a:srgbClr val="1F2327"/>
              </a:solidFill>
              <a:latin typeface="Roboto"/>
              <a:ea typeface="Roboto"/>
              <a:cs typeface="Roboto"/>
            </a:endParaRPr>
          </a:p>
          <a:p>
            <a:pPr algn="ctr">
              <a:lnSpc>
                <a:spcPct val="113000"/>
              </a:lnSpc>
              <a:buClr>
                <a:schemeClr val="dk1"/>
              </a:buClr>
              <a:buSzPts val="1100"/>
            </a:pPr>
            <a:endParaRPr lang="en-US" sz="5594" b="1">
              <a:solidFill>
                <a:srgbClr val="09BFB1"/>
              </a:solidFill>
              <a:latin typeface="Roboto"/>
              <a:ea typeface="Roboto"/>
              <a:cs typeface="Roboto"/>
            </a:endParaRPr>
          </a:p>
        </p:txBody>
      </p:sp>
      <p:sp>
        <p:nvSpPr>
          <p:cNvPr id="231" name="Google Shape;231;p35">
            <a:extLst>
              <a:ext uri="{FF2B5EF4-FFF2-40B4-BE49-F238E27FC236}">
                <a16:creationId xmlns:a16="http://schemas.microsoft.com/office/drawing/2014/main" id="{2DBF2F59-D3E0-BD0A-FD48-6049C53E062D}"/>
              </a:ext>
            </a:extLst>
          </p:cNvPr>
          <p:cNvSpPr txBox="1"/>
          <p:nvPr/>
        </p:nvSpPr>
        <p:spPr>
          <a:xfrm>
            <a:off x="9137017" y="921215"/>
            <a:ext cx="3308097" cy="1840146"/>
          </a:xfrm>
          <a:prstGeom prst="rect">
            <a:avLst/>
          </a:prstGeom>
          <a:solidFill>
            <a:schemeClr val="accent3">
              <a:lumMod val="75000"/>
            </a:schemeClr>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ea typeface="Roboto Medium"/>
                <a:cs typeface="Arial"/>
              </a:rPr>
              <a:t>Member Benefits </a:t>
            </a:r>
          </a:p>
        </p:txBody>
      </p:sp>
      <p:sp>
        <p:nvSpPr>
          <p:cNvPr id="232" name="Google Shape;232;p35">
            <a:extLst>
              <a:ext uri="{FF2B5EF4-FFF2-40B4-BE49-F238E27FC236}">
                <a16:creationId xmlns:a16="http://schemas.microsoft.com/office/drawing/2014/main" id="{1DD871F9-F902-D88F-41A3-FBCA87374820}"/>
              </a:ext>
            </a:extLst>
          </p:cNvPr>
          <p:cNvSpPr txBox="1"/>
          <p:nvPr/>
        </p:nvSpPr>
        <p:spPr>
          <a:xfrm>
            <a:off x="9136526" y="2765251"/>
            <a:ext cx="3304037" cy="5258984"/>
          </a:xfrm>
          <a:prstGeom prst="rect">
            <a:avLst/>
          </a:prstGeom>
          <a:solidFill>
            <a:schemeClr val="accent3">
              <a:lumMod val="20000"/>
              <a:lumOff val="80000"/>
            </a:schemeClr>
          </a:solidFill>
          <a:ln>
            <a:noFill/>
          </a:ln>
        </p:spPr>
        <p:txBody>
          <a:bodyPr spcFirstLastPara="1" wrap="square" lIns="146144" tIns="146144" rIns="146144" bIns="146144"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3000"/>
              </a:lnSpc>
            </a:pPr>
            <a:endParaRPr lang="en-US" sz="800" b="1" dirty="0">
              <a:latin typeface="Roboto"/>
              <a:ea typeface="Roboto"/>
              <a:cs typeface="Roboto"/>
            </a:endParaRPr>
          </a:p>
          <a:p>
            <a:pPr marL="342900" indent="-342900">
              <a:lnSpc>
                <a:spcPct val="112999"/>
              </a:lnSpc>
              <a:buFont typeface="Arial"/>
              <a:buChar char="•"/>
            </a:pPr>
            <a:r>
              <a:rPr lang="en-US" sz="2150" dirty="0">
                <a:solidFill>
                  <a:srgbClr val="1F2327"/>
                </a:solidFill>
                <a:latin typeface="Roboto"/>
                <a:ea typeface="Roboto"/>
                <a:cs typeface="Roboto"/>
              </a:rPr>
              <a:t>Access to Care Team</a:t>
            </a:r>
          </a:p>
          <a:p>
            <a:pPr marL="342900" indent="-342900">
              <a:lnSpc>
                <a:spcPct val="112999"/>
              </a:lnSpc>
              <a:buFont typeface="Arial"/>
              <a:buChar char="•"/>
            </a:pPr>
            <a:r>
              <a:rPr lang="en-US" sz="2150" dirty="0">
                <a:solidFill>
                  <a:srgbClr val="1F2327"/>
                </a:solidFill>
                <a:latin typeface="Roboto"/>
                <a:ea typeface="Roboto"/>
                <a:cs typeface="Roboto"/>
              </a:rPr>
              <a:t>Reminders for MD appts.</a:t>
            </a:r>
          </a:p>
          <a:p>
            <a:pPr marL="342900" indent="-342900">
              <a:lnSpc>
                <a:spcPct val="112999"/>
              </a:lnSpc>
              <a:buFont typeface="Arial"/>
              <a:buChar char="•"/>
            </a:pPr>
            <a:r>
              <a:rPr lang="en-US" sz="2150" dirty="0">
                <a:solidFill>
                  <a:srgbClr val="1F2327"/>
                </a:solidFill>
                <a:latin typeface="Roboto"/>
                <a:ea typeface="Roboto"/>
                <a:cs typeface="Roboto"/>
              </a:rPr>
              <a:t>Med Reminders added.</a:t>
            </a:r>
          </a:p>
          <a:p>
            <a:pPr marL="342900" indent="-342900">
              <a:lnSpc>
                <a:spcPct val="112999"/>
              </a:lnSpc>
              <a:buFont typeface="Arial"/>
              <a:buChar char="•"/>
            </a:pPr>
            <a:r>
              <a:rPr lang="en-US" sz="2150" dirty="0">
                <a:solidFill>
                  <a:srgbClr val="1F2327"/>
                </a:solidFill>
                <a:latin typeface="Roboto"/>
                <a:ea typeface="Roboto"/>
                <a:cs typeface="Roboto"/>
              </a:rPr>
              <a:t>Blood sugar tracking</a:t>
            </a:r>
          </a:p>
          <a:p>
            <a:pPr marL="342900" indent="-342900">
              <a:lnSpc>
                <a:spcPct val="112999"/>
              </a:lnSpc>
              <a:buFont typeface="Arial"/>
              <a:buChar char="•"/>
            </a:pPr>
            <a:r>
              <a:rPr lang="en-US" sz="2150" dirty="0">
                <a:cs typeface="Arial"/>
              </a:rPr>
              <a:t>Diet information</a:t>
            </a:r>
            <a:endParaRPr lang="en-US" dirty="0"/>
          </a:p>
          <a:p>
            <a:pPr marL="342900" indent="-342900">
              <a:lnSpc>
                <a:spcPct val="112999"/>
              </a:lnSpc>
              <a:buFont typeface="Arial"/>
              <a:buChar char="•"/>
            </a:pPr>
            <a:r>
              <a:rPr lang="en-US" sz="2150" dirty="0">
                <a:solidFill>
                  <a:srgbClr val="1F2327"/>
                </a:solidFill>
                <a:latin typeface="Roboto"/>
                <a:ea typeface="Roboto"/>
                <a:cs typeface="Roboto"/>
              </a:rPr>
              <a:t>Access to time- specific educational content through the entirety of pregnancy, as well as post-partum support.</a:t>
            </a:r>
          </a:p>
          <a:p>
            <a:pPr>
              <a:lnSpc>
                <a:spcPct val="112999"/>
              </a:lnSpc>
            </a:pPr>
            <a:endParaRPr lang="en-US" sz="2150">
              <a:solidFill>
                <a:srgbClr val="1F2327"/>
              </a:solidFill>
              <a:latin typeface="Roboto"/>
              <a:ea typeface="Roboto"/>
              <a:cs typeface="Roboto"/>
            </a:endParaRPr>
          </a:p>
        </p:txBody>
      </p:sp>
      <p:pic>
        <p:nvPicPr>
          <p:cNvPr id="235" name="Google Shape;235;p35">
            <a:extLst>
              <a:ext uri="{FF2B5EF4-FFF2-40B4-BE49-F238E27FC236}">
                <a16:creationId xmlns:a16="http://schemas.microsoft.com/office/drawing/2014/main" id="{A9DFFE81-D3E6-99A7-6E07-2ECC2E314CF2}"/>
              </a:ext>
            </a:extLst>
          </p:cNvPr>
          <p:cNvPicPr preferRelativeResize="0"/>
          <p:nvPr/>
        </p:nvPicPr>
        <p:blipFill>
          <a:blip r:embed="rId3">
            <a:alphaModFix/>
          </a:blip>
          <a:stretch>
            <a:fillRect/>
          </a:stretch>
        </p:blipFill>
        <p:spPr>
          <a:xfrm>
            <a:off x="6739423" y="1452304"/>
            <a:ext cx="1147459" cy="780550"/>
          </a:xfrm>
          <a:prstGeom prst="rect">
            <a:avLst/>
          </a:prstGeom>
          <a:noFill/>
          <a:ln>
            <a:noFill/>
          </a:ln>
        </p:spPr>
      </p:pic>
      <p:sp>
        <p:nvSpPr>
          <p:cNvPr id="239" name="Google Shape;239;p35">
            <a:extLst>
              <a:ext uri="{FF2B5EF4-FFF2-40B4-BE49-F238E27FC236}">
                <a16:creationId xmlns:a16="http://schemas.microsoft.com/office/drawing/2014/main" id="{8268BA69-51A4-88DA-5EBA-B3163C4A5521}"/>
              </a:ext>
            </a:extLst>
          </p:cNvPr>
          <p:cNvSpPr txBox="1"/>
          <p:nvPr/>
        </p:nvSpPr>
        <p:spPr>
          <a:xfrm>
            <a:off x="2526716" y="924779"/>
            <a:ext cx="3303492" cy="1853485"/>
          </a:xfrm>
          <a:prstGeom prst="rect">
            <a:avLst/>
          </a:prstGeom>
          <a:solidFill>
            <a:srgbClr val="CC61AD"/>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chemeClr val="dk1"/>
              </a:buClr>
              <a:buSzPts val="1100"/>
            </a:pPr>
            <a:r>
              <a:rPr lang="en-US" sz="2000">
                <a:solidFill>
                  <a:srgbClr val="FFFFFF"/>
                </a:solidFill>
                <a:latin typeface="Roboto Medium"/>
                <a:ea typeface="Roboto Medium"/>
                <a:cs typeface="Roboto Medium"/>
              </a:rPr>
              <a:t>Member Activated </a:t>
            </a:r>
          </a:p>
        </p:txBody>
      </p:sp>
      <p:sp>
        <p:nvSpPr>
          <p:cNvPr id="240" name="Google Shape;240;p35">
            <a:extLst>
              <a:ext uri="{FF2B5EF4-FFF2-40B4-BE49-F238E27FC236}">
                <a16:creationId xmlns:a16="http://schemas.microsoft.com/office/drawing/2014/main" id="{42DA245B-86EB-31C5-14F4-3E624550D328}"/>
              </a:ext>
            </a:extLst>
          </p:cNvPr>
          <p:cNvSpPr txBox="1"/>
          <p:nvPr/>
        </p:nvSpPr>
        <p:spPr>
          <a:xfrm>
            <a:off x="2547342" y="2770226"/>
            <a:ext cx="3298524" cy="5452468"/>
          </a:xfrm>
          <a:prstGeom prst="rect">
            <a:avLst/>
          </a:prstGeom>
          <a:solidFill>
            <a:srgbClr val="CC61AD">
              <a:alpha val="89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2999"/>
              </a:lnSpc>
            </a:pPr>
            <a:r>
              <a:rPr lang="en-US" sz="2150" dirty="0">
                <a:latin typeface="Roboto"/>
                <a:ea typeface="Roboto"/>
                <a:cs typeface="Roboto"/>
              </a:rPr>
              <a:t> </a:t>
            </a:r>
          </a:p>
          <a:p>
            <a:pPr>
              <a:lnSpc>
                <a:spcPct val="112999"/>
              </a:lnSpc>
            </a:pPr>
            <a:endParaRPr lang="en-US" sz="2150">
              <a:latin typeface="Roboto"/>
              <a:ea typeface="Roboto"/>
              <a:cs typeface="Roboto"/>
            </a:endParaRPr>
          </a:p>
          <a:p>
            <a:pPr>
              <a:lnSpc>
                <a:spcPct val="112999"/>
              </a:lnSpc>
            </a:pPr>
            <a:endParaRPr lang="en-US" sz="2150" dirty="0">
              <a:latin typeface="Roboto"/>
              <a:ea typeface="Roboto"/>
              <a:cs typeface="Roboto"/>
            </a:endParaRPr>
          </a:p>
          <a:p>
            <a:pPr>
              <a:lnSpc>
                <a:spcPct val="112999"/>
              </a:lnSpc>
            </a:pPr>
            <a:r>
              <a:rPr lang="en-US" sz="2150" dirty="0">
                <a:latin typeface="Roboto"/>
                <a:ea typeface="Roboto"/>
                <a:cs typeface="Roboto"/>
              </a:rPr>
              <a:t>Care Program: Maternal Health (prenatal/post-partum)</a:t>
            </a:r>
            <a:endParaRPr lang="en-US"/>
          </a:p>
          <a:p>
            <a:pPr marL="342900" indent="-342900">
              <a:lnSpc>
                <a:spcPct val="112999"/>
              </a:lnSpc>
              <a:buFont typeface="Arial"/>
              <a:buChar char="•"/>
            </a:pPr>
            <a:r>
              <a:rPr lang="en-US" sz="2150" dirty="0">
                <a:latin typeface="Roboto"/>
                <a:ea typeface="Roboto"/>
                <a:cs typeface="Roboto"/>
              </a:rPr>
              <a:t>Gestational Diabetes</a:t>
            </a:r>
          </a:p>
          <a:p>
            <a:pPr marL="342900" indent="-342900">
              <a:lnSpc>
                <a:spcPct val="112999"/>
              </a:lnSpc>
              <a:buFont typeface="Arial"/>
              <a:buChar char="•"/>
            </a:pPr>
            <a:r>
              <a:rPr lang="en-US" sz="2150" dirty="0">
                <a:latin typeface="Roboto"/>
                <a:ea typeface="Roboto"/>
                <a:cs typeface="Roboto"/>
              </a:rPr>
              <a:t>Neonatal Intensive Care Unit Support- post delivery</a:t>
            </a:r>
          </a:p>
          <a:p>
            <a:pPr marL="342900" indent="-342900">
              <a:lnSpc>
                <a:spcPct val="112999"/>
              </a:lnSpc>
              <a:buFont typeface="Arial"/>
              <a:buChar char="•"/>
            </a:pPr>
            <a:r>
              <a:rPr lang="en-US" sz="2150" dirty="0">
                <a:solidFill>
                  <a:srgbClr val="1F2327"/>
                </a:solidFill>
                <a:latin typeface="Roboto"/>
                <a:ea typeface="Roboto"/>
                <a:cs typeface="Roboto"/>
              </a:rPr>
              <a:t>Biometrics- Blood Sugar gestational diabetes</a:t>
            </a:r>
          </a:p>
          <a:p>
            <a:pPr marL="342900" indent="-342900">
              <a:lnSpc>
                <a:spcPct val="112999"/>
              </a:lnSpc>
              <a:buFont typeface="Arial"/>
              <a:buChar char="•"/>
            </a:pPr>
            <a:r>
              <a:rPr lang="en-US" sz="2150" dirty="0">
                <a:solidFill>
                  <a:srgbClr val="1F2327"/>
                </a:solidFill>
                <a:latin typeface="Roboto"/>
                <a:ea typeface="Roboto"/>
                <a:cs typeface="Roboto"/>
              </a:rPr>
              <a:t>Welcome message</a:t>
            </a:r>
          </a:p>
          <a:p>
            <a:pPr marL="342900" indent="-342900">
              <a:lnSpc>
                <a:spcPct val="112999"/>
              </a:lnSpc>
              <a:buFont typeface="Arial"/>
              <a:buChar char="•"/>
            </a:pPr>
            <a:r>
              <a:rPr lang="en-US" sz="2150" dirty="0">
                <a:solidFill>
                  <a:srgbClr val="1F2327"/>
                </a:solidFill>
                <a:latin typeface="Roboto"/>
                <a:ea typeface="Roboto"/>
                <a:cs typeface="Roboto"/>
              </a:rPr>
              <a:t>Medications added</a:t>
            </a:r>
          </a:p>
          <a:p>
            <a:pPr marL="342900" indent="-342900">
              <a:lnSpc>
                <a:spcPct val="112999"/>
              </a:lnSpc>
              <a:buFont typeface="Arial"/>
              <a:buChar char="•"/>
            </a:pPr>
            <a:r>
              <a:rPr lang="en-US" sz="2150" dirty="0">
                <a:solidFill>
                  <a:srgbClr val="1F2327"/>
                </a:solidFill>
                <a:latin typeface="Roboto"/>
                <a:ea typeface="Roboto"/>
                <a:cs typeface="Roboto"/>
              </a:rPr>
              <a:t>General Reminders</a:t>
            </a:r>
          </a:p>
          <a:p>
            <a:pPr marL="891540" lvl="1" indent="-342900">
              <a:lnSpc>
                <a:spcPct val="112999"/>
              </a:lnSpc>
              <a:buFont typeface="Courier New"/>
              <a:buChar char="o"/>
            </a:pPr>
            <a:r>
              <a:rPr lang="en-US" sz="2150" dirty="0">
                <a:solidFill>
                  <a:srgbClr val="1F2327"/>
                </a:solidFill>
                <a:latin typeface="Roboto"/>
                <a:ea typeface="Roboto"/>
                <a:cs typeface="Roboto"/>
              </a:rPr>
              <a:t>MD appts.</a:t>
            </a:r>
          </a:p>
          <a:p>
            <a:pPr algn="ctr">
              <a:lnSpc>
                <a:spcPct val="112999"/>
              </a:lnSpc>
              <a:buFont typeface="Arial"/>
            </a:pPr>
            <a:endParaRPr lang="en-US" b="1">
              <a:solidFill>
                <a:srgbClr val="1F2327"/>
              </a:solidFill>
              <a:latin typeface="Roboto"/>
              <a:ea typeface="Roboto"/>
              <a:cs typeface="Roboto"/>
            </a:endParaRPr>
          </a:p>
          <a:p>
            <a:pPr algn="ctr">
              <a:lnSpc>
                <a:spcPct val="113000"/>
              </a:lnSpc>
              <a:buClr>
                <a:srgbClr val="1F2327"/>
              </a:buClr>
              <a:buSzPts val="1100"/>
            </a:pPr>
            <a:endParaRPr lang="en-US" sz="5594" b="1">
              <a:solidFill>
                <a:srgbClr val="CC61AD"/>
              </a:solidFill>
              <a:latin typeface="Roboto"/>
              <a:ea typeface="Roboto"/>
              <a:cs typeface="Roboto"/>
            </a:endParaRPr>
          </a:p>
        </p:txBody>
      </p:sp>
      <p:pic>
        <p:nvPicPr>
          <p:cNvPr id="241" name="Google Shape;241;p35">
            <a:extLst>
              <a:ext uri="{FF2B5EF4-FFF2-40B4-BE49-F238E27FC236}">
                <a16:creationId xmlns:a16="http://schemas.microsoft.com/office/drawing/2014/main" id="{3352B269-891F-850C-02B0-D99FAD98B04C}"/>
              </a:ext>
            </a:extLst>
          </p:cNvPr>
          <p:cNvPicPr preferRelativeResize="0"/>
          <p:nvPr/>
        </p:nvPicPr>
        <p:blipFill>
          <a:blip r:embed="rId4">
            <a:alphaModFix/>
          </a:blip>
          <a:stretch>
            <a:fillRect/>
          </a:stretch>
        </p:blipFill>
        <p:spPr>
          <a:xfrm>
            <a:off x="9849596" y="1469516"/>
            <a:ext cx="1657831" cy="802586"/>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19ECE120-3340-C36E-81E8-59ABD7A52EFB}"/>
              </a:ext>
            </a:extLst>
          </p:cNvPr>
          <p:cNvPicPr>
            <a:picLocks noChangeAspect="1"/>
          </p:cNvPicPr>
          <p:nvPr/>
        </p:nvPicPr>
        <p:blipFill>
          <a:blip r:embed="rId5"/>
          <a:stretch>
            <a:fillRect/>
          </a:stretch>
        </p:blipFill>
        <p:spPr>
          <a:xfrm>
            <a:off x="3663241" y="1458513"/>
            <a:ext cx="1143000" cy="617220"/>
          </a:xfrm>
          <a:prstGeom prst="rect">
            <a:avLst/>
          </a:prstGeom>
        </p:spPr>
      </p:pic>
    </p:spTree>
    <p:extLst>
      <p:ext uri="{BB962C8B-B14F-4D97-AF65-F5344CB8AC3E}">
        <p14:creationId xmlns:p14="http://schemas.microsoft.com/office/powerpoint/2010/main" val="133282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name="Slide86">
    <p:spTree>
      <p:nvGrpSpPr>
        <p:cNvPr id="1" name=""/>
        <p:cNvGrpSpPr/>
        <p:nvPr/>
      </p:nvGrpSpPr>
      <p:grpSpPr>
        <a:xfrm>
          <a:off x="0" y="0"/>
          <a:ext cx="0" cy="0"/>
          <a:chOff x="0" y="0"/>
          <a:chExt cx="0" cy="0"/>
        </a:xfrm>
      </p:grpSpPr>
      <p:sp>
        <p:nvSpPr>
          <p:cNvPr id="2" name="Google Shape;1306;p117">
            <a:extLst>
              <a:ext uri="{FF2B5EF4-FFF2-40B4-BE49-F238E27FC236}">
                <a16:creationId xmlns:a16="http://schemas.microsoft.com/office/drawing/2014/main" id="{866FC0C9-0540-9A9A-EF26-89FFF3424B75}"/>
              </a:ext>
            </a:extLst>
          </p:cNvPr>
          <p:cNvSpPr txBox="1">
            <a:spLocks noGrp="1"/>
          </p:cNvSpPr>
          <p:nvPr>
            <p:ph type="title"/>
          </p:nvPr>
        </p:nvSpPr>
        <p:spPr>
          <a:xfrm>
            <a:off x="865963" y="1922303"/>
            <a:ext cx="5576156" cy="4385279"/>
          </a:xfrm>
          <a:prstGeom prst="rect">
            <a:avLst/>
          </a:prstGeom>
          <a:noFill/>
          <a:ln>
            <a:noFill/>
          </a:ln>
        </p:spPr>
        <p:txBody>
          <a:bodyPr vert="horz" wrap="square" lIns="146278" tIns="73122" rIns="146278" bIns="73122"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200" dirty="0">
                <a:latin typeface="Roboto"/>
              </a:rPr>
              <a:t>Roger, 63, is diabetic who doesn’t communicate his blood sugar readings. He expressed interest in setting some goals that he shared with you but says he’ll probably forget about them. He enjoys connecting with you, but he says he’s so busy that he sometimes does not have the time for a call. </a:t>
            </a:r>
          </a:p>
        </p:txBody>
      </p:sp>
      <p:pic>
        <p:nvPicPr>
          <p:cNvPr id="3" name="Google Shape;1307;p117">
            <a:extLst>
              <a:ext uri="{FF2B5EF4-FFF2-40B4-BE49-F238E27FC236}">
                <a16:creationId xmlns:a16="http://schemas.microsoft.com/office/drawing/2014/main" id="{42492838-F2E2-14E8-261A-AF8D956173D7}"/>
              </a:ext>
            </a:extLst>
          </p:cNvPr>
          <p:cNvPicPr>
            <a:picLocks noChangeAspect="1"/>
          </p:cNvPicPr>
          <p:nvPr/>
        </p:nvPicPr>
        <p:blipFill>
          <a:blip r:embed="rId3">
            <a:alphaModFix/>
          </a:blip>
          <a:srcRect/>
          <a:stretch>
            <a:fillRect/>
          </a:stretch>
        </p:blipFill>
        <p:spPr>
          <a:xfrm>
            <a:off x="7315204" y="0"/>
            <a:ext cx="7308455" cy="8229622"/>
          </a:xfrm>
          <a:prstGeom prst="rect">
            <a:avLst/>
          </a:prstGeom>
          <a:noFill/>
          <a:ln cap="flat">
            <a:noFill/>
          </a:ln>
        </p:spPr>
      </p:pic>
    </p:spTree>
    <p:extLst>
      <p:ext uri="{BB962C8B-B14F-4D97-AF65-F5344CB8AC3E}">
        <p14:creationId xmlns:p14="http://schemas.microsoft.com/office/powerpoint/2010/main" val="2929309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E24B9E4A-B25D-3FF9-9080-C7DF4D5EC26F}"/>
            </a:ext>
          </a:extLst>
        </p:cNvPr>
        <p:cNvGrpSpPr/>
        <p:nvPr/>
      </p:nvGrpSpPr>
      <p:grpSpPr>
        <a:xfrm>
          <a:off x="0" y="0"/>
          <a:ext cx="0" cy="0"/>
          <a:chOff x="0" y="0"/>
          <a:chExt cx="0" cy="0"/>
        </a:xfrm>
      </p:grpSpPr>
      <p:sp>
        <p:nvSpPr>
          <p:cNvPr id="228" name="Google Shape;228;p35">
            <a:extLst>
              <a:ext uri="{FF2B5EF4-FFF2-40B4-BE49-F238E27FC236}">
                <a16:creationId xmlns:a16="http://schemas.microsoft.com/office/drawing/2014/main" id="{9FE8DDA1-06D3-1FE0-CDAD-E74C056E5B58}"/>
              </a:ext>
            </a:extLst>
          </p:cNvPr>
          <p:cNvSpPr txBox="1">
            <a:spLocks noGrp="1"/>
          </p:cNvSpPr>
          <p:nvPr>
            <p:ph type="title"/>
          </p:nvPr>
        </p:nvSpPr>
        <p:spPr>
          <a:xfrm>
            <a:off x="122640" y="223871"/>
            <a:ext cx="13620348" cy="915473"/>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b="0" dirty="0">
                <a:solidFill>
                  <a:srgbClr val="1F2327"/>
                </a:solidFill>
                <a:cs typeface="Arial"/>
              </a:rPr>
              <a:t>Roger- Diabetic/Chronic Care</a:t>
            </a:r>
          </a:p>
        </p:txBody>
      </p:sp>
      <p:sp>
        <p:nvSpPr>
          <p:cNvPr id="229" name="Google Shape;229;p35">
            <a:extLst>
              <a:ext uri="{FF2B5EF4-FFF2-40B4-BE49-F238E27FC236}">
                <a16:creationId xmlns:a16="http://schemas.microsoft.com/office/drawing/2014/main" id="{F1F554FC-10EE-57C7-50E0-71A8EF26BACA}"/>
              </a:ext>
            </a:extLst>
          </p:cNvPr>
          <p:cNvSpPr txBox="1"/>
          <p:nvPr/>
        </p:nvSpPr>
        <p:spPr>
          <a:xfrm>
            <a:off x="5833704" y="931721"/>
            <a:ext cx="3227823" cy="1861168"/>
          </a:xfrm>
          <a:prstGeom prst="rect">
            <a:avLst/>
          </a:prstGeom>
          <a:solidFill>
            <a:srgbClr val="09BFB1"/>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latin typeface="Roboto Medium"/>
                <a:ea typeface="Roboto Medium"/>
                <a:cs typeface="Roboto Medium"/>
              </a:rPr>
              <a:t>Staff Benefits</a:t>
            </a:r>
          </a:p>
        </p:txBody>
      </p:sp>
      <p:sp>
        <p:nvSpPr>
          <p:cNvPr id="230" name="Google Shape;230;p35">
            <a:extLst>
              <a:ext uri="{FF2B5EF4-FFF2-40B4-BE49-F238E27FC236}">
                <a16:creationId xmlns:a16="http://schemas.microsoft.com/office/drawing/2014/main" id="{06396930-2C83-9205-0998-918DA4E30B0F}"/>
              </a:ext>
            </a:extLst>
          </p:cNvPr>
          <p:cNvSpPr txBox="1"/>
          <p:nvPr/>
        </p:nvSpPr>
        <p:spPr>
          <a:xfrm>
            <a:off x="5826840" y="2818107"/>
            <a:ext cx="3241263" cy="5187768"/>
          </a:xfrm>
          <a:prstGeom prst="rect">
            <a:avLst/>
          </a:prstGeom>
          <a:solidFill>
            <a:srgbClr val="09BFB1">
              <a:alpha val="77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Char char="•"/>
            </a:pPr>
            <a:endParaRPr lang="en-US" sz="2150">
              <a:latin typeface="Roboto"/>
              <a:ea typeface="Roboto"/>
              <a:cs typeface="Roboto"/>
            </a:endParaRPr>
          </a:p>
          <a:p>
            <a:pPr marL="342900" indent="-342900">
              <a:lnSpc>
                <a:spcPct val="112999"/>
              </a:lnSpc>
              <a:buChar char="•"/>
            </a:pPr>
            <a:endParaRPr lang="en-US" sz="2150">
              <a:latin typeface="Roboto"/>
              <a:ea typeface="Roboto"/>
              <a:cs typeface="Roboto"/>
            </a:endParaRPr>
          </a:p>
          <a:p>
            <a:pPr>
              <a:lnSpc>
                <a:spcPct val="112999"/>
              </a:lnSpc>
            </a:pPr>
            <a:endParaRPr lang="en-US" sz="2150">
              <a:latin typeface="Roboto"/>
              <a:ea typeface="Roboto"/>
              <a:cs typeface="Roboto"/>
            </a:endParaRPr>
          </a:p>
          <a:p>
            <a:pPr marL="342900" indent="-342900">
              <a:lnSpc>
                <a:spcPct val="112999"/>
              </a:lnSpc>
              <a:buChar char="•"/>
            </a:pPr>
            <a:r>
              <a:rPr lang="en-US" sz="2150" dirty="0">
                <a:latin typeface="Roboto"/>
                <a:ea typeface="Roboto"/>
                <a:cs typeface="Roboto"/>
              </a:rPr>
              <a:t>Receive alerts on Blood Sugar monitoring.</a:t>
            </a:r>
            <a:endParaRPr lang="en-US" sz="2150">
              <a:latin typeface="Roboto"/>
              <a:ea typeface="Roboto"/>
              <a:cs typeface="Roboto"/>
            </a:endParaRPr>
          </a:p>
          <a:p>
            <a:pPr marL="342900" indent="-342900">
              <a:lnSpc>
                <a:spcPct val="112999"/>
              </a:lnSpc>
              <a:buChar char="•"/>
            </a:pPr>
            <a:r>
              <a:rPr lang="en-US" sz="2150" dirty="0">
                <a:latin typeface="Roboto"/>
                <a:ea typeface="Roboto"/>
                <a:cs typeface="Roboto"/>
              </a:rPr>
              <a:t>Able to follow medication compliance/ adherence.</a:t>
            </a:r>
            <a:endParaRPr lang="en-US" sz="2150">
              <a:latin typeface="Roboto"/>
              <a:ea typeface="Roboto"/>
              <a:cs typeface="Roboto"/>
            </a:endParaRPr>
          </a:p>
          <a:p>
            <a:pPr marL="342900" indent="-342900">
              <a:lnSpc>
                <a:spcPct val="112999"/>
              </a:lnSpc>
              <a:buChar char="•"/>
            </a:pPr>
            <a:r>
              <a:rPr lang="en-US" sz="2150" dirty="0">
                <a:solidFill>
                  <a:srgbClr val="1F2327"/>
                </a:solidFill>
                <a:latin typeface="Roboto"/>
                <a:ea typeface="Roboto"/>
                <a:cs typeface="Roboto"/>
              </a:rPr>
              <a:t>Message with member/answer questions.</a:t>
            </a:r>
          </a:p>
          <a:p>
            <a:pPr marL="342900" indent="-342900">
              <a:lnSpc>
                <a:spcPct val="112999"/>
              </a:lnSpc>
              <a:buChar char="•"/>
            </a:pPr>
            <a:r>
              <a:rPr lang="en-US" sz="2150" dirty="0">
                <a:solidFill>
                  <a:srgbClr val="1F2327"/>
                </a:solidFill>
                <a:latin typeface="Roboto"/>
                <a:ea typeface="Roboto"/>
                <a:cs typeface="Roboto"/>
              </a:rPr>
              <a:t>Receive insight/alerts based on care programs.</a:t>
            </a:r>
          </a:p>
          <a:p>
            <a:pPr>
              <a:lnSpc>
                <a:spcPct val="112999"/>
              </a:lnSpc>
            </a:pPr>
            <a:endParaRPr lang="en-US" sz="2150" b="1">
              <a:solidFill>
                <a:srgbClr val="1F2327"/>
              </a:solidFill>
              <a:latin typeface="Roboto"/>
              <a:ea typeface="Roboto"/>
              <a:cs typeface="Roboto"/>
            </a:endParaRPr>
          </a:p>
          <a:p>
            <a:pPr algn="ctr">
              <a:lnSpc>
                <a:spcPct val="113000"/>
              </a:lnSpc>
              <a:buClr>
                <a:schemeClr val="dk1"/>
              </a:buClr>
              <a:buSzPts val="1100"/>
            </a:pPr>
            <a:endParaRPr lang="en-US" sz="5594" b="1">
              <a:solidFill>
                <a:srgbClr val="09BFB1"/>
              </a:solidFill>
              <a:latin typeface="Roboto"/>
              <a:ea typeface="Roboto"/>
              <a:cs typeface="Roboto"/>
            </a:endParaRPr>
          </a:p>
        </p:txBody>
      </p:sp>
      <p:sp>
        <p:nvSpPr>
          <p:cNvPr id="231" name="Google Shape;231;p35">
            <a:extLst>
              <a:ext uri="{FF2B5EF4-FFF2-40B4-BE49-F238E27FC236}">
                <a16:creationId xmlns:a16="http://schemas.microsoft.com/office/drawing/2014/main" id="{FF0B0AFA-2336-FE45-4603-45DBC2351C21}"/>
              </a:ext>
            </a:extLst>
          </p:cNvPr>
          <p:cNvSpPr txBox="1"/>
          <p:nvPr/>
        </p:nvSpPr>
        <p:spPr>
          <a:xfrm>
            <a:off x="9076945" y="928273"/>
            <a:ext cx="3187328" cy="1891904"/>
          </a:xfrm>
          <a:prstGeom prst="rect">
            <a:avLst/>
          </a:prstGeom>
          <a:solidFill>
            <a:schemeClr val="accent3">
              <a:lumMod val="75000"/>
            </a:schemeClr>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ea typeface="Roboto Medium"/>
                <a:cs typeface="Arial"/>
              </a:rPr>
              <a:t>Member Benefits </a:t>
            </a:r>
          </a:p>
        </p:txBody>
      </p:sp>
      <p:sp>
        <p:nvSpPr>
          <p:cNvPr id="232" name="Google Shape;232;p35">
            <a:extLst>
              <a:ext uri="{FF2B5EF4-FFF2-40B4-BE49-F238E27FC236}">
                <a16:creationId xmlns:a16="http://schemas.microsoft.com/office/drawing/2014/main" id="{EBABE313-1CF2-1DB1-DF8E-75BB8009BAAF}"/>
              </a:ext>
            </a:extLst>
          </p:cNvPr>
          <p:cNvSpPr txBox="1"/>
          <p:nvPr/>
        </p:nvSpPr>
        <p:spPr>
          <a:xfrm>
            <a:off x="9078338" y="2836555"/>
            <a:ext cx="3129627" cy="5170636"/>
          </a:xfrm>
          <a:prstGeom prst="rect">
            <a:avLst/>
          </a:prstGeom>
          <a:solidFill>
            <a:schemeClr val="accent3">
              <a:lumMod val="20000"/>
              <a:lumOff val="80000"/>
            </a:scheme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42900" indent="-342900">
              <a:lnSpc>
                <a:spcPct val="113000"/>
              </a:lnSpc>
              <a:buFont typeface="Arial"/>
              <a:buChar char="•"/>
            </a:pPr>
            <a:r>
              <a:rPr lang="en-US" sz="2150" dirty="0">
                <a:solidFill>
                  <a:srgbClr val="1F2327"/>
                </a:solidFill>
                <a:latin typeface="Roboto"/>
                <a:ea typeface="Roboto"/>
                <a:cs typeface="Roboto"/>
              </a:rPr>
              <a:t>Access to Care Team when it is convenient for him.</a:t>
            </a:r>
            <a:endParaRPr lang="en-US" sz="800" b="1" dirty="0">
              <a:solidFill>
                <a:srgbClr val="1F2327"/>
              </a:solidFill>
              <a:latin typeface="Roboto"/>
              <a:ea typeface="Roboto"/>
              <a:cs typeface="Roboto"/>
            </a:endParaRPr>
          </a:p>
          <a:p>
            <a:pPr marL="342900" indent="-342900">
              <a:lnSpc>
                <a:spcPct val="112999"/>
              </a:lnSpc>
              <a:buFont typeface="Arial"/>
              <a:buChar char="•"/>
            </a:pPr>
            <a:r>
              <a:rPr lang="en-US" sz="2150" dirty="0">
                <a:solidFill>
                  <a:srgbClr val="1F2327"/>
                </a:solidFill>
                <a:latin typeface="Roboto"/>
                <a:ea typeface="Roboto"/>
                <a:cs typeface="Roboto"/>
              </a:rPr>
              <a:t>Reminders for care team calls (if needed).</a:t>
            </a:r>
          </a:p>
          <a:p>
            <a:pPr marL="342900" indent="-342900">
              <a:lnSpc>
                <a:spcPct val="112999"/>
              </a:lnSpc>
              <a:buFont typeface="Arial"/>
              <a:buChar char="•"/>
            </a:pPr>
            <a:r>
              <a:rPr lang="en-US" sz="2150" dirty="0">
                <a:solidFill>
                  <a:srgbClr val="1F2327"/>
                </a:solidFill>
                <a:latin typeface="Roboto"/>
                <a:ea typeface="Roboto"/>
                <a:cs typeface="Roboto"/>
              </a:rPr>
              <a:t>Med Reminders</a:t>
            </a:r>
          </a:p>
          <a:p>
            <a:pPr marL="342900" indent="-342900">
              <a:lnSpc>
                <a:spcPct val="112999"/>
              </a:lnSpc>
              <a:buFont typeface="Arial"/>
              <a:buChar char="•"/>
            </a:pPr>
            <a:r>
              <a:rPr lang="en-US" sz="2150" dirty="0">
                <a:solidFill>
                  <a:srgbClr val="1F2327"/>
                </a:solidFill>
                <a:latin typeface="Roboto"/>
                <a:ea typeface="Roboto"/>
                <a:cs typeface="Roboto"/>
              </a:rPr>
              <a:t>Blood Sugar tracking</a:t>
            </a:r>
          </a:p>
          <a:p>
            <a:pPr marL="342900" indent="-342900">
              <a:lnSpc>
                <a:spcPct val="112999"/>
              </a:lnSpc>
              <a:buFont typeface="Arial"/>
              <a:buChar char="•"/>
            </a:pPr>
            <a:r>
              <a:rPr lang="en-US" sz="2150" dirty="0">
                <a:solidFill>
                  <a:srgbClr val="1F2327"/>
                </a:solidFill>
                <a:latin typeface="Roboto"/>
                <a:ea typeface="Roboto"/>
                <a:cs typeface="Roboto"/>
              </a:rPr>
              <a:t>Review information on condition/diet</a:t>
            </a:r>
          </a:p>
          <a:p>
            <a:pPr>
              <a:lnSpc>
                <a:spcPct val="112999"/>
              </a:lnSpc>
            </a:pPr>
            <a:endParaRPr lang="en-US" sz="2150">
              <a:solidFill>
                <a:srgbClr val="1F2327"/>
              </a:solidFill>
              <a:latin typeface="Roboto"/>
              <a:ea typeface="Roboto"/>
              <a:cs typeface="Roboto"/>
            </a:endParaRPr>
          </a:p>
        </p:txBody>
      </p:sp>
      <p:pic>
        <p:nvPicPr>
          <p:cNvPr id="235" name="Google Shape;235;p35">
            <a:extLst>
              <a:ext uri="{FF2B5EF4-FFF2-40B4-BE49-F238E27FC236}">
                <a16:creationId xmlns:a16="http://schemas.microsoft.com/office/drawing/2014/main" id="{9AC56F2F-CA98-4D38-E6AB-504B841FCA1C}"/>
              </a:ext>
            </a:extLst>
          </p:cNvPr>
          <p:cNvPicPr preferRelativeResize="0"/>
          <p:nvPr/>
        </p:nvPicPr>
        <p:blipFill>
          <a:blip r:embed="rId3">
            <a:alphaModFix/>
          </a:blip>
          <a:stretch>
            <a:fillRect/>
          </a:stretch>
        </p:blipFill>
        <p:spPr>
          <a:xfrm>
            <a:off x="6739423" y="1475360"/>
            <a:ext cx="1147459" cy="780550"/>
          </a:xfrm>
          <a:prstGeom prst="rect">
            <a:avLst/>
          </a:prstGeom>
          <a:noFill/>
          <a:ln>
            <a:noFill/>
          </a:ln>
        </p:spPr>
      </p:pic>
      <p:sp>
        <p:nvSpPr>
          <p:cNvPr id="239" name="Google Shape;239;p35">
            <a:extLst>
              <a:ext uri="{FF2B5EF4-FFF2-40B4-BE49-F238E27FC236}">
                <a16:creationId xmlns:a16="http://schemas.microsoft.com/office/drawing/2014/main" id="{7F6B6BBD-1A9C-8732-A069-46848E663602}"/>
              </a:ext>
            </a:extLst>
          </p:cNvPr>
          <p:cNvSpPr txBox="1"/>
          <p:nvPr/>
        </p:nvSpPr>
        <p:spPr>
          <a:xfrm>
            <a:off x="2630232" y="931837"/>
            <a:ext cx="3199976" cy="1853485"/>
          </a:xfrm>
          <a:prstGeom prst="rect">
            <a:avLst/>
          </a:prstGeom>
          <a:solidFill>
            <a:srgbClr val="CC61AD"/>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chemeClr val="dk1"/>
              </a:buClr>
              <a:buSzPts val="1100"/>
            </a:pPr>
            <a:r>
              <a:rPr lang="en-US" sz="2000">
                <a:solidFill>
                  <a:srgbClr val="FFFFFF"/>
                </a:solidFill>
                <a:latin typeface="Roboto Medium"/>
                <a:ea typeface="Roboto Medium"/>
                <a:cs typeface="Roboto Medium"/>
              </a:rPr>
              <a:t>Member Activated </a:t>
            </a:r>
          </a:p>
        </p:txBody>
      </p:sp>
      <p:sp>
        <p:nvSpPr>
          <p:cNvPr id="240" name="Google Shape;240;p35">
            <a:extLst>
              <a:ext uri="{FF2B5EF4-FFF2-40B4-BE49-F238E27FC236}">
                <a16:creationId xmlns:a16="http://schemas.microsoft.com/office/drawing/2014/main" id="{BE62E394-8CC3-BEAA-457B-0F2E0F2231E3}"/>
              </a:ext>
            </a:extLst>
          </p:cNvPr>
          <p:cNvSpPr txBox="1"/>
          <p:nvPr/>
        </p:nvSpPr>
        <p:spPr>
          <a:xfrm>
            <a:off x="2633606" y="2803975"/>
            <a:ext cx="3195008" cy="5193846"/>
          </a:xfrm>
          <a:prstGeom prst="rect">
            <a:avLst/>
          </a:prstGeom>
          <a:solidFill>
            <a:srgbClr val="CC61AD">
              <a:alpha val="89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2999"/>
              </a:lnSpc>
            </a:pPr>
            <a:r>
              <a:rPr lang="en-US" sz="2150" dirty="0">
                <a:latin typeface="Roboto"/>
                <a:ea typeface="Roboto"/>
                <a:cs typeface="Roboto"/>
              </a:rPr>
              <a:t>Care Program: Type 2 Diabetes </a:t>
            </a:r>
            <a:endParaRPr lang="en-US"/>
          </a:p>
          <a:p>
            <a:pPr marL="342900" indent="-342900">
              <a:lnSpc>
                <a:spcPct val="112999"/>
              </a:lnSpc>
              <a:buFont typeface="Arial"/>
              <a:buChar char="•"/>
            </a:pPr>
            <a:r>
              <a:rPr lang="en-US" sz="2150" dirty="0">
                <a:latin typeface="Roboto"/>
                <a:ea typeface="Roboto"/>
                <a:cs typeface="Roboto"/>
              </a:rPr>
              <a:t>Biometrics- Blood Sugar Monitoring</a:t>
            </a:r>
          </a:p>
          <a:p>
            <a:pPr marL="342900" indent="-342900">
              <a:lnSpc>
                <a:spcPct val="112999"/>
              </a:lnSpc>
              <a:buFont typeface="Arial"/>
              <a:buChar char="•"/>
            </a:pPr>
            <a:r>
              <a:rPr lang="en-US" sz="2150" dirty="0">
                <a:solidFill>
                  <a:srgbClr val="1F2327"/>
                </a:solidFill>
                <a:latin typeface="Roboto"/>
                <a:ea typeface="Roboto"/>
                <a:cs typeface="Roboto"/>
              </a:rPr>
              <a:t>Welcome Message</a:t>
            </a:r>
          </a:p>
          <a:p>
            <a:pPr marL="342900" indent="-342900">
              <a:lnSpc>
                <a:spcPct val="112999"/>
              </a:lnSpc>
              <a:buFont typeface="Arial"/>
              <a:buChar char="•"/>
            </a:pPr>
            <a:r>
              <a:rPr lang="en-US" sz="2150" dirty="0">
                <a:solidFill>
                  <a:srgbClr val="1F2327"/>
                </a:solidFill>
                <a:latin typeface="Roboto"/>
                <a:ea typeface="Roboto"/>
                <a:cs typeface="Roboto"/>
              </a:rPr>
              <a:t>Medications added</a:t>
            </a:r>
          </a:p>
          <a:p>
            <a:pPr marL="342900" indent="-342900">
              <a:lnSpc>
                <a:spcPct val="112999"/>
              </a:lnSpc>
              <a:buFont typeface="Arial"/>
              <a:buChar char="•"/>
            </a:pPr>
            <a:r>
              <a:rPr lang="en-US" sz="2150" dirty="0">
                <a:solidFill>
                  <a:srgbClr val="1F2327"/>
                </a:solidFill>
                <a:latin typeface="Roboto"/>
                <a:ea typeface="Roboto"/>
                <a:cs typeface="Roboto"/>
              </a:rPr>
              <a:t>Gen. Reminders</a:t>
            </a:r>
          </a:p>
          <a:p>
            <a:pPr marL="891540" lvl="1" indent="-342900">
              <a:lnSpc>
                <a:spcPct val="112999"/>
              </a:lnSpc>
              <a:buFont typeface="Courier New"/>
              <a:buChar char="o"/>
            </a:pPr>
            <a:r>
              <a:rPr lang="en-US" sz="2150" dirty="0">
                <a:solidFill>
                  <a:srgbClr val="1F2327"/>
                </a:solidFill>
                <a:latin typeface="Roboto"/>
                <a:ea typeface="Roboto"/>
                <a:cs typeface="Roboto"/>
              </a:rPr>
              <a:t>MD Appts</a:t>
            </a:r>
            <a:endParaRPr lang="en-US" sz="2150" dirty="0">
              <a:solidFill>
                <a:srgbClr val="1F2327"/>
              </a:solidFill>
              <a:latin typeface="Arial"/>
              <a:ea typeface="Roboto"/>
              <a:cs typeface="Arial"/>
            </a:endParaRPr>
          </a:p>
          <a:p>
            <a:pPr marL="891540" lvl="1" indent="-342900">
              <a:lnSpc>
                <a:spcPct val="112999"/>
              </a:lnSpc>
              <a:buFont typeface="Courier New"/>
              <a:buChar char="o"/>
            </a:pPr>
            <a:r>
              <a:rPr lang="en-US" sz="2150" dirty="0">
                <a:solidFill>
                  <a:srgbClr val="1F2327"/>
                </a:solidFill>
                <a:latin typeface="Roboto"/>
                <a:ea typeface="Roboto"/>
                <a:cs typeface="Roboto"/>
              </a:rPr>
              <a:t>Care Team calls (if needed)</a:t>
            </a:r>
            <a:endParaRPr lang="en-US" sz="2150" dirty="0">
              <a:cs typeface="Arial"/>
            </a:endParaRPr>
          </a:p>
          <a:p>
            <a:pPr algn="ctr">
              <a:lnSpc>
                <a:spcPct val="112999"/>
              </a:lnSpc>
              <a:buFont typeface="Arial"/>
            </a:pPr>
            <a:endParaRPr lang="en-US" b="1">
              <a:solidFill>
                <a:srgbClr val="1F2327"/>
              </a:solidFill>
              <a:latin typeface="Roboto"/>
              <a:ea typeface="Roboto"/>
              <a:cs typeface="Roboto"/>
            </a:endParaRPr>
          </a:p>
          <a:p>
            <a:pPr algn="ctr">
              <a:lnSpc>
                <a:spcPct val="113000"/>
              </a:lnSpc>
              <a:buClr>
                <a:srgbClr val="1F2327"/>
              </a:buClr>
              <a:buSzPts val="1100"/>
            </a:pPr>
            <a:endParaRPr lang="en-US" sz="5594" b="1">
              <a:solidFill>
                <a:srgbClr val="CC61AD"/>
              </a:solidFill>
              <a:latin typeface="Roboto"/>
              <a:ea typeface="Roboto"/>
              <a:cs typeface="Roboto"/>
            </a:endParaRPr>
          </a:p>
        </p:txBody>
      </p:sp>
      <p:pic>
        <p:nvPicPr>
          <p:cNvPr id="241" name="Google Shape;241;p35">
            <a:extLst>
              <a:ext uri="{FF2B5EF4-FFF2-40B4-BE49-F238E27FC236}">
                <a16:creationId xmlns:a16="http://schemas.microsoft.com/office/drawing/2014/main" id="{4111908A-BE60-44D8-011A-2979D4140B7F}"/>
              </a:ext>
            </a:extLst>
          </p:cNvPr>
          <p:cNvPicPr preferRelativeResize="0"/>
          <p:nvPr/>
        </p:nvPicPr>
        <p:blipFill>
          <a:blip r:embed="rId4">
            <a:alphaModFix/>
          </a:blip>
          <a:stretch>
            <a:fillRect/>
          </a:stretch>
        </p:blipFill>
        <p:spPr>
          <a:xfrm>
            <a:off x="9841283" y="1401132"/>
            <a:ext cx="1657831" cy="802586"/>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A12FC306-6A50-4365-4D64-A56D90B512BE}"/>
              </a:ext>
            </a:extLst>
          </p:cNvPr>
          <p:cNvPicPr>
            <a:picLocks noChangeAspect="1"/>
          </p:cNvPicPr>
          <p:nvPr/>
        </p:nvPicPr>
        <p:blipFill>
          <a:blip r:embed="rId5"/>
          <a:stretch>
            <a:fillRect/>
          </a:stretch>
        </p:blipFill>
        <p:spPr>
          <a:xfrm>
            <a:off x="3541843" y="1495528"/>
            <a:ext cx="1143000" cy="617220"/>
          </a:xfrm>
          <a:prstGeom prst="rect">
            <a:avLst/>
          </a:prstGeom>
        </p:spPr>
      </p:pic>
    </p:spTree>
    <p:extLst>
      <p:ext uri="{BB962C8B-B14F-4D97-AF65-F5344CB8AC3E}">
        <p14:creationId xmlns:p14="http://schemas.microsoft.com/office/powerpoint/2010/main" val="41881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name="Slide90">
    <p:spTree>
      <p:nvGrpSpPr>
        <p:cNvPr id="1" name=""/>
        <p:cNvGrpSpPr/>
        <p:nvPr/>
      </p:nvGrpSpPr>
      <p:grpSpPr>
        <a:xfrm>
          <a:off x="0" y="0"/>
          <a:ext cx="0" cy="0"/>
          <a:chOff x="0" y="0"/>
          <a:chExt cx="0" cy="0"/>
        </a:xfrm>
      </p:grpSpPr>
      <p:sp>
        <p:nvSpPr>
          <p:cNvPr id="2" name="Google Shape;1331;p121">
            <a:extLst>
              <a:ext uri="{FF2B5EF4-FFF2-40B4-BE49-F238E27FC236}">
                <a16:creationId xmlns:a16="http://schemas.microsoft.com/office/drawing/2014/main" id="{A94B1A90-5ABF-4FE1-2706-F46805FDB090}"/>
              </a:ext>
            </a:extLst>
          </p:cNvPr>
          <p:cNvSpPr txBox="1">
            <a:spLocks noGrp="1"/>
          </p:cNvSpPr>
          <p:nvPr>
            <p:ph type="title"/>
          </p:nvPr>
        </p:nvSpPr>
        <p:spPr>
          <a:xfrm>
            <a:off x="936341" y="1927647"/>
            <a:ext cx="5481605" cy="4551920"/>
          </a:xfrm>
          <a:prstGeom prst="rect">
            <a:avLst/>
          </a:prstGeom>
          <a:noFill/>
          <a:ln>
            <a:noFill/>
          </a:ln>
        </p:spPr>
        <p:txBody>
          <a:bodyPr vert="horz" wrap="square" lIns="146278" tIns="73122" rIns="146278" bIns="73122"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500" b="0">
                <a:latin typeface="Roboto"/>
              </a:rPr>
              <a:t>Lorena is 70 scheduled for </a:t>
            </a:r>
            <a:r>
              <a:rPr lang="en-US" sz="2500" b="0">
                <a:highlight>
                  <a:srgbClr val="FFFFFF"/>
                </a:highlight>
                <a:latin typeface="Roboto"/>
              </a:rPr>
              <a:t>an elective hip replacement</a:t>
            </a:r>
            <a:r>
              <a:rPr lang="en-US" sz="2500">
                <a:highlight>
                  <a:srgbClr val="FFFFFF"/>
                </a:highlight>
                <a:latin typeface="Roboto"/>
              </a:rPr>
              <a:t>, she has a co-morbidity of congestive heart failure. </a:t>
            </a:r>
            <a:r>
              <a:rPr lang="en-US" sz="2500" b="0">
                <a:highlight>
                  <a:srgbClr val="FFFFFF"/>
                </a:highlight>
                <a:latin typeface="Roboto"/>
              </a:rPr>
              <a:t>S</a:t>
            </a:r>
            <a:r>
              <a:rPr lang="en-US" sz="2500" b="0">
                <a:latin typeface="Roboto"/>
              </a:rPr>
              <a:t>he has been given a lot of information about a care plan but is scared she won’t remember it all and </a:t>
            </a:r>
            <a:r>
              <a:rPr lang="en-US" sz="2500">
                <a:latin typeface="Roboto"/>
              </a:rPr>
              <a:t>left</a:t>
            </a:r>
            <a:r>
              <a:rPr lang="en-US" sz="2500" b="0">
                <a:latin typeface="Roboto"/>
              </a:rPr>
              <a:t> the all the papers she was given</a:t>
            </a:r>
            <a:r>
              <a:rPr lang="en-US" sz="2500">
                <a:latin typeface="Roboto"/>
              </a:rPr>
              <a:t> in her daughter's car</a:t>
            </a:r>
            <a:r>
              <a:rPr lang="en-US" sz="2500" b="0">
                <a:latin typeface="Roboto"/>
              </a:rPr>
              <a:t>.</a:t>
            </a:r>
            <a:r>
              <a:rPr lang="en-US" sz="2500">
                <a:latin typeface="Roboto"/>
              </a:rPr>
              <a:t> She said she is taking pain meds as needed. She takes her weight daily and she is starting back on her diuretic. She is on a low salt diet.</a:t>
            </a:r>
            <a:endParaRPr lang="en-US" sz="2500" b="0">
              <a:latin typeface="Roboto"/>
              <a:ea typeface="Roboto"/>
              <a:cs typeface="Roboto"/>
            </a:endParaRPr>
          </a:p>
        </p:txBody>
      </p:sp>
      <p:pic>
        <p:nvPicPr>
          <p:cNvPr id="3" name="Google Shape;1332;p121">
            <a:extLst>
              <a:ext uri="{FF2B5EF4-FFF2-40B4-BE49-F238E27FC236}">
                <a16:creationId xmlns:a16="http://schemas.microsoft.com/office/drawing/2014/main" id="{7614DA10-E1CC-CD0F-D6B5-4CDBCE061110}"/>
              </a:ext>
            </a:extLst>
          </p:cNvPr>
          <p:cNvPicPr>
            <a:picLocks noChangeAspect="1"/>
          </p:cNvPicPr>
          <p:nvPr/>
        </p:nvPicPr>
        <p:blipFill>
          <a:blip r:embed="rId3">
            <a:alphaModFix/>
          </a:blip>
          <a:srcRect l="8021" r="20455"/>
          <a:stretch>
            <a:fillRect/>
          </a:stretch>
        </p:blipFill>
        <p:spPr>
          <a:xfrm>
            <a:off x="7315204" y="0"/>
            <a:ext cx="7315204" cy="8229622"/>
          </a:xfrm>
          <a:prstGeom prst="rect">
            <a:avLst/>
          </a:prstGeom>
          <a:noFill/>
          <a:ln cap="flat">
            <a:noFill/>
          </a:ln>
        </p:spPr>
      </p:pic>
    </p:spTree>
    <p:extLst>
      <p:ext uri="{BB962C8B-B14F-4D97-AF65-F5344CB8AC3E}">
        <p14:creationId xmlns:p14="http://schemas.microsoft.com/office/powerpoint/2010/main" val="2680282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18C77E29-2BC3-9209-95C3-1B16DA24A262}"/>
            </a:ext>
          </a:extLst>
        </p:cNvPr>
        <p:cNvGrpSpPr/>
        <p:nvPr/>
      </p:nvGrpSpPr>
      <p:grpSpPr>
        <a:xfrm>
          <a:off x="0" y="0"/>
          <a:ext cx="0" cy="0"/>
          <a:chOff x="0" y="0"/>
          <a:chExt cx="0" cy="0"/>
        </a:xfrm>
      </p:grpSpPr>
      <p:sp>
        <p:nvSpPr>
          <p:cNvPr id="228" name="Google Shape;228;p35">
            <a:extLst>
              <a:ext uri="{FF2B5EF4-FFF2-40B4-BE49-F238E27FC236}">
                <a16:creationId xmlns:a16="http://schemas.microsoft.com/office/drawing/2014/main" id="{2B15088F-F8F4-CA31-9EE0-32D994A785F0}"/>
              </a:ext>
            </a:extLst>
          </p:cNvPr>
          <p:cNvSpPr txBox="1">
            <a:spLocks noGrp="1"/>
          </p:cNvSpPr>
          <p:nvPr>
            <p:ph type="title"/>
          </p:nvPr>
        </p:nvSpPr>
        <p:spPr>
          <a:xfrm>
            <a:off x="505026" y="423376"/>
            <a:ext cx="13620348" cy="915473"/>
          </a:xfrm>
          <a:prstGeom prst="rect">
            <a:avLst/>
          </a:prstGeom>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3200" dirty="0">
                <a:solidFill>
                  <a:srgbClr val="1F2327"/>
                </a:solidFill>
                <a:cs typeface="Arial"/>
              </a:rPr>
              <a:t>Lorena – Hip Surgery/HF </a:t>
            </a:r>
          </a:p>
        </p:txBody>
      </p:sp>
      <p:sp>
        <p:nvSpPr>
          <p:cNvPr id="229" name="Google Shape;229;p35">
            <a:extLst>
              <a:ext uri="{FF2B5EF4-FFF2-40B4-BE49-F238E27FC236}">
                <a16:creationId xmlns:a16="http://schemas.microsoft.com/office/drawing/2014/main" id="{658B6811-4B1C-D038-530B-1BB3E3461CC8}"/>
              </a:ext>
            </a:extLst>
          </p:cNvPr>
          <p:cNvSpPr txBox="1"/>
          <p:nvPr/>
        </p:nvSpPr>
        <p:spPr>
          <a:xfrm>
            <a:off x="5856951" y="1401038"/>
            <a:ext cx="3227823" cy="1861168"/>
          </a:xfrm>
          <a:prstGeom prst="rect">
            <a:avLst/>
          </a:prstGeom>
          <a:solidFill>
            <a:srgbClr val="09BFB1"/>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latin typeface="Roboto Medium"/>
                <a:ea typeface="Roboto Medium"/>
                <a:cs typeface="Roboto Medium"/>
              </a:rPr>
              <a:t>Staff Benefits</a:t>
            </a:r>
          </a:p>
        </p:txBody>
      </p:sp>
      <p:sp>
        <p:nvSpPr>
          <p:cNvPr id="230" name="Google Shape;230;p35">
            <a:extLst>
              <a:ext uri="{FF2B5EF4-FFF2-40B4-BE49-F238E27FC236}">
                <a16:creationId xmlns:a16="http://schemas.microsoft.com/office/drawing/2014/main" id="{62E36EC2-59DC-0662-A651-19410EB0DB32}"/>
              </a:ext>
            </a:extLst>
          </p:cNvPr>
          <p:cNvSpPr txBox="1"/>
          <p:nvPr/>
        </p:nvSpPr>
        <p:spPr>
          <a:xfrm>
            <a:off x="5850087" y="3254736"/>
            <a:ext cx="3311569" cy="4773824"/>
          </a:xfrm>
          <a:prstGeom prst="rect">
            <a:avLst/>
          </a:prstGeom>
          <a:solidFill>
            <a:srgbClr val="09BFB1">
              <a:alpha val="77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3000"/>
              </a:lnSpc>
            </a:pPr>
            <a:endParaRPr lang="en-US" sz="2150">
              <a:latin typeface="Roboto"/>
              <a:ea typeface="Roboto"/>
              <a:cs typeface="Roboto"/>
            </a:endParaRPr>
          </a:p>
          <a:p>
            <a:pPr marL="342900" indent="-342900">
              <a:lnSpc>
                <a:spcPct val="112999"/>
              </a:lnSpc>
              <a:buChar char="•"/>
            </a:pPr>
            <a:endParaRPr lang="en-US" sz="2150" dirty="0">
              <a:latin typeface="Roboto"/>
              <a:ea typeface="Roboto"/>
              <a:cs typeface="Roboto"/>
            </a:endParaRPr>
          </a:p>
          <a:p>
            <a:pPr marL="342900" indent="-342900">
              <a:lnSpc>
                <a:spcPct val="112999"/>
              </a:lnSpc>
              <a:buChar char="•"/>
            </a:pPr>
            <a:r>
              <a:rPr lang="en-US" sz="2150" dirty="0">
                <a:latin typeface="Roboto"/>
                <a:ea typeface="Roboto"/>
                <a:cs typeface="Roboto"/>
              </a:rPr>
              <a:t>Receive alerts on pain monitoring / daily weights.</a:t>
            </a:r>
            <a:endParaRPr lang="en-US" sz="2150">
              <a:latin typeface="Roboto"/>
              <a:ea typeface="Roboto"/>
              <a:cs typeface="Roboto"/>
            </a:endParaRPr>
          </a:p>
          <a:p>
            <a:pPr marL="342900" indent="-342900">
              <a:lnSpc>
                <a:spcPct val="112999"/>
              </a:lnSpc>
              <a:buChar char="•"/>
            </a:pPr>
            <a:r>
              <a:rPr lang="en-US" sz="2150" dirty="0">
                <a:latin typeface="Roboto"/>
                <a:ea typeface="Roboto"/>
                <a:cs typeface="Roboto"/>
              </a:rPr>
              <a:t>CM able to follow medication compliance/ adherence.</a:t>
            </a:r>
          </a:p>
          <a:p>
            <a:pPr marL="342900" indent="-342900">
              <a:lnSpc>
                <a:spcPct val="112999"/>
              </a:lnSpc>
              <a:buChar char="•"/>
            </a:pPr>
            <a:r>
              <a:rPr lang="en-US" sz="2150" dirty="0">
                <a:solidFill>
                  <a:srgbClr val="1F2327"/>
                </a:solidFill>
                <a:latin typeface="Roboto"/>
                <a:ea typeface="Roboto"/>
                <a:cs typeface="Roboto"/>
              </a:rPr>
              <a:t>Receive insight/alerts based on care program added.</a:t>
            </a:r>
          </a:p>
          <a:p>
            <a:pPr>
              <a:lnSpc>
                <a:spcPct val="112999"/>
              </a:lnSpc>
            </a:pPr>
            <a:endParaRPr lang="en-US" sz="2150" b="1">
              <a:solidFill>
                <a:srgbClr val="1F2327"/>
              </a:solidFill>
              <a:latin typeface="Roboto"/>
              <a:ea typeface="Roboto"/>
              <a:cs typeface="Roboto"/>
            </a:endParaRPr>
          </a:p>
          <a:p>
            <a:pPr algn="ctr">
              <a:lnSpc>
                <a:spcPct val="113000"/>
              </a:lnSpc>
              <a:buClr>
                <a:schemeClr val="dk1"/>
              </a:buClr>
              <a:buSzPts val="1100"/>
            </a:pPr>
            <a:endParaRPr lang="en-US" sz="5594" b="1">
              <a:solidFill>
                <a:srgbClr val="09BFB1"/>
              </a:solidFill>
              <a:latin typeface="Roboto"/>
              <a:ea typeface="Roboto"/>
              <a:cs typeface="Roboto"/>
            </a:endParaRPr>
          </a:p>
        </p:txBody>
      </p:sp>
      <p:sp>
        <p:nvSpPr>
          <p:cNvPr id="231" name="Google Shape;231;p35">
            <a:extLst>
              <a:ext uri="{FF2B5EF4-FFF2-40B4-BE49-F238E27FC236}">
                <a16:creationId xmlns:a16="http://schemas.microsoft.com/office/drawing/2014/main" id="{DD158548-77C5-691F-E51B-EE907B141971}"/>
              </a:ext>
            </a:extLst>
          </p:cNvPr>
          <p:cNvSpPr txBox="1"/>
          <p:nvPr/>
        </p:nvSpPr>
        <p:spPr>
          <a:xfrm>
            <a:off x="9085258" y="1398153"/>
            <a:ext cx="3187328" cy="1891904"/>
          </a:xfrm>
          <a:prstGeom prst="rect">
            <a:avLst/>
          </a:prstGeom>
          <a:solidFill>
            <a:schemeClr val="accent3">
              <a:lumMod val="75000"/>
            </a:schemeClr>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sz="2000">
                <a:solidFill>
                  <a:srgbClr val="FFFFFF"/>
                </a:solidFill>
                <a:ea typeface="Roboto Medium"/>
                <a:cs typeface="Arial"/>
              </a:rPr>
              <a:t>Member Benefits </a:t>
            </a:r>
          </a:p>
        </p:txBody>
      </p:sp>
      <p:sp>
        <p:nvSpPr>
          <p:cNvPr id="232" name="Google Shape;232;p35">
            <a:extLst>
              <a:ext uri="{FF2B5EF4-FFF2-40B4-BE49-F238E27FC236}">
                <a16:creationId xmlns:a16="http://schemas.microsoft.com/office/drawing/2014/main" id="{25FE33CD-2FB8-C061-8672-0E34CE0B7EAF}"/>
              </a:ext>
            </a:extLst>
          </p:cNvPr>
          <p:cNvSpPr txBox="1"/>
          <p:nvPr/>
        </p:nvSpPr>
        <p:spPr>
          <a:xfrm>
            <a:off x="9083269" y="3289810"/>
            <a:ext cx="3195002" cy="4792196"/>
          </a:xfrm>
          <a:prstGeom prst="rect">
            <a:avLst/>
          </a:prstGeom>
          <a:solidFill>
            <a:schemeClr val="accent3">
              <a:lumMod val="20000"/>
              <a:lumOff val="80000"/>
            </a:scheme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3000"/>
              </a:lnSpc>
            </a:pPr>
            <a:endParaRPr lang="en-US" sz="2160" b="1">
              <a:solidFill>
                <a:schemeClr val="tx1"/>
              </a:solidFill>
              <a:latin typeface="Roboto"/>
              <a:ea typeface="Roboto"/>
              <a:cs typeface="Roboto"/>
            </a:endParaRPr>
          </a:p>
          <a:p>
            <a:pPr marL="342900" indent="-342900">
              <a:lnSpc>
                <a:spcPct val="112999"/>
              </a:lnSpc>
              <a:buFont typeface="Arial"/>
              <a:buChar char="•"/>
            </a:pPr>
            <a:r>
              <a:rPr lang="en-US" sz="2150" dirty="0">
                <a:solidFill>
                  <a:srgbClr val="1F2327"/>
                </a:solidFill>
                <a:latin typeface="Roboto"/>
                <a:ea typeface="Roboto"/>
                <a:cs typeface="Roboto"/>
              </a:rPr>
              <a:t>Access to Care Team</a:t>
            </a:r>
          </a:p>
          <a:p>
            <a:pPr marL="342900" indent="-342900">
              <a:lnSpc>
                <a:spcPct val="112999"/>
              </a:lnSpc>
              <a:buFont typeface="Arial"/>
              <a:buChar char="•"/>
            </a:pPr>
            <a:r>
              <a:rPr lang="en-US" sz="2150" dirty="0">
                <a:solidFill>
                  <a:srgbClr val="1F2327"/>
                </a:solidFill>
                <a:latin typeface="Roboto"/>
                <a:ea typeface="Roboto"/>
                <a:cs typeface="Roboto"/>
              </a:rPr>
              <a:t>Reminders for care team calls</a:t>
            </a:r>
          </a:p>
          <a:p>
            <a:pPr marL="342900" indent="-342900">
              <a:lnSpc>
                <a:spcPct val="112999"/>
              </a:lnSpc>
              <a:buFont typeface="Arial"/>
              <a:buChar char="•"/>
            </a:pPr>
            <a:r>
              <a:rPr lang="en-US" sz="2150" dirty="0">
                <a:solidFill>
                  <a:srgbClr val="1F2327"/>
                </a:solidFill>
                <a:latin typeface="Roboto"/>
                <a:ea typeface="Roboto"/>
                <a:cs typeface="Roboto"/>
              </a:rPr>
              <a:t>Med Reminders- starting diuretic pain meds (as needed)</a:t>
            </a:r>
          </a:p>
          <a:p>
            <a:pPr marL="342900" indent="-342900">
              <a:lnSpc>
                <a:spcPct val="112999"/>
              </a:lnSpc>
              <a:buFont typeface="Arial"/>
              <a:buChar char="•"/>
            </a:pPr>
            <a:r>
              <a:rPr lang="en-US" sz="2150" dirty="0">
                <a:solidFill>
                  <a:srgbClr val="1F2327"/>
                </a:solidFill>
                <a:latin typeface="Roboto"/>
                <a:ea typeface="Roboto"/>
                <a:cs typeface="Roboto"/>
              </a:rPr>
              <a:t>Access to education on condition/ Low salt diet</a:t>
            </a:r>
          </a:p>
          <a:p>
            <a:pPr marL="342900" indent="-342900">
              <a:lnSpc>
                <a:spcPct val="112999"/>
              </a:lnSpc>
              <a:buFont typeface="Arial"/>
              <a:buChar char="•"/>
            </a:pPr>
            <a:r>
              <a:rPr lang="en-US" sz="2150" dirty="0">
                <a:solidFill>
                  <a:srgbClr val="1F2327"/>
                </a:solidFill>
                <a:latin typeface="Roboto"/>
                <a:ea typeface="Roboto"/>
                <a:cs typeface="Roboto"/>
              </a:rPr>
              <a:t>Weight tracking</a:t>
            </a:r>
          </a:p>
          <a:p>
            <a:pPr>
              <a:lnSpc>
                <a:spcPct val="112999"/>
              </a:lnSpc>
            </a:pPr>
            <a:endParaRPr lang="en-US" sz="2150">
              <a:solidFill>
                <a:srgbClr val="1F2327"/>
              </a:solidFill>
              <a:latin typeface="Roboto"/>
              <a:ea typeface="Roboto"/>
              <a:cs typeface="Roboto"/>
            </a:endParaRPr>
          </a:p>
        </p:txBody>
      </p:sp>
      <p:pic>
        <p:nvPicPr>
          <p:cNvPr id="235" name="Google Shape;235;p35">
            <a:extLst>
              <a:ext uri="{FF2B5EF4-FFF2-40B4-BE49-F238E27FC236}">
                <a16:creationId xmlns:a16="http://schemas.microsoft.com/office/drawing/2014/main" id="{DA9D7CB5-3F92-1C22-50A0-2780E2AA0F90}"/>
              </a:ext>
            </a:extLst>
          </p:cNvPr>
          <p:cNvPicPr preferRelativeResize="0"/>
          <p:nvPr/>
        </p:nvPicPr>
        <p:blipFill>
          <a:blip r:embed="rId3">
            <a:alphaModFix/>
          </a:blip>
          <a:stretch>
            <a:fillRect/>
          </a:stretch>
        </p:blipFill>
        <p:spPr>
          <a:xfrm>
            <a:off x="6739423" y="1942986"/>
            <a:ext cx="1147459" cy="780550"/>
          </a:xfrm>
          <a:prstGeom prst="rect">
            <a:avLst/>
          </a:prstGeom>
          <a:noFill/>
          <a:ln>
            <a:noFill/>
          </a:ln>
        </p:spPr>
      </p:pic>
      <p:sp>
        <p:nvSpPr>
          <p:cNvPr id="239" name="Google Shape;239;p35">
            <a:extLst>
              <a:ext uri="{FF2B5EF4-FFF2-40B4-BE49-F238E27FC236}">
                <a16:creationId xmlns:a16="http://schemas.microsoft.com/office/drawing/2014/main" id="{6198DBC0-35A0-A1B2-80AA-9357211BD21A}"/>
              </a:ext>
            </a:extLst>
          </p:cNvPr>
          <p:cNvSpPr txBox="1"/>
          <p:nvPr/>
        </p:nvSpPr>
        <p:spPr>
          <a:xfrm>
            <a:off x="2475249" y="1386219"/>
            <a:ext cx="3378206" cy="1853485"/>
          </a:xfrm>
          <a:prstGeom prst="rect">
            <a:avLst/>
          </a:prstGeom>
          <a:solidFill>
            <a:srgbClr val="CC61AD"/>
          </a:solidFill>
          <a:ln>
            <a:noFill/>
          </a:ln>
        </p:spPr>
        <p:txBody>
          <a:bodyPr spcFirstLastPara="1" wrap="square" lIns="146144" tIns="146144" rIns="146144" bIns="146144" anchor="b"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buClr>
                <a:schemeClr val="dk1"/>
              </a:buClr>
              <a:buSzPts val="1100"/>
            </a:pPr>
            <a:r>
              <a:rPr lang="en-US" sz="2000">
                <a:solidFill>
                  <a:srgbClr val="FFFFFF"/>
                </a:solidFill>
                <a:latin typeface="Roboto Medium"/>
                <a:ea typeface="Roboto Medium"/>
                <a:cs typeface="Roboto Medium"/>
              </a:rPr>
              <a:t>Member Activated </a:t>
            </a:r>
          </a:p>
        </p:txBody>
      </p:sp>
      <p:sp>
        <p:nvSpPr>
          <p:cNvPr id="240" name="Google Shape;240;p35">
            <a:extLst>
              <a:ext uri="{FF2B5EF4-FFF2-40B4-BE49-F238E27FC236}">
                <a16:creationId xmlns:a16="http://schemas.microsoft.com/office/drawing/2014/main" id="{A3520A54-015E-7451-E328-CB7AE2608E29}"/>
              </a:ext>
            </a:extLst>
          </p:cNvPr>
          <p:cNvSpPr txBox="1"/>
          <p:nvPr/>
        </p:nvSpPr>
        <p:spPr>
          <a:xfrm>
            <a:off x="2494121" y="3260175"/>
            <a:ext cx="3367243" cy="4794084"/>
          </a:xfrm>
          <a:prstGeom prst="rect">
            <a:avLst/>
          </a:prstGeom>
          <a:solidFill>
            <a:srgbClr val="CC61AD">
              <a:alpha val="8940"/>
            </a:srgbClr>
          </a:solidFill>
          <a:ln>
            <a:noFill/>
          </a:ln>
        </p:spPr>
        <p:txBody>
          <a:bodyPr spcFirstLastPara="1" wrap="square" lIns="146144" tIns="146144" rIns="146144" bIns="146144"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2999"/>
              </a:lnSpc>
            </a:pPr>
            <a:r>
              <a:rPr lang="en-US" sz="2150">
                <a:latin typeface="Roboto"/>
                <a:ea typeface="Roboto"/>
                <a:cs typeface="Roboto"/>
              </a:rPr>
              <a:t> </a:t>
            </a:r>
          </a:p>
          <a:p>
            <a:pPr>
              <a:lnSpc>
                <a:spcPct val="112999"/>
              </a:lnSpc>
            </a:pPr>
            <a:endParaRPr lang="en-US" sz="2150">
              <a:latin typeface="Roboto"/>
              <a:ea typeface="Roboto"/>
              <a:cs typeface="Roboto"/>
            </a:endParaRPr>
          </a:p>
          <a:p>
            <a:pPr>
              <a:lnSpc>
                <a:spcPct val="112999"/>
              </a:lnSpc>
            </a:pPr>
            <a:endParaRPr lang="en-US" sz="2150">
              <a:latin typeface="Roboto"/>
              <a:ea typeface="Roboto"/>
              <a:cs typeface="Roboto"/>
            </a:endParaRPr>
          </a:p>
          <a:p>
            <a:pPr>
              <a:lnSpc>
                <a:spcPct val="112999"/>
              </a:lnSpc>
            </a:pPr>
            <a:endParaRPr lang="en-US" sz="2150">
              <a:latin typeface="Roboto"/>
              <a:ea typeface="Roboto"/>
              <a:cs typeface="Roboto"/>
            </a:endParaRPr>
          </a:p>
          <a:p>
            <a:pPr>
              <a:lnSpc>
                <a:spcPct val="112999"/>
              </a:lnSpc>
            </a:pPr>
            <a:r>
              <a:rPr lang="en-US" sz="2150">
                <a:latin typeface="Roboto"/>
                <a:ea typeface="Roboto"/>
                <a:cs typeface="Roboto"/>
              </a:rPr>
              <a:t>Care Program: Care Transitions- Surgical </a:t>
            </a:r>
            <a:endParaRPr lang="en-US" sz="2150">
              <a:cs typeface="Arial"/>
            </a:endParaRPr>
          </a:p>
          <a:p>
            <a:pPr marL="342900" indent="-342900">
              <a:lnSpc>
                <a:spcPct val="112999"/>
              </a:lnSpc>
              <a:buFont typeface="Arial"/>
              <a:buChar char="•"/>
            </a:pPr>
            <a:r>
              <a:rPr lang="en-US" sz="2150">
                <a:latin typeface="Roboto"/>
                <a:ea typeface="Roboto"/>
                <a:cs typeface="Roboto"/>
              </a:rPr>
              <a:t>Biometrics: Pain, Daily weight</a:t>
            </a:r>
          </a:p>
          <a:p>
            <a:pPr marL="342900" indent="-342900">
              <a:lnSpc>
                <a:spcPct val="112999"/>
              </a:lnSpc>
              <a:buFont typeface="Arial"/>
              <a:buChar char="•"/>
            </a:pPr>
            <a:r>
              <a:rPr lang="en-US" sz="2150">
                <a:solidFill>
                  <a:srgbClr val="1F2327"/>
                </a:solidFill>
                <a:latin typeface="Roboto"/>
                <a:ea typeface="Roboto"/>
                <a:cs typeface="Roboto"/>
              </a:rPr>
              <a:t>Supplemental: Heart Failure</a:t>
            </a:r>
          </a:p>
          <a:p>
            <a:pPr marL="342900" indent="-342900">
              <a:lnSpc>
                <a:spcPct val="112999"/>
              </a:lnSpc>
              <a:buFont typeface="Arial"/>
              <a:buChar char="•"/>
            </a:pPr>
            <a:r>
              <a:rPr lang="en-US" sz="2150">
                <a:solidFill>
                  <a:srgbClr val="1F2327"/>
                </a:solidFill>
                <a:latin typeface="Roboto"/>
                <a:ea typeface="Roboto"/>
                <a:cs typeface="Roboto"/>
              </a:rPr>
              <a:t>Welcome Message</a:t>
            </a:r>
          </a:p>
          <a:p>
            <a:pPr marL="342900" indent="-342900">
              <a:lnSpc>
                <a:spcPct val="112999"/>
              </a:lnSpc>
              <a:buFont typeface="Arial"/>
              <a:buChar char="•"/>
            </a:pPr>
            <a:r>
              <a:rPr lang="en-US" sz="2150">
                <a:solidFill>
                  <a:srgbClr val="1F2327"/>
                </a:solidFill>
                <a:latin typeface="Roboto"/>
                <a:ea typeface="Roboto"/>
                <a:cs typeface="Roboto"/>
              </a:rPr>
              <a:t>Medications - Pain Meds (as needed)</a:t>
            </a:r>
          </a:p>
          <a:p>
            <a:pPr marL="342900" indent="-342900">
              <a:lnSpc>
                <a:spcPct val="112999"/>
              </a:lnSpc>
              <a:buFont typeface="Arial"/>
              <a:buChar char="•"/>
            </a:pPr>
            <a:r>
              <a:rPr lang="en-US" sz="2150">
                <a:solidFill>
                  <a:srgbClr val="1F2327"/>
                </a:solidFill>
                <a:latin typeface="Roboto"/>
                <a:ea typeface="Roboto"/>
                <a:cs typeface="Roboto"/>
              </a:rPr>
              <a:t>Gen. Reminders</a:t>
            </a:r>
          </a:p>
          <a:p>
            <a:pPr marL="891540" lvl="1" indent="-342900">
              <a:lnSpc>
                <a:spcPct val="112999"/>
              </a:lnSpc>
              <a:buFont typeface="Courier New"/>
              <a:buChar char="o"/>
            </a:pPr>
            <a:r>
              <a:rPr lang="en-US" sz="2150">
                <a:solidFill>
                  <a:srgbClr val="1F2327"/>
                </a:solidFill>
                <a:latin typeface="Roboto"/>
                <a:ea typeface="Roboto"/>
                <a:cs typeface="Roboto"/>
              </a:rPr>
              <a:t>MD Appts.  </a:t>
            </a:r>
          </a:p>
          <a:p>
            <a:pPr marL="891540" lvl="1" indent="-342900">
              <a:lnSpc>
                <a:spcPct val="112999"/>
              </a:lnSpc>
              <a:buFont typeface="Courier New"/>
              <a:buChar char="o"/>
            </a:pPr>
            <a:r>
              <a:rPr lang="en-US" sz="2150">
                <a:solidFill>
                  <a:srgbClr val="1F2327"/>
                </a:solidFill>
                <a:latin typeface="Roboto"/>
                <a:ea typeface="Roboto"/>
                <a:cs typeface="Roboto"/>
              </a:rPr>
              <a:t>Care Team calls (as needed)</a:t>
            </a:r>
            <a:endParaRPr lang="en-US"/>
          </a:p>
          <a:p>
            <a:pPr algn="ctr">
              <a:lnSpc>
                <a:spcPct val="112999"/>
              </a:lnSpc>
              <a:buFont typeface="Arial"/>
            </a:pPr>
            <a:endParaRPr lang="en-US" b="1">
              <a:solidFill>
                <a:srgbClr val="1F2327"/>
              </a:solidFill>
              <a:latin typeface="Roboto"/>
              <a:ea typeface="Roboto"/>
              <a:cs typeface="Roboto"/>
            </a:endParaRPr>
          </a:p>
          <a:p>
            <a:pPr algn="ctr">
              <a:lnSpc>
                <a:spcPct val="113000"/>
              </a:lnSpc>
              <a:buClr>
                <a:srgbClr val="1F2327"/>
              </a:buClr>
              <a:buSzPts val="1100"/>
            </a:pPr>
            <a:endParaRPr lang="en-US" sz="5594" b="1">
              <a:solidFill>
                <a:srgbClr val="CC61AD"/>
              </a:solidFill>
              <a:latin typeface="Roboto"/>
              <a:ea typeface="Roboto"/>
              <a:cs typeface="Roboto"/>
            </a:endParaRPr>
          </a:p>
        </p:txBody>
      </p:sp>
      <p:pic>
        <p:nvPicPr>
          <p:cNvPr id="241" name="Google Shape;241;p35">
            <a:extLst>
              <a:ext uri="{FF2B5EF4-FFF2-40B4-BE49-F238E27FC236}">
                <a16:creationId xmlns:a16="http://schemas.microsoft.com/office/drawing/2014/main" id="{A3C31008-F419-C940-6704-362648E2DC3F}"/>
              </a:ext>
            </a:extLst>
          </p:cNvPr>
          <p:cNvPicPr preferRelativeResize="0"/>
          <p:nvPr/>
        </p:nvPicPr>
        <p:blipFill>
          <a:blip r:embed="rId4">
            <a:alphaModFix/>
          </a:blip>
          <a:stretch>
            <a:fillRect/>
          </a:stretch>
        </p:blipFill>
        <p:spPr>
          <a:xfrm>
            <a:off x="9849596" y="1929201"/>
            <a:ext cx="1657831" cy="802586"/>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FBEB94B1-0912-A84D-105C-0F33F6744E61}"/>
              </a:ext>
            </a:extLst>
          </p:cNvPr>
          <p:cNvPicPr>
            <a:picLocks noChangeAspect="1"/>
          </p:cNvPicPr>
          <p:nvPr/>
        </p:nvPicPr>
        <p:blipFill>
          <a:blip r:embed="rId5"/>
          <a:stretch>
            <a:fillRect/>
          </a:stretch>
        </p:blipFill>
        <p:spPr>
          <a:xfrm>
            <a:off x="3656954" y="2026979"/>
            <a:ext cx="1143000" cy="617220"/>
          </a:xfrm>
          <a:prstGeom prst="rect">
            <a:avLst/>
          </a:prstGeom>
        </p:spPr>
      </p:pic>
    </p:spTree>
    <p:extLst>
      <p:ext uri="{BB962C8B-B14F-4D97-AF65-F5344CB8AC3E}">
        <p14:creationId xmlns:p14="http://schemas.microsoft.com/office/powerpoint/2010/main" val="241894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AB31E-F36F-0BF7-717C-D0627581175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6830E7-487A-684F-CDEF-BF784FC0EDAE}"/>
              </a:ext>
            </a:extLst>
          </p:cNvPr>
          <p:cNvSpPr>
            <a:spLocks noGrp="1"/>
          </p:cNvSpPr>
          <p:nvPr>
            <p:ph type="body" sz="quarter" idx="10"/>
          </p:nvPr>
        </p:nvSpPr>
        <p:spPr/>
        <p:txBody>
          <a:bodyPr vert="horz" lIns="91440" tIns="45720" rIns="91440" bIns="45720" rtlCol="0" anchor="t">
            <a:spAutoFit/>
          </a:bodyPr>
          <a:lstStyle/>
          <a:p>
            <a:r>
              <a:rPr lang="en-US">
                <a:latin typeface="Arial Nova Light"/>
              </a:rPr>
              <a:t>Questions?</a:t>
            </a:r>
            <a:endParaRPr lang="en-US"/>
          </a:p>
        </p:txBody>
      </p:sp>
      <p:sp>
        <p:nvSpPr>
          <p:cNvPr id="3" name="Text Placeholder 2">
            <a:extLst>
              <a:ext uri="{FF2B5EF4-FFF2-40B4-BE49-F238E27FC236}">
                <a16:creationId xmlns:a16="http://schemas.microsoft.com/office/drawing/2014/main" id="{72D840B9-A21F-01A6-75A4-C1E699CC8ED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404B097-71E6-8144-86D4-A99A9960C765}"/>
              </a:ext>
            </a:extLst>
          </p:cNvPr>
          <p:cNvSpPr>
            <a:spLocks noGrp="1"/>
          </p:cNvSpPr>
          <p:nvPr>
            <p:ph type="sldNum" sz="quarter" idx="14"/>
          </p:nvPr>
        </p:nvSpPr>
        <p:spPr/>
        <p:txBody>
          <a:bodyPr/>
          <a:lstStyle/>
          <a:p>
            <a:fld id="{C0D0E87D-399F-EB4E-BCA3-C2811CAA7645}" type="slidenum">
              <a:rPr lang="en-US" smtClean="0"/>
              <a:pPr/>
              <a:t>36</a:t>
            </a:fld>
            <a:endParaRPr lang="en-US"/>
          </a:p>
        </p:txBody>
      </p:sp>
    </p:spTree>
    <p:extLst>
      <p:ext uri="{BB962C8B-B14F-4D97-AF65-F5344CB8AC3E}">
        <p14:creationId xmlns:p14="http://schemas.microsoft.com/office/powerpoint/2010/main" val="4087360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834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3466D-A179-BC21-653C-43A562998B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1017F2-19F2-A119-A08E-1EBB37C0D34E}"/>
              </a:ext>
            </a:extLst>
          </p:cNvPr>
          <p:cNvSpPr>
            <a:spLocks noGrp="1"/>
          </p:cNvSpPr>
          <p:nvPr>
            <p:ph type="body" sz="quarter" idx="10"/>
          </p:nvPr>
        </p:nvSpPr>
        <p:spPr>
          <a:xfrm>
            <a:off x="6644546" y="2638133"/>
            <a:ext cx="7185753" cy="784830"/>
          </a:xfrm>
        </p:spPr>
        <p:txBody>
          <a:bodyPr vert="horz" wrap="square" lIns="91440" tIns="45720" rIns="91440" bIns="45720" rtlCol="0" anchor="t">
            <a:spAutoFit/>
          </a:bodyPr>
          <a:lstStyle/>
          <a:p>
            <a:r>
              <a:rPr lang="en-US">
                <a:latin typeface="Arial Nova Light"/>
              </a:rPr>
              <a:t>Activate Best Practices</a:t>
            </a:r>
            <a:endParaRPr lang="en-US"/>
          </a:p>
        </p:txBody>
      </p:sp>
      <p:sp>
        <p:nvSpPr>
          <p:cNvPr id="3" name="Text Placeholder 2">
            <a:extLst>
              <a:ext uri="{FF2B5EF4-FFF2-40B4-BE49-F238E27FC236}">
                <a16:creationId xmlns:a16="http://schemas.microsoft.com/office/drawing/2014/main" id="{141EE36F-FCB7-133E-7142-C0CEFABF1D85}"/>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DFF3814F-7F82-EFBB-3419-345E78DBB17D}"/>
              </a:ext>
            </a:extLst>
          </p:cNvPr>
          <p:cNvSpPr>
            <a:spLocks noGrp="1"/>
          </p:cNvSpPr>
          <p:nvPr>
            <p:ph type="sldNum" sz="quarter" idx="14"/>
          </p:nvPr>
        </p:nvSpPr>
        <p:spPr/>
        <p:txBody>
          <a:bodyPr/>
          <a:lstStyle/>
          <a:p>
            <a:fld id="{C0D0E87D-399F-EB4E-BCA3-C2811CAA7645}" type="slidenum">
              <a:rPr lang="en-US" smtClean="0"/>
              <a:pPr/>
              <a:t>4</a:t>
            </a:fld>
            <a:endParaRPr lang="en-US"/>
          </a:p>
        </p:txBody>
      </p:sp>
    </p:spTree>
    <p:extLst>
      <p:ext uri="{BB962C8B-B14F-4D97-AF65-F5344CB8AC3E}">
        <p14:creationId xmlns:p14="http://schemas.microsoft.com/office/powerpoint/2010/main" val="160151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cxnSp>
        <p:nvCxnSpPr>
          <p:cNvPr id="2" name="Google Shape;1429;p193">
            <a:extLst>
              <a:ext uri="{FF2B5EF4-FFF2-40B4-BE49-F238E27FC236}">
                <a16:creationId xmlns:a16="http://schemas.microsoft.com/office/drawing/2014/main" id="{3F193DCE-70B9-E186-0D29-12616F945756}"/>
              </a:ext>
            </a:extLst>
          </p:cNvPr>
          <p:cNvCxnSpPr/>
          <p:nvPr/>
        </p:nvCxnSpPr>
        <p:spPr>
          <a:xfrm>
            <a:off x="-31952" y="4547589"/>
            <a:ext cx="14655709" cy="482"/>
          </a:xfrm>
          <a:prstGeom prst="straightConnector1">
            <a:avLst/>
          </a:prstGeom>
          <a:noFill/>
          <a:ln w="38103" cap="flat">
            <a:solidFill>
              <a:srgbClr val="D9E3E7"/>
            </a:solidFill>
            <a:prstDash val="solid"/>
            <a:round/>
          </a:ln>
        </p:spPr>
      </p:cxnSp>
      <p:sp>
        <p:nvSpPr>
          <p:cNvPr id="3" name="Google Shape;1430;p193">
            <a:extLst>
              <a:ext uri="{FF2B5EF4-FFF2-40B4-BE49-F238E27FC236}">
                <a16:creationId xmlns:a16="http://schemas.microsoft.com/office/drawing/2014/main" id="{9A530A8F-63CC-F809-97B7-D57E1FB9693B}"/>
              </a:ext>
            </a:extLst>
          </p:cNvPr>
          <p:cNvSpPr txBox="1">
            <a:spLocks noGrp="1"/>
          </p:cNvSpPr>
          <p:nvPr>
            <p:ph type="body" sz="quarter" idx="4294967295"/>
          </p:nvPr>
        </p:nvSpPr>
        <p:spPr>
          <a:xfrm>
            <a:off x="122774" y="5999290"/>
            <a:ext cx="3740057" cy="1771481"/>
          </a:xfrm>
          <a:prstGeom prst="rect">
            <a:avLst/>
          </a:prstGeom>
          <a:noFill/>
          <a:ln>
            <a:noFill/>
          </a:ln>
        </p:spPr>
        <p:txBody>
          <a:bodyPr vert="horz" wrap="square" lIns="146146" tIns="146146" rIns="146146" bIns="146146"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nSpc>
                <a:spcPct val="115000"/>
              </a:lnSpc>
              <a:spcBef>
                <a:spcPts val="0"/>
              </a:spcBef>
              <a:buNone/>
            </a:pPr>
            <a:r>
              <a:rPr lang="en-US" sz="1439" b="1" kern="0">
                <a:solidFill>
                  <a:srgbClr val="0080A3"/>
                </a:solidFill>
                <a:latin typeface="Roboto"/>
                <a:ea typeface="Roboto"/>
                <a:cs typeface="Roboto"/>
              </a:rPr>
              <a:t>Identify member priorities and goals. </a:t>
            </a:r>
            <a:endParaRPr lang="en-US" sz="1439" kern="0">
              <a:solidFill>
                <a:srgbClr val="0080A3"/>
              </a:solidFill>
              <a:latin typeface="Roboto"/>
              <a:ea typeface="Roboto"/>
              <a:cs typeface="Roboto"/>
            </a:endParaRPr>
          </a:p>
          <a:p>
            <a:pPr marL="0" lvl="0" indent="0">
              <a:lnSpc>
                <a:spcPct val="115000"/>
              </a:lnSpc>
              <a:spcBef>
                <a:spcPts val="0"/>
              </a:spcBef>
              <a:buNone/>
            </a:pPr>
            <a:r>
              <a:rPr lang="en-US" sz="1439" kern="0">
                <a:solidFill>
                  <a:srgbClr val="0080A3"/>
                </a:solidFill>
                <a:latin typeface="Roboto"/>
                <a:ea typeface="Roboto"/>
                <a:cs typeface="Roboto"/>
              </a:rPr>
              <a:t>Leverage the intake assessment (digital or telephonic) to develop your plan of care. Document your member's goals in the general notes section so you can always refer back to them. </a:t>
            </a:r>
          </a:p>
        </p:txBody>
      </p:sp>
      <p:cxnSp>
        <p:nvCxnSpPr>
          <p:cNvPr id="4" name="Google Shape;1431;p193">
            <a:extLst>
              <a:ext uri="{FF2B5EF4-FFF2-40B4-BE49-F238E27FC236}">
                <a16:creationId xmlns:a16="http://schemas.microsoft.com/office/drawing/2014/main" id="{2DEAA382-5EE7-3AA4-E062-175AB8244621}"/>
              </a:ext>
            </a:extLst>
          </p:cNvPr>
          <p:cNvCxnSpPr/>
          <p:nvPr/>
        </p:nvCxnSpPr>
        <p:spPr>
          <a:xfrm flipH="1">
            <a:off x="2674520" y="4583547"/>
            <a:ext cx="4313" cy="632538"/>
          </a:xfrm>
          <a:prstGeom prst="straightConnector1">
            <a:avLst/>
          </a:prstGeom>
          <a:noFill/>
          <a:ln w="38103" cap="flat">
            <a:solidFill>
              <a:srgbClr val="D9E3E7"/>
            </a:solidFill>
            <a:prstDash val="solid"/>
            <a:round/>
          </a:ln>
        </p:spPr>
      </p:cxnSp>
      <p:sp>
        <p:nvSpPr>
          <p:cNvPr id="5" name="Google Shape;1432;p193">
            <a:extLst>
              <a:ext uri="{FF2B5EF4-FFF2-40B4-BE49-F238E27FC236}">
                <a16:creationId xmlns:a16="http://schemas.microsoft.com/office/drawing/2014/main" id="{4B9EAC73-594F-0D49-F15C-B4F7B25E237A}"/>
              </a:ext>
            </a:extLst>
          </p:cNvPr>
          <p:cNvSpPr txBox="1"/>
          <p:nvPr/>
        </p:nvSpPr>
        <p:spPr>
          <a:xfrm>
            <a:off x="6769" y="3799738"/>
            <a:ext cx="2125870" cy="271434"/>
          </a:xfrm>
          <a:prstGeom prst="rect">
            <a:avLst/>
          </a:prstGeom>
          <a:noFill/>
          <a:ln cap="flat">
            <a:noFill/>
          </a:ln>
        </p:spPr>
        <p:txBody>
          <a:bodyPr vert="horz" wrap="square" lIns="146146" tIns="146146" rIns="146146" bIns="146146" anchor="t"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8" b="1" i="0" u="none" strike="noStrike" kern="1200" cap="none" spc="0" baseline="0">
                <a:solidFill>
                  <a:srgbClr val="000000"/>
                </a:solidFill>
                <a:uFillTx/>
                <a:latin typeface="Roboto"/>
                <a:ea typeface="Roboto"/>
                <a:cs typeface="Roboto"/>
              </a:rPr>
              <a:t>STAFF</a:t>
            </a:r>
          </a:p>
        </p:txBody>
      </p:sp>
      <p:cxnSp>
        <p:nvCxnSpPr>
          <p:cNvPr id="6" name="Google Shape;1433;p193">
            <a:extLst>
              <a:ext uri="{FF2B5EF4-FFF2-40B4-BE49-F238E27FC236}">
                <a16:creationId xmlns:a16="http://schemas.microsoft.com/office/drawing/2014/main" id="{86163228-3F69-83A6-A5C1-30A39B31EEC7}"/>
              </a:ext>
            </a:extLst>
          </p:cNvPr>
          <p:cNvCxnSpPr/>
          <p:nvPr/>
        </p:nvCxnSpPr>
        <p:spPr>
          <a:xfrm flipH="1">
            <a:off x="4352218" y="4541477"/>
            <a:ext cx="7681" cy="2495610"/>
          </a:xfrm>
          <a:prstGeom prst="straightConnector1">
            <a:avLst/>
          </a:prstGeom>
          <a:noFill/>
          <a:ln w="38103" cap="flat">
            <a:solidFill>
              <a:srgbClr val="D9E3E7"/>
            </a:solidFill>
            <a:prstDash val="solid"/>
            <a:round/>
          </a:ln>
        </p:spPr>
      </p:cxnSp>
      <p:cxnSp>
        <p:nvCxnSpPr>
          <p:cNvPr id="7" name="Google Shape;1434;p193">
            <a:extLst>
              <a:ext uri="{FF2B5EF4-FFF2-40B4-BE49-F238E27FC236}">
                <a16:creationId xmlns:a16="http://schemas.microsoft.com/office/drawing/2014/main" id="{9CFB96CE-A71F-A791-0712-5E4651FA9343}"/>
              </a:ext>
            </a:extLst>
          </p:cNvPr>
          <p:cNvCxnSpPr/>
          <p:nvPr/>
        </p:nvCxnSpPr>
        <p:spPr>
          <a:xfrm>
            <a:off x="-6143" y="4554073"/>
            <a:ext cx="14629813" cy="23494"/>
          </a:xfrm>
          <a:prstGeom prst="straightConnector1">
            <a:avLst/>
          </a:prstGeom>
          <a:noFill/>
          <a:ln w="38103" cap="flat">
            <a:solidFill>
              <a:srgbClr val="D9E3E7"/>
            </a:solidFill>
            <a:prstDash val="solid"/>
            <a:round/>
          </a:ln>
        </p:spPr>
      </p:cxnSp>
      <p:cxnSp>
        <p:nvCxnSpPr>
          <p:cNvPr id="8" name="Google Shape;1435;p193">
            <a:extLst>
              <a:ext uri="{FF2B5EF4-FFF2-40B4-BE49-F238E27FC236}">
                <a16:creationId xmlns:a16="http://schemas.microsoft.com/office/drawing/2014/main" id="{2484B875-A6E8-25CA-2132-DFE6FD1C2448}"/>
              </a:ext>
            </a:extLst>
          </p:cNvPr>
          <p:cNvCxnSpPr/>
          <p:nvPr/>
        </p:nvCxnSpPr>
        <p:spPr>
          <a:xfrm flipH="1">
            <a:off x="7929274" y="4583558"/>
            <a:ext cx="11028" cy="1019056"/>
          </a:xfrm>
          <a:prstGeom prst="straightConnector1">
            <a:avLst/>
          </a:prstGeom>
          <a:noFill/>
          <a:ln w="38103" cap="flat">
            <a:solidFill>
              <a:srgbClr val="D9E3E7"/>
            </a:solidFill>
            <a:prstDash val="solid"/>
            <a:round/>
          </a:ln>
        </p:spPr>
      </p:cxnSp>
      <p:sp>
        <p:nvSpPr>
          <p:cNvPr id="9" name="Google Shape;1436;p193">
            <a:extLst>
              <a:ext uri="{FF2B5EF4-FFF2-40B4-BE49-F238E27FC236}">
                <a16:creationId xmlns:a16="http://schemas.microsoft.com/office/drawing/2014/main" id="{7E33D50B-1F73-FCF4-4C52-643A88AAE13C}"/>
              </a:ext>
            </a:extLst>
          </p:cNvPr>
          <p:cNvSpPr txBox="1">
            <a:spLocks noGrp="1"/>
          </p:cNvSpPr>
          <p:nvPr>
            <p:ph type="body" sz="quarter" idx="4294967295"/>
          </p:nvPr>
        </p:nvSpPr>
        <p:spPr>
          <a:xfrm>
            <a:off x="4704160" y="5095077"/>
            <a:ext cx="2896523" cy="2460606"/>
          </a:xfrm>
          <a:prstGeom prst="rect">
            <a:avLst/>
          </a:prstGeom>
          <a:noFill/>
          <a:ln>
            <a:noFill/>
          </a:ln>
        </p:spPr>
        <p:txBody>
          <a:bodyPr vert="horz" wrap="square" lIns="146146" tIns="146146" rIns="146146" bIns="146146"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nSpc>
                <a:spcPct val="115000"/>
              </a:lnSpc>
              <a:spcBef>
                <a:spcPts val="0"/>
              </a:spcBef>
              <a:buNone/>
            </a:pPr>
            <a:r>
              <a:rPr lang="en-US" sz="1439" b="1" kern="0">
                <a:solidFill>
                  <a:srgbClr val="0080A3"/>
                </a:solidFill>
                <a:latin typeface="Roboto"/>
                <a:ea typeface="Roboto"/>
                <a:cs typeface="Roboto"/>
              </a:rPr>
              <a:t>Make a first impression. </a:t>
            </a:r>
          </a:p>
          <a:p>
            <a:pPr marL="0" lvl="0" indent="0">
              <a:lnSpc>
                <a:spcPct val="115000"/>
              </a:lnSpc>
              <a:spcBef>
                <a:spcPts val="0"/>
              </a:spcBef>
              <a:buNone/>
            </a:pPr>
            <a:r>
              <a:rPr lang="en-US" sz="1439" kern="0">
                <a:solidFill>
                  <a:srgbClr val="0080A3"/>
                </a:solidFill>
                <a:latin typeface="Roboto"/>
                <a:ea typeface="Roboto"/>
                <a:cs typeface="Roboto"/>
              </a:rPr>
              <a:t>Your welcome message is the first chance to set the tone with your member and start building your relationship. Use this message to align on goals and set expectations around how using different features in the app will help guide how you support them. </a:t>
            </a:r>
          </a:p>
        </p:txBody>
      </p:sp>
      <p:sp>
        <p:nvSpPr>
          <p:cNvPr id="10" name="Google Shape;1437;p193">
            <a:extLst>
              <a:ext uri="{FF2B5EF4-FFF2-40B4-BE49-F238E27FC236}">
                <a16:creationId xmlns:a16="http://schemas.microsoft.com/office/drawing/2014/main" id="{355E1163-FAA2-C900-D93F-209B4130B6BD}"/>
              </a:ext>
            </a:extLst>
          </p:cNvPr>
          <p:cNvSpPr txBox="1">
            <a:spLocks noGrp="1"/>
          </p:cNvSpPr>
          <p:nvPr>
            <p:ph type="body" sz="quarter" idx="4294967295"/>
          </p:nvPr>
        </p:nvSpPr>
        <p:spPr>
          <a:xfrm>
            <a:off x="8418859" y="5050320"/>
            <a:ext cx="3192887" cy="1935008"/>
          </a:xfrm>
          <a:prstGeom prst="rect">
            <a:avLst/>
          </a:prstGeom>
          <a:noFill/>
          <a:ln>
            <a:noFill/>
          </a:ln>
        </p:spPr>
        <p:txBody>
          <a:bodyPr vert="horz" wrap="square" lIns="146146" tIns="146146" rIns="146146" bIns="146146"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nSpc>
                <a:spcPct val="115000"/>
              </a:lnSpc>
              <a:spcBef>
                <a:spcPts val="0"/>
              </a:spcBef>
              <a:buNone/>
            </a:pPr>
            <a:r>
              <a:rPr lang="en-US" sz="1439" b="1" kern="0">
                <a:solidFill>
                  <a:srgbClr val="0080A3"/>
                </a:solidFill>
                <a:latin typeface="Roboto"/>
                <a:ea typeface="Roboto"/>
                <a:cs typeface="Roboto"/>
              </a:rPr>
              <a:t>Set up your member's profile. </a:t>
            </a:r>
            <a:endParaRPr lang="en-US" sz="1439" kern="0">
              <a:solidFill>
                <a:srgbClr val="0080A3"/>
              </a:solidFill>
              <a:latin typeface="Roboto"/>
              <a:ea typeface="Roboto"/>
              <a:cs typeface="Roboto"/>
            </a:endParaRPr>
          </a:p>
          <a:p>
            <a:pPr marL="0" lvl="0" indent="0">
              <a:lnSpc>
                <a:spcPct val="115000"/>
              </a:lnSpc>
              <a:spcBef>
                <a:spcPts val="0"/>
              </a:spcBef>
              <a:buNone/>
            </a:pPr>
            <a:r>
              <a:rPr lang="en-US" sz="1439" kern="0">
                <a:solidFill>
                  <a:srgbClr val="0080A3"/>
                </a:solidFill>
                <a:latin typeface="Roboto"/>
                <a:ea typeface="Roboto"/>
                <a:cs typeface="Roboto"/>
              </a:rPr>
              <a:t>Consider the member's goals and priorities to guide how you personalize the app for your member. Use of biometric programs, medication reminders, supplemental care programs, and patient instructions can lead to increased member engagement and retention. </a:t>
            </a:r>
          </a:p>
        </p:txBody>
      </p:sp>
      <p:cxnSp>
        <p:nvCxnSpPr>
          <p:cNvPr id="11" name="Google Shape;1438;p193">
            <a:extLst>
              <a:ext uri="{FF2B5EF4-FFF2-40B4-BE49-F238E27FC236}">
                <a16:creationId xmlns:a16="http://schemas.microsoft.com/office/drawing/2014/main" id="{4B93DFE9-BC95-72FD-FBB8-4501F2408F0F}"/>
              </a:ext>
            </a:extLst>
          </p:cNvPr>
          <p:cNvCxnSpPr/>
          <p:nvPr/>
        </p:nvCxnSpPr>
        <p:spPr>
          <a:xfrm flipH="1">
            <a:off x="11816695" y="4621040"/>
            <a:ext cx="2393" cy="2003590"/>
          </a:xfrm>
          <a:prstGeom prst="straightConnector1">
            <a:avLst/>
          </a:prstGeom>
          <a:noFill/>
          <a:ln w="38103" cap="flat">
            <a:solidFill>
              <a:srgbClr val="D9E3E7"/>
            </a:solidFill>
            <a:prstDash val="solid"/>
            <a:round/>
          </a:ln>
        </p:spPr>
      </p:cxnSp>
      <p:sp>
        <p:nvSpPr>
          <p:cNvPr id="12" name="Google Shape;1439;p193">
            <a:extLst>
              <a:ext uri="{FF2B5EF4-FFF2-40B4-BE49-F238E27FC236}">
                <a16:creationId xmlns:a16="http://schemas.microsoft.com/office/drawing/2014/main" id="{6C148D67-795D-530B-4028-1C29D12BE7B8}"/>
              </a:ext>
            </a:extLst>
          </p:cNvPr>
          <p:cNvSpPr txBox="1">
            <a:spLocks noGrp="1"/>
          </p:cNvSpPr>
          <p:nvPr>
            <p:ph type="body" sz="quarter" idx="4294967295"/>
          </p:nvPr>
        </p:nvSpPr>
        <p:spPr>
          <a:xfrm>
            <a:off x="12190331" y="5330981"/>
            <a:ext cx="2433262" cy="2179099"/>
          </a:xfrm>
          <a:prstGeom prst="rect">
            <a:avLst/>
          </a:prstGeom>
          <a:noFill/>
          <a:ln>
            <a:noFill/>
          </a:ln>
        </p:spPr>
        <p:txBody>
          <a:bodyPr vert="horz" wrap="square" lIns="146146" tIns="146146" rIns="146146" bIns="146146"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nSpc>
                <a:spcPct val="115000"/>
              </a:lnSpc>
              <a:spcBef>
                <a:spcPts val="0"/>
              </a:spcBef>
              <a:buNone/>
            </a:pPr>
            <a:r>
              <a:rPr lang="en-US" sz="1439" b="1" kern="0">
                <a:solidFill>
                  <a:srgbClr val="0080A3"/>
                </a:solidFill>
                <a:latin typeface="Roboto"/>
                <a:ea typeface="Roboto"/>
                <a:cs typeface="Roboto"/>
              </a:rPr>
              <a:t>Timing matters. </a:t>
            </a:r>
            <a:endParaRPr lang="en-US" sz="1439" kern="0">
              <a:solidFill>
                <a:srgbClr val="0080A3"/>
              </a:solidFill>
              <a:latin typeface="Roboto"/>
              <a:ea typeface="Roboto"/>
              <a:cs typeface="Roboto"/>
            </a:endParaRPr>
          </a:p>
          <a:p>
            <a:pPr marL="0" lvl="0" indent="0">
              <a:lnSpc>
                <a:spcPct val="115000"/>
              </a:lnSpc>
              <a:spcBef>
                <a:spcPts val="0"/>
              </a:spcBef>
              <a:buNone/>
            </a:pPr>
            <a:r>
              <a:rPr lang="en-US" sz="1439" kern="0">
                <a:solidFill>
                  <a:srgbClr val="0080A3"/>
                </a:solidFill>
                <a:latin typeface="Roboto"/>
                <a:ea typeface="Roboto"/>
                <a:cs typeface="Roboto"/>
              </a:rPr>
              <a:t>Set up your member's profile as soon as they onboard to ensure that the app is as personalized and relevant as possible. Data shows that they greatest drop off of members is in the first few days on the app. This is your window to make an impact. </a:t>
            </a:r>
            <a:endParaRPr lang="en-US" sz="1439" b="1" kern="0">
              <a:solidFill>
                <a:srgbClr val="0080A3"/>
              </a:solidFill>
              <a:latin typeface="Roboto"/>
              <a:ea typeface="Roboto"/>
              <a:cs typeface="Roboto"/>
            </a:endParaRPr>
          </a:p>
        </p:txBody>
      </p:sp>
      <p:pic>
        <p:nvPicPr>
          <p:cNvPr id="13" name="Google Shape;1440;p193">
            <a:extLst>
              <a:ext uri="{FF2B5EF4-FFF2-40B4-BE49-F238E27FC236}">
                <a16:creationId xmlns:a16="http://schemas.microsoft.com/office/drawing/2014/main" id="{7314A0F3-9334-44D3-48C2-1A91D9C50BA8}"/>
              </a:ext>
            </a:extLst>
          </p:cNvPr>
          <p:cNvPicPr>
            <a:picLocks noChangeAspect="1"/>
          </p:cNvPicPr>
          <p:nvPr/>
        </p:nvPicPr>
        <p:blipFill>
          <a:blip r:embed="rId3">
            <a:alphaModFix/>
          </a:blip>
          <a:srcRect/>
          <a:stretch>
            <a:fillRect/>
          </a:stretch>
        </p:blipFill>
        <p:spPr>
          <a:xfrm>
            <a:off x="497089" y="2567372"/>
            <a:ext cx="1144265" cy="1285331"/>
          </a:xfrm>
          <a:prstGeom prst="rect">
            <a:avLst/>
          </a:prstGeom>
          <a:noFill/>
          <a:ln cap="flat">
            <a:noFill/>
          </a:ln>
        </p:spPr>
      </p:pic>
      <p:sp>
        <p:nvSpPr>
          <p:cNvPr id="14" name="Google Shape;1441;p193">
            <a:extLst>
              <a:ext uri="{FF2B5EF4-FFF2-40B4-BE49-F238E27FC236}">
                <a16:creationId xmlns:a16="http://schemas.microsoft.com/office/drawing/2014/main" id="{A53DE5D3-3CAD-5DAC-C329-1152FE663ACF}"/>
              </a:ext>
            </a:extLst>
          </p:cNvPr>
          <p:cNvSpPr txBox="1">
            <a:spLocks noGrp="1"/>
          </p:cNvSpPr>
          <p:nvPr>
            <p:ph type="title"/>
          </p:nvPr>
        </p:nvSpPr>
        <p:spPr>
          <a:xfrm>
            <a:off x="896588" y="349418"/>
            <a:ext cx="13620349" cy="917392"/>
          </a:xfrm>
          <a:prstGeom prst="rect">
            <a:avLst/>
          </a:prstGeom>
          <a:noFill/>
          <a:ln>
            <a:noFill/>
          </a:ln>
        </p:spPr>
        <p:txBody>
          <a:bodyPr vert="horz" wrap="square" lIns="146146" tIns="73056" rIns="146146" bIns="73056"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lvl="0"/>
            <a:r>
              <a:rPr lang="en-US" sz="3200" b="0" dirty="0">
                <a:latin typeface="Arial Nova"/>
              </a:rPr>
              <a:t>Staff Journey </a:t>
            </a:r>
          </a:p>
        </p:txBody>
      </p:sp>
      <p:sp>
        <p:nvSpPr>
          <p:cNvPr id="15" name="Google Shape;1442;p193">
            <a:extLst>
              <a:ext uri="{FF2B5EF4-FFF2-40B4-BE49-F238E27FC236}">
                <a16:creationId xmlns:a16="http://schemas.microsoft.com/office/drawing/2014/main" id="{99D36205-DB3A-D89C-D2F6-F1D2B0F271E5}"/>
              </a:ext>
            </a:extLst>
          </p:cNvPr>
          <p:cNvSpPr/>
          <p:nvPr/>
        </p:nvSpPr>
        <p:spPr>
          <a:xfrm>
            <a:off x="11326245" y="0"/>
            <a:ext cx="3297227" cy="475999"/>
          </a:xfrm>
          <a:custGeom>
            <a:avLst/>
            <a:gdLst>
              <a:gd name="f0" fmla="val w"/>
              <a:gd name="f1" fmla="val h"/>
              <a:gd name="f2" fmla="val 0"/>
              <a:gd name="f3" fmla="val 82507"/>
              <a:gd name="f4" fmla="val 11911"/>
              <a:gd name="f5" fmla="val 11621"/>
              <a:gd name="f6" fmla="*/ f0 1 82507"/>
              <a:gd name="f7" fmla="*/ f1 1 11911"/>
              <a:gd name="f8" fmla="val f2"/>
              <a:gd name="f9" fmla="val f3"/>
              <a:gd name="f10" fmla="val f4"/>
              <a:gd name="f11" fmla="+- f10 0 f8"/>
              <a:gd name="f12" fmla="+- f9 0 f8"/>
              <a:gd name="f13" fmla="*/ f12 1 82507"/>
              <a:gd name="f14" fmla="*/ f11 1 11911"/>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2507" h="11911">
                <a:moveTo>
                  <a:pt x="f2" y="f2"/>
                </a:moveTo>
                <a:lnTo>
                  <a:pt x="f5" y="f4"/>
                </a:lnTo>
                <a:lnTo>
                  <a:pt x="f3" y="f4"/>
                </a:lnTo>
                <a:lnTo>
                  <a:pt x="f3" y="f2"/>
                </a:lnTo>
                <a:close/>
              </a:path>
            </a:pathLst>
          </a:custGeom>
          <a:solidFill>
            <a:srgbClr val="09BFB1"/>
          </a:solidFill>
          <a:ln cap="flat">
            <a:noFill/>
            <a:prstDash val="solid"/>
          </a:ln>
        </p:spPr>
        <p:txBody>
          <a:bodyPr vert="horz" wrap="square" lIns="109728" tIns="54864" rIns="109728" bIns="54864" anchor="t"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60" b="0" i="0" u="none" strike="noStrike" kern="1200" cap="none" spc="0" baseline="0">
              <a:solidFill>
                <a:srgbClr val="1F2327"/>
              </a:solidFill>
              <a:uFillTx/>
              <a:latin typeface="Arial"/>
            </a:endParaRPr>
          </a:p>
        </p:txBody>
      </p:sp>
      <p:sp>
        <p:nvSpPr>
          <p:cNvPr id="16" name="Google Shape;1443;p193">
            <a:extLst>
              <a:ext uri="{FF2B5EF4-FFF2-40B4-BE49-F238E27FC236}">
                <a16:creationId xmlns:a16="http://schemas.microsoft.com/office/drawing/2014/main" id="{EA0D10DF-790D-D2D8-1800-FFB81776DF9D}"/>
              </a:ext>
            </a:extLst>
          </p:cNvPr>
          <p:cNvSpPr/>
          <p:nvPr/>
        </p:nvSpPr>
        <p:spPr>
          <a:xfrm>
            <a:off x="11837248" y="18587"/>
            <a:ext cx="2786224" cy="438791"/>
          </a:xfrm>
          <a:prstGeom prst="rect">
            <a:avLst/>
          </a:prstGeom>
          <a:noFill/>
          <a:ln cap="flat">
            <a:noFill/>
            <a:prstDash val="solid"/>
          </a:ln>
        </p:spPr>
        <p:txBody>
          <a:bodyPr vert="horz" wrap="square" lIns="146146" tIns="146146" rIns="146146" bIns="146146" anchor="ctr" anchorCtr="1"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758" b="1" i="0" u="none" strike="noStrike" kern="1200" cap="none" spc="0" baseline="0">
                <a:solidFill>
                  <a:srgbClr val="FFFFFF"/>
                </a:solidFill>
                <a:uFillTx/>
                <a:latin typeface="Roboto"/>
                <a:ea typeface="Roboto"/>
                <a:cs typeface="Roboto"/>
              </a:rPr>
              <a:t>ACTIVATE</a:t>
            </a:r>
            <a:endParaRPr lang="en-US" sz="1439" b="0" i="0" u="none" strike="noStrike" kern="1200" cap="none" spc="0" baseline="0">
              <a:solidFill>
                <a:srgbClr val="FFFFFF"/>
              </a:solidFill>
              <a:uFillTx/>
              <a:latin typeface="Roboto"/>
              <a:ea typeface="Roboto"/>
              <a:cs typeface="Roboto"/>
            </a:endParaRPr>
          </a:p>
        </p:txBody>
      </p:sp>
      <p:cxnSp>
        <p:nvCxnSpPr>
          <p:cNvPr id="17" name="Google Shape;1444;p193">
            <a:extLst>
              <a:ext uri="{FF2B5EF4-FFF2-40B4-BE49-F238E27FC236}">
                <a16:creationId xmlns:a16="http://schemas.microsoft.com/office/drawing/2014/main" id="{3274D1DD-46DF-B655-0219-B57F8B777D4E}"/>
              </a:ext>
            </a:extLst>
          </p:cNvPr>
          <p:cNvCxnSpPr/>
          <p:nvPr/>
        </p:nvCxnSpPr>
        <p:spPr>
          <a:xfrm flipH="1">
            <a:off x="6818344" y="2045989"/>
            <a:ext cx="7670" cy="2495610"/>
          </a:xfrm>
          <a:prstGeom prst="straightConnector1">
            <a:avLst/>
          </a:prstGeom>
          <a:noFill/>
          <a:ln w="38103" cap="flat">
            <a:solidFill>
              <a:srgbClr val="D9E3E7"/>
            </a:solidFill>
            <a:prstDash val="solid"/>
            <a:round/>
          </a:ln>
        </p:spPr>
      </p:cxnSp>
      <p:sp>
        <p:nvSpPr>
          <p:cNvPr id="18" name="Google Shape;1445;p193">
            <a:extLst>
              <a:ext uri="{FF2B5EF4-FFF2-40B4-BE49-F238E27FC236}">
                <a16:creationId xmlns:a16="http://schemas.microsoft.com/office/drawing/2014/main" id="{B60CC06B-9FA2-3663-5E54-DFB15E0BC240}"/>
              </a:ext>
            </a:extLst>
          </p:cNvPr>
          <p:cNvSpPr txBox="1">
            <a:spLocks noGrp="1"/>
          </p:cNvSpPr>
          <p:nvPr>
            <p:ph type="body" sz="quarter" idx="4294967295"/>
          </p:nvPr>
        </p:nvSpPr>
        <p:spPr>
          <a:xfrm>
            <a:off x="7239754" y="1186236"/>
            <a:ext cx="3865223" cy="1501013"/>
          </a:xfrm>
          <a:prstGeom prst="rect">
            <a:avLst/>
          </a:prstGeom>
          <a:noFill/>
          <a:ln>
            <a:noFill/>
          </a:ln>
        </p:spPr>
        <p:txBody>
          <a:bodyPr vert="horz" wrap="square" lIns="146146" tIns="146146" rIns="146146" bIns="146146" anchor="ctr" anchorCtr="0" compatLnSpc="1">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lvl="0" indent="0">
              <a:lnSpc>
                <a:spcPct val="115000"/>
              </a:lnSpc>
              <a:spcBef>
                <a:spcPts val="0"/>
              </a:spcBef>
              <a:buNone/>
            </a:pPr>
            <a:r>
              <a:rPr lang="en-US" sz="1439" kern="0">
                <a:solidFill>
                  <a:srgbClr val="0080A3"/>
                </a:solidFill>
                <a:latin typeface="Roboto"/>
                <a:ea typeface="Roboto"/>
                <a:cs typeface="Roboto"/>
              </a:rPr>
              <a:t>Welcome the member and curate their profile using app features and care programs to drive member engagement and retention. </a:t>
            </a:r>
          </a:p>
        </p:txBody>
      </p:sp>
      <p:sp>
        <p:nvSpPr>
          <p:cNvPr id="19" name="Google Shape;1446;p193">
            <a:extLst>
              <a:ext uri="{FF2B5EF4-FFF2-40B4-BE49-F238E27FC236}">
                <a16:creationId xmlns:a16="http://schemas.microsoft.com/office/drawing/2014/main" id="{DB29BAA2-0F66-9223-22CA-B2518D29A773}"/>
              </a:ext>
            </a:extLst>
          </p:cNvPr>
          <p:cNvSpPr txBox="1"/>
          <p:nvPr/>
        </p:nvSpPr>
        <p:spPr>
          <a:xfrm>
            <a:off x="7239754" y="940368"/>
            <a:ext cx="1489019" cy="611451"/>
          </a:xfrm>
          <a:prstGeom prst="rect">
            <a:avLst/>
          </a:prstGeom>
          <a:noFill/>
          <a:ln cap="flat">
            <a:noFill/>
          </a:ln>
        </p:spPr>
        <p:txBody>
          <a:bodyPr vert="horz" wrap="square" lIns="146146" tIns="146146" rIns="146146" bIns="146146" anchor="t" anchorCtr="0" compatLnSpc="1">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l" defTabSz="1097280" rtl="0" fontAlgn="auto" hangingPunct="1">
              <a:lnSpc>
                <a:spcPct val="115000"/>
              </a:lnSpc>
              <a:spcBef>
                <a:spcPts val="0"/>
              </a:spcBef>
              <a:spcAft>
                <a:spcPts val="1596"/>
              </a:spcAft>
              <a:buNone/>
              <a:tabLst/>
              <a:defRPr sz="1800" b="0" i="0" u="none" strike="noStrike" kern="0" cap="none" spc="0" baseline="0">
                <a:solidFill>
                  <a:srgbClr val="000000"/>
                </a:solidFill>
                <a:uFillTx/>
              </a:defRPr>
            </a:pPr>
            <a:r>
              <a:rPr lang="en-US" sz="1919" b="1" i="0" u="none" strike="noStrike" kern="1200" cap="none" spc="0" baseline="0">
                <a:solidFill>
                  <a:srgbClr val="09BFB1"/>
                </a:solidFill>
                <a:uFillTx/>
                <a:latin typeface="Roboto"/>
                <a:ea typeface="Roboto"/>
                <a:cs typeface="Roboto"/>
              </a:rPr>
              <a:t>ACTIVATE</a:t>
            </a:r>
            <a:endParaRPr lang="en-US" sz="1598" b="0" i="0" u="none" strike="noStrike" kern="1200" cap="none" spc="0" baseline="0">
              <a:solidFill>
                <a:srgbClr val="09BFB1"/>
              </a:solidFill>
              <a:uFillTx/>
              <a:latin typeface="Roboto"/>
              <a:ea typeface="Roboto"/>
              <a:cs typeface="Roboto"/>
            </a:endParaRPr>
          </a:p>
        </p:txBody>
      </p:sp>
      <p:pic>
        <p:nvPicPr>
          <p:cNvPr id="20" name="Google Shape;1447;p193">
            <a:extLst>
              <a:ext uri="{FF2B5EF4-FFF2-40B4-BE49-F238E27FC236}">
                <a16:creationId xmlns:a16="http://schemas.microsoft.com/office/drawing/2014/main" id="{566DAB5F-929F-31BB-A0CB-B53F930CA606}"/>
              </a:ext>
            </a:extLst>
          </p:cNvPr>
          <p:cNvPicPr>
            <a:picLocks noChangeAspect="1"/>
          </p:cNvPicPr>
          <p:nvPr/>
        </p:nvPicPr>
        <p:blipFill>
          <a:blip r:embed="rId4">
            <a:alphaModFix/>
          </a:blip>
          <a:stretch>
            <a:fillRect/>
          </a:stretch>
        </p:blipFill>
        <p:spPr>
          <a:xfrm>
            <a:off x="6345076" y="1023598"/>
            <a:ext cx="858698" cy="858698"/>
          </a:xfrm>
          <a:prstGeom prst="rect">
            <a:avLst/>
          </a:prstGeom>
          <a:noFill/>
          <a:ln cap="flat">
            <a:noFill/>
          </a:ln>
        </p:spPr>
      </p:pic>
      <p:pic>
        <p:nvPicPr>
          <p:cNvPr id="21" name="Google Shape;1448;p193">
            <a:extLst>
              <a:ext uri="{FF2B5EF4-FFF2-40B4-BE49-F238E27FC236}">
                <a16:creationId xmlns:a16="http://schemas.microsoft.com/office/drawing/2014/main" id="{1703DDE1-311E-903E-2D02-078027B9594D}"/>
              </a:ext>
            </a:extLst>
          </p:cNvPr>
          <p:cNvPicPr>
            <a:picLocks noChangeAspect="1"/>
          </p:cNvPicPr>
          <p:nvPr/>
        </p:nvPicPr>
        <p:blipFill>
          <a:blip r:embed="rId5">
            <a:alphaModFix/>
          </a:blip>
          <a:stretch>
            <a:fillRect/>
          </a:stretch>
        </p:blipFill>
        <p:spPr>
          <a:xfrm>
            <a:off x="11388526" y="6697600"/>
            <a:ext cx="858698" cy="858698"/>
          </a:xfrm>
          <a:prstGeom prst="rect">
            <a:avLst/>
          </a:prstGeom>
          <a:noFill/>
          <a:ln cap="flat">
            <a:noFill/>
          </a:ln>
        </p:spPr>
      </p:pic>
      <p:pic>
        <p:nvPicPr>
          <p:cNvPr id="22" name="Google Shape;1449;p193">
            <a:extLst>
              <a:ext uri="{FF2B5EF4-FFF2-40B4-BE49-F238E27FC236}">
                <a16:creationId xmlns:a16="http://schemas.microsoft.com/office/drawing/2014/main" id="{7081D9E4-6936-990B-0855-285FC36558C7}"/>
              </a:ext>
            </a:extLst>
          </p:cNvPr>
          <p:cNvPicPr>
            <a:picLocks noChangeAspect="1"/>
          </p:cNvPicPr>
          <p:nvPr/>
        </p:nvPicPr>
        <p:blipFill>
          <a:blip r:embed="rId6">
            <a:alphaModFix/>
          </a:blip>
          <a:stretch>
            <a:fillRect/>
          </a:stretch>
        </p:blipFill>
        <p:spPr>
          <a:xfrm>
            <a:off x="2247339" y="5251571"/>
            <a:ext cx="858698" cy="858698"/>
          </a:xfrm>
          <a:prstGeom prst="rect">
            <a:avLst/>
          </a:prstGeom>
          <a:noFill/>
          <a:ln cap="flat">
            <a:noFill/>
          </a:ln>
        </p:spPr>
      </p:pic>
      <p:pic>
        <p:nvPicPr>
          <p:cNvPr id="23" name="Google Shape;1450;p193">
            <a:extLst>
              <a:ext uri="{FF2B5EF4-FFF2-40B4-BE49-F238E27FC236}">
                <a16:creationId xmlns:a16="http://schemas.microsoft.com/office/drawing/2014/main" id="{D9882BAB-0BC8-CF6B-CA68-D989B3AB92B5}"/>
              </a:ext>
            </a:extLst>
          </p:cNvPr>
          <p:cNvPicPr>
            <a:picLocks noChangeAspect="1"/>
          </p:cNvPicPr>
          <p:nvPr/>
        </p:nvPicPr>
        <p:blipFill>
          <a:blip r:embed="rId7">
            <a:alphaModFix/>
          </a:blip>
          <a:stretch>
            <a:fillRect/>
          </a:stretch>
        </p:blipFill>
        <p:spPr>
          <a:xfrm>
            <a:off x="3926704" y="7125330"/>
            <a:ext cx="858698" cy="847824"/>
          </a:xfrm>
          <a:prstGeom prst="rect">
            <a:avLst/>
          </a:prstGeom>
          <a:noFill/>
          <a:ln cap="flat">
            <a:noFill/>
          </a:ln>
        </p:spPr>
      </p:pic>
      <p:pic>
        <p:nvPicPr>
          <p:cNvPr id="24" name="Google Shape;1451;p193">
            <a:extLst>
              <a:ext uri="{FF2B5EF4-FFF2-40B4-BE49-F238E27FC236}">
                <a16:creationId xmlns:a16="http://schemas.microsoft.com/office/drawing/2014/main" id="{D191BAF7-37D0-5494-5418-1F851300F046}"/>
              </a:ext>
            </a:extLst>
          </p:cNvPr>
          <p:cNvPicPr>
            <a:picLocks noChangeAspect="1"/>
          </p:cNvPicPr>
          <p:nvPr/>
        </p:nvPicPr>
        <p:blipFill>
          <a:blip r:embed="rId8">
            <a:alphaModFix/>
          </a:blip>
          <a:stretch>
            <a:fillRect/>
          </a:stretch>
        </p:blipFill>
        <p:spPr>
          <a:xfrm>
            <a:off x="7510859" y="5691657"/>
            <a:ext cx="847824" cy="858698"/>
          </a:xfrm>
          <a:prstGeom prst="rect">
            <a:avLst/>
          </a:prstGeom>
          <a:noFill/>
          <a:ln cap="flat">
            <a:noFill/>
          </a:ln>
        </p:spPr>
      </p:pic>
    </p:spTree>
    <p:extLst>
      <p:ext uri="{BB962C8B-B14F-4D97-AF65-F5344CB8AC3E}">
        <p14:creationId xmlns:p14="http://schemas.microsoft.com/office/powerpoint/2010/main" val="20447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5"/>
          <p:cNvSpPr txBox="1">
            <a:spLocks noGrp="1"/>
          </p:cNvSpPr>
          <p:nvPr>
            <p:ph type="title"/>
          </p:nvPr>
        </p:nvSpPr>
        <p:spPr>
          <a:xfrm>
            <a:off x="498723" y="468208"/>
            <a:ext cx="13710491" cy="916320"/>
          </a:xfrm>
          <a:prstGeom prst="rect">
            <a:avLst/>
          </a:prstGeom>
        </p:spPr>
        <p:txBody>
          <a:bodyPr spcFirstLastPara="1" wrap="square" lIns="146280" tIns="73120" rIns="146280" bIns="7312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r>
              <a:rPr lang="en" sz="3200" dirty="0"/>
              <a:t>Personalization of the health checklist is driven by staff actions </a:t>
            </a:r>
          </a:p>
        </p:txBody>
      </p:sp>
      <p:sp>
        <p:nvSpPr>
          <p:cNvPr id="493" name="Google Shape;493;p85"/>
          <p:cNvSpPr txBox="1">
            <a:spLocks noGrp="1"/>
          </p:cNvSpPr>
          <p:nvPr>
            <p:ph type="sldNum" idx="12"/>
          </p:nvPr>
        </p:nvSpPr>
        <p:spPr>
          <a:xfrm>
            <a:off x="13086600" y="7776150"/>
            <a:ext cx="1370880" cy="158400"/>
          </a:xfrm>
          <a:prstGeom prst="rect">
            <a:avLst/>
          </a:prstGeom>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9pPr>
          </a:lstStyle>
          <a:p>
            <a:endParaRPr lang="en" sz="1800"/>
          </a:p>
        </p:txBody>
      </p:sp>
      <p:sp>
        <p:nvSpPr>
          <p:cNvPr id="494" name="Google Shape;494;p85"/>
          <p:cNvSpPr txBox="1"/>
          <p:nvPr/>
        </p:nvSpPr>
        <p:spPr>
          <a:xfrm>
            <a:off x="245471" y="2704698"/>
            <a:ext cx="4799891" cy="1393896"/>
          </a:xfrm>
          <a:prstGeom prst="rect">
            <a:avLst/>
          </a:prstGeom>
          <a:noFill/>
          <a:ln>
            <a:noFill/>
          </a:ln>
        </p:spPr>
        <p:txBody>
          <a:bodyPr spcFirstLastPara="1" wrap="square" lIns="146280" tIns="0" rIns="146280" bIns="14628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nSpc>
                <a:spcPct val="115000"/>
              </a:lnSpc>
            </a:pPr>
            <a:r>
              <a:rPr lang="en" sz="1760" b="1">
                <a:solidFill>
                  <a:schemeClr val="accent3"/>
                </a:solidFill>
                <a:latin typeface="Roboto"/>
                <a:ea typeface="Roboto"/>
                <a:cs typeface="Roboto"/>
                <a:sym typeface="Roboto"/>
              </a:rPr>
              <a:t>Care Programs </a:t>
            </a:r>
            <a:endParaRPr lang="en-US" sz="1760">
              <a:solidFill>
                <a:schemeClr val="accent3"/>
              </a:solidFill>
              <a:latin typeface="Roboto"/>
              <a:ea typeface="Roboto"/>
              <a:cs typeface="Roboto"/>
              <a:sym typeface="Roboto"/>
            </a:endParaRPr>
          </a:p>
          <a:p>
            <a:pPr>
              <a:lnSpc>
                <a:spcPct val="114999"/>
              </a:lnSpc>
            </a:pPr>
            <a:r>
              <a:rPr lang="en" sz="1760">
                <a:latin typeface="Roboto"/>
                <a:ea typeface="Roboto"/>
                <a:cs typeface="Roboto"/>
              </a:rPr>
              <a:t>Added by staff based on the members needs; each program has a curriculum of daily articles and surveys.</a:t>
            </a:r>
          </a:p>
        </p:txBody>
      </p:sp>
      <p:sp>
        <p:nvSpPr>
          <p:cNvPr id="495" name="Google Shape;495;p85"/>
          <p:cNvSpPr txBox="1"/>
          <p:nvPr/>
        </p:nvSpPr>
        <p:spPr>
          <a:xfrm>
            <a:off x="250623" y="4889343"/>
            <a:ext cx="4839219" cy="1441832"/>
          </a:xfrm>
          <a:prstGeom prst="rect">
            <a:avLst/>
          </a:prstGeom>
          <a:noFill/>
          <a:ln>
            <a:noFill/>
          </a:ln>
        </p:spPr>
        <p:txBody>
          <a:bodyPr spcFirstLastPara="1" wrap="square" lIns="146280" tIns="0" rIns="146280" bIns="14628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r>
              <a:rPr lang="en" sz="1760" b="1">
                <a:solidFill>
                  <a:schemeClr val="accent5"/>
                </a:solidFill>
                <a:latin typeface="Roboto"/>
                <a:ea typeface="Roboto"/>
                <a:cs typeface="Roboto"/>
                <a:sym typeface="Roboto"/>
              </a:rPr>
              <a:t>Medication or General Reminders</a:t>
            </a:r>
            <a:endParaRPr sz="1760" b="1">
              <a:solidFill>
                <a:schemeClr val="accent5"/>
              </a:solidFill>
              <a:latin typeface="Roboto"/>
              <a:ea typeface="Roboto"/>
              <a:cs typeface="Roboto"/>
              <a:sym typeface="Roboto"/>
            </a:endParaRPr>
          </a:p>
          <a:p>
            <a:pPr>
              <a:lnSpc>
                <a:spcPct val="115000"/>
              </a:lnSpc>
              <a:spcBef>
                <a:spcPts val="1600"/>
              </a:spcBef>
              <a:spcAft>
                <a:spcPts val="1600"/>
              </a:spcAft>
            </a:pPr>
            <a:r>
              <a:rPr lang="en" sz="1760">
                <a:latin typeface="Roboto"/>
                <a:ea typeface="Roboto"/>
                <a:cs typeface="Roboto"/>
                <a:sym typeface="Roboto"/>
              </a:rPr>
              <a:t>Daily or 1-time reminders that can be set up </a:t>
            </a:r>
            <a:br>
              <a:rPr lang="en" sz="1760">
                <a:latin typeface="Roboto"/>
                <a:ea typeface="Roboto"/>
                <a:cs typeface="Roboto"/>
              </a:rPr>
            </a:br>
            <a:r>
              <a:rPr lang="en" sz="1760">
                <a:latin typeface="Roboto"/>
                <a:ea typeface="Roboto"/>
                <a:cs typeface="Roboto"/>
                <a:sym typeface="Roboto"/>
              </a:rPr>
              <a:t>by the member or staff. </a:t>
            </a:r>
            <a:endParaRPr sz="1760">
              <a:latin typeface="Roboto"/>
              <a:ea typeface="Roboto"/>
              <a:cs typeface="Roboto"/>
              <a:sym typeface="Roboto"/>
            </a:endParaRPr>
          </a:p>
        </p:txBody>
      </p:sp>
      <p:sp>
        <p:nvSpPr>
          <p:cNvPr id="496" name="Google Shape;496;p85"/>
          <p:cNvSpPr txBox="1"/>
          <p:nvPr/>
        </p:nvSpPr>
        <p:spPr>
          <a:xfrm>
            <a:off x="9472480" y="3912364"/>
            <a:ext cx="4901946" cy="1794005"/>
          </a:xfrm>
          <a:prstGeom prst="rect">
            <a:avLst/>
          </a:prstGeom>
          <a:noFill/>
          <a:ln>
            <a:noFill/>
          </a:ln>
        </p:spPr>
        <p:txBody>
          <a:bodyPr spcFirstLastPara="1" wrap="square" lIns="146280" tIns="0" rIns="146280" bIns="14628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nSpc>
                <a:spcPct val="115000"/>
              </a:lnSpc>
            </a:pPr>
            <a:r>
              <a:rPr lang="en" sz="1760" b="1">
                <a:solidFill>
                  <a:schemeClr val="accent6"/>
                </a:solidFill>
                <a:latin typeface="Roboto"/>
                <a:ea typeface="Roboto"/>
                <a:cs typeface="Roboto"/>
                <a:sym typeface="Roboto"/>
              </a:rPr>
              <a:t>Biometric Monitoring Programs</a:t>
            </a:r>
            <a:endParaRPr lang="en" sz="1760" b="1">
              <a:solidFill>
                <a:schemeClr val="accent6"/>
              </a:solidFill>
              <a:latin typeface="Roboto"/>
              <a:ea typeface="Roboto"/>
              <a:cs typeface="Roboto"/>
            </a:endParaRPr>
          </a:p>
          <a:p>
            <a:pPr>
              <a:lnSpc>
                <a:spcPct val="114999"/>
              </a:lnSpc>
              <a:spcBef>
                <a:spcPts val="1600"/>
              </a:spcBef>
              <a:spcAft>
                <a:spcPts val="1600"/>
              </a:spcAft>
            </a:pPr>
            <a:r>
              <a:rPr lang="en" sz="1760">
                <a:latin typeface="Roboto"/>
                <a:ea typeface="Roboto"/>
                <a:cs typeface="Roboto"/>
                <a:sym typeface="Roboto"/>
              </a:rPr>
              <a:t>Added by staff, these survey programs ask members to input key biometric data on a recurring basis.</a:t>
            </a:r>
            <a:endParaRPr lang="en" sz="1760">
              <a:latin typeface="Roboto"/>
              <a:ea typeface="Roboto"/>
              <a:cs typeface="Roboto"/>
            </a:endParaRPr>
          </a:p>
        </p:txBody>
      </p:sp>
      <p:pic>
        <p:nvPicPr>
          <p:cNvPr id="497" name="Google Shape;497;p85"/>
          <p:cNvPicPr preferRelativeResize="0"/>
          <p:nvPr/>
        </p:nvPicPr>
        <p:blipFill>
          <a:blip r:embed="rId3">
            <a:alphaModFix/>
          </a:blip>
          <a:stretch>
            <a:fillRect/>
          </a:stretch>
        </p:blipFill>
        <p:spPr>
          <a:xfrm>
            <a:off x="5767362" y="1752034"/>
            <a:ext cx="3092824" cy="6172038"/>
          </a:xfrm>
          <a:prstGeom prst="rect">
            <a:avLst/>
          </a:prstGeom>
          <a:noFill/>
          <a:ln>
            <a:noFill/>
          </a:ln>
        </p:spPr>
      </p:pic>
      <p:sp>
        <p:nvSpPr>
          <p:cNvPr id="498" name="Google Shape;498;p85"/>
          <p:cNvSpPr/>
          <p:nvPr/>
        </p:nvSpPr>
        <p:spPr>
          <a:xfrm>
            <a:off x="6020405" y="2732119"/>
            <a:ext cx="2580717" cy="1474670"/>
          </a:xfrm>
          <a:prstGeom prst="rect">
            <a:avLst/>
          </a:prstGeom>
          <a:solidFill>
            <a:srgbClr val="976FC1">
              <a:alpha val="27770"/>
            </a:srgbClr>
          </a:solid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endParaRPr sz="2880"/>
          </a:p>
        </p:txBody>
      </p:sp>
      <p:sp>
        <p:nvSpPr>
          <p:cNvPr id="499" name="Google Shape;499;p85"/>
          <p:cNvSpPr/>
          <p:nvPr/>
        </p:nvSpPr>
        <p:spPr>
          <a:xfrm>
            <a:off x="6011527" y="4206839"/>
            <a:ext cx="2589595" cy="498130"/>
          </a:xfrm>
          <a:prstGeom prst="rect">
            <a:avLst/>
          </a:prstGeom>
          <a:solidFill>
            <a:srgbClr val="CC61AD">
              <a:alpha val="20110"/>
            </a:srgbClr>
          </a:solid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endParaRPr sz="2880"/>
          </a:p>
        </p:txBody>
      </p:sp>
      <p:sp>
        <p:nvSpPr>
          <p:cNvPr id="500" name="Google Shape;500;p85"/>
          <p:cNvSpPr/>
          <p:nvPr/>
        </p:nvSpPr>
        <p:spPr>
          <a:xfrm>
            <a:off x="6029280" y="4705014"/>
            <a:ext cx="2571840" cy="986400"/>
          </a:xfrm>
          <a:prstGeom prst="rect">
            <a:avLst/>
          </a:prstGeom>
          <a:solidFill>
            <a:srgbClr val="09BFB1">
              <a:alpha val="15639"/>
            </a:srgbClr>
          </a:solidFill>
          <a:ln>
            <a:noFill/>
          </a:ln>
        </p:spPr>
        <p:txBody>
          <a:bodyPr spcFirstLastPara="1" wrap="square" lIns="146280" tIns="146280" rIns="146280" bIns="1462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endParaRPr sz="2880"/>
          </a:p>
        </p:txBody>
      </p:sp>
      <p:cxnSp>
        <p:nvCxnSpPr>
          <p:cNvPr id="501" name="Google Shape;501;p85"/>
          <p:cNvCxnSpPr/>
          <p:nvPr/>
        </p:nvCxnSpPr>
        <p:spPr>
          <a:xfrm rot="10800000">
            <a:off x="5325402" y="2959840"/>
            <a:ext cx="423840"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502" name="Google Shape;502;p85"/>
          <p:cNvCxnSpPr/>
          <p:nvPr/>
        </p:nvCxnSpPr>
        <p:spPr>
          <a:xfrm>
            <a:off x="5303184" y="2466592"/>
            <a:ext cx="0" cy="986400"/>
          </a:xfrm>
          <a:prstGeom prst="straightConnector1">
            <a:avLst/>
          </a:prstGeom>
          <a:noFill/>
          <a:ln w="38100" cap="flat" cmpd="sng">
            <a:solidFill>
              <a:schemeClr val="accent3"/>
            </a:solidFill>
            <a:prstDash val="solid"/>
            <a:miter lim="400000"/>
            <a:headEnd type="none" w="sm" len="sm"/>
            <a:tailEnd type="none" w="sm" len="sm"/>
          </a:ln>
        </p:spPr>
      </p:cxnSp>
      <p:sp>
        <p:nvSpPr>
          <p:cNvPr id="503" name="Google Shape;503;p85"/>
          <p:cNvSpPr/>
          <p:nvPr/>
        </p:nvSpPr>
        <p:spPr>
          <a:xfrm rot="10800000" flipH="1">
            <a:off x="5714144" y="2868642"/>
            <a:ext cx="186240" cy="182400"/>
          </a:xfrm>
          <a:prstGeom prst="ellipse">
            <a:avLst/>
          </a:prstGeom>
          <a:solidFill>
            <a:srgbClr val="FFFFFF"/>
          </a:solidFill>
          <a:ln w="9525" cap="flat" cmpd="sng">
            <a:solidFill>
              <a:schemeClr val="accent3"/>
            </a:solidFill>
            <a:prstDash val="solid"/>
            <a:miter lim="400000"/>
            <a:headEnd type="none" w="sm" len="sm"/>
            <a:tailEnd type="none" w="sm" len="sm"/>
          </a:ln>
        </p:spPr>
        <p:txBody>
          <a:bodyPr spcFirstLastPara="1" wrap="square" lIns="76200" tIns="76200" rIns="76200" bIns="762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lnSpc>
                <a:spcPct val="140000"/>
              </a:lnSpc>
              <a:buClr>
                <a:srgbClr val="3A3E41"/>
              </a:buClr>
              <a:buSzPts val="2000"/>
            </a:pPr>
            <a:endParaRPr sz="3200">
              <a:solidFill>
                <a:srgbClr val="3A3E41"/>
              </a:solidFill>
              <a:latin typeface="Roboto"/>
              <a:ea typeface="Roboto"/>
              <a:cs typeface="Roboto"/>
              <a:sym typeface="Roboto"/>
            </a:endParaRPr>
          </a:p>
        </p:txBody>
      </p:sp>
      <p:cxnSp>
        <p:nvCxnSpPr>
          <p:cNvPr id="504" name="Google Shape;504;p85"/>
          <p:cNvCxnSpPr/>
          <p:nvPr/>
        </p:nvCxnSpPr>
        <p:spPr>
          <a:xfrm>
            <a:off x="8874586" y="4211757"/>
            <a:ext cx="423840"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505" name="Google Shape;505;p85"/>
          <p:cNvCxnSpPr/>
          <p:nvPr/>
        </p:nvCxnSpPr>
        <p:spPr>
          <a:xfrm rot="10800000">
            <a:off x="9320645" y="3718605"/>
            <a:ext cx="0" cy="986400"/>
          </a:xfrm>
          <a:prstGeom prst="straightConnector1">
            <a:avLst/>
          </a:prstGeom>
          <a:noFill/>
          <a:ln w="38100" cap="flat" cmpd="sng">
            <a:solidFill>
              <a:schemeClr val="accent6"/>
            </a:solidFill>
            <a:prstDash val="solid"/>
            <a:miter lim="400000"/>
            <a:headEnd type="none" w="sm" len="sm"/>
            <a:tailEnd type="none" w="sm" len="sm"/>
          </a:ln>
        </p:spPr>
      </p:cxnSp>
      <p:sp>
        <p:nvSpPr>
          <p:cNvPr id="506" name="Google Shape;506;p85"/>
          <p:cNvSpPr/>
          <p:nvPr/>
        </p:nvSpPr>
        <p:spPr>
          <a:xfrm flipH="1">
            <a:off x="8723445" y="4120555"/>
            <a:ext cx="186240" cy="182400"/>
          </a:xfrm>
          <a:prstGeom prst="ellipse">
            <a:avLst/>
          </a:prstGeom>
          <a:solidFill>
            <a:srgbClr val="FFFFFF"/>
          </a:solidFill>
          <a:ln w="9525" cap="flat" cmpd="sng">
            <a:solidFill>
              <a:schemeClr val="accent6"/>
            </a:solidFill>
            <a:prstDash val="solid"/>
            <a:miter lim="400000"/>
            <a:headEnd type="none" w="sm" len="sm"/>
            <a:tailEnd type="none" w="sm" len="sm"/>
          </a:ln>
        </p:spPr>
        <p:txBody>
          <a:bodyPr spcFirstLastPara="1" wrap="square" lIns="76200" tIns="76200" rIns="76200" bIns="762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lnSpc>
                <a:spcPct val="140000"/>
              </a:lnSpc>
              <a:buClr>
                <a:srgbClr val="3A3E41"/>
              </a:buClr>
              <a:buSzPts val="2000"/>
            </a:pPr>
            <a:endParaRPr sz="3200">
              <a:solidFill>
                <a:srgbClr val="3A3E41"/>
              </a:solidFill>
              <a:latin typeface="Roboto"/>
              <a:ea typeface="Roboto"/>
              <a:cs typeface="Roboto"/>
              <a:sym typeface="Roboto"/>
            </a:endParaRPr>
          </a:p>
        </p:txBody>
      </p:sp>
      <p:cxnSp>
        <p:nvCxnSpPr>
          <p:cNvPr id="507" name="Google Shape;507;p85"/>
          <p:cNvCxnSpPr/>
          <p:nvPr/>
        </p:nvCxnSpPr>
        <p:spPr>
          <a:xfrm rot="10800000">
            <a:off x="5347622" y="5500373"/>
            <a:ext cx="423840"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508" name="Google Shape;508;p85"/>
          <p:cNvCxnSpPr/>
          <p:nvPr/>
        </p:nvCxnSpPr>
        <p:spPr>
          <a:xfrm>
            <a:off x="5325405" y="5007126"/>
            <a:ext cx="0" cy="986400"/>
          </a:xfrm>
          <a:prstGeom prst="straightConnector1">
            <a:avLst/>
          </a:prstGeom>
          <a:noFill/>
          <a:ln w="38100" cap="flat" cmpd="sng">
            <a:solidFill>
              <a:schemeClr val="accent5"/>
            </a:solidFill>
            <a:prstDash val="solid"/>
            <a:miter lim="400000"/>
            <a:headEnd type="none" w="sm" len="sm"/>
            <a:tailEnd type="none" w="sm" len="sm"/>
          </a:ln>
        </p:spPr>
      </p:cxnSp>
      <p:sp>
        <p:nvSpPr>
          <p:cNvPr id="509" name="Google Shape;509;p85"/>
          <p:cNvSpPr/>
          <p:nvPr/>
        </p:nvSpPr>
        <p:spPr>
          <a:xfrm rot="10800000" flipH="1">
            <a:off x="5736365" y="5409174"/>
            <a:ext cx="186240" cy="182400"/>
          </a:xfrm>
          <a:prstGeom prst="ellipse">
            <a:avLst/>
          </a:prstGeom>
          <a:solidFill>
            <a:srgbClr val="FFFFFF"/>
          </a:solidFill>
          <a:ln w="9525" cap="flat" cmpd="sng">
            <a:solidFill>
              <a:schemeClr val="accent5"/>
            </a:solidFill>
            <a:prstDash val="solid"/>
            <a:miter lim="400000"/>
            <a:headEnd type="none" w="sm" len="sm"/>
            <a:tailEnd type="none" w="sm" len="sm"/>
          </a:ln>
        </p:spPr>
        <p:txBody>
          <a:bodyPr spcFirstLastPara="1" wrap="square" lIns="76200" tIns="76200" rIns="76200" bIns="762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lnSpc>
                <a:spcPct val="140000"/>
              </a:lnSpc>
              <a:buClr>
                <a:srgbClr val="3A3E41"/>
              </a:buClr>
              <a:buSzPts val="2000"/>
            </a:pPr>
            <a:endParaRPr sz="3200">
              <a:solidFill>
                <a:srgbClr val="3A3E41"/>
              </a:solidFill>
              <a:latin typeface="Roboto"/>
              <a:ea typeface="Roboto"/>
              <a:cs typeface="Roboto"/>
              <a:sym typeface="Roboto"/>
            </a:endParaRPr>
          </a:p>
        </p:txBody>
      </p:sp>
    </p:spTree>
    <p:extLst>
      <p:ext uri="{BB962C8B-B14F-4D97-AF65-F5344CB8AC3E}">
        <p14:creationId xmlns:p14="http://schemas.microsoft.com/office/powerpoint/2010/main" val="72327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3BFBF5-FDC8-7394-B933-A9C89F79227F}"/>
              </a:ext>
            </a:extLst>
          </p:cNvPr>
          <p:cNvSpPr>
            <a:spLocks noGrp="1"/>
          </p:cNvSpPr>
          <p:nvPr>
            <p:ph type="body" sz="quarter" idx="10"/>
          </p:nvPr>
        </p:nvSpPr>
        <p:spPr>
          <a:xfrm>
            <a:off x="6644546" y="2638133"/>
            <a:ext cx="7185753" cy="1477328"/>
          </a:xfrm>
        </p:spPr>
        <p:txBody>
          <a:bodyPr vert="horz" wrap="square" lIns="91440" tIns="45720" rIns="91440" bIns="45720" rtlCol="0" anchor="t">
            <a:spAutoFit/>
          </a:bodyPr>
          <a:lstStyle/>
          <a:p>
            <a:r>
              <a:rPr lang="en-US">
                <a:latin typeface="Arial Nova Light"/>
              </a:rPr>
              <a:t>Activation &amp; Engagement Framework</a:t>
            </a:r>
            <a:endParaRPr lang="en-US"/>
          </a:p>
        </p:txBody>
      </p:sp>
      <p:sp>
        <p:nvSpPr>
          <p:cNvPr id="3" name="Text Placeholder 2">
            <a:extLst>
              <a:ext uri="{FF2B5EF4-FFF2-40B4-BE49-F238E27FC236}">
                <a16:creationId xmlns:a16="http://schemas.microsoft.com/office/drawing/2014/main" id="{479F5A68-DD87-7C72-B144-9AAE9ACD531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13DB2834-29CF-C2F0-F677-0573C7309388}"/>
              </a:ext>
            </a:extLst>
          </p:cNvPr>
          <p:cNvSpPr>
            <a:spLocks noGrp="1"/>
          </p:cNvSpPr>
          <p:nvPr>
            <p:ph type="sldNum" sz="quarter" idx="14"/>
          </p:nvPr>
        </p:nvSpPr>
        <p:spPr/>
        <p:txBody>
          <a:bodyPr/>
          <a:lstStyle/>
          <a:p>
            <a:fld id="{C0D0E87D-399F-EB4E-BCA3-C2811CAA7645}" type="slidenum">
              <a:rPr lang="en-US" smtClean="0"/>
              <a:pPr/>
              <a:t>7</a:t>
            </a:fld>
            <a:endParaRPr lang="en-US"/>
          </a:p>
        </p:txBody>
      </p:sp>
    </p:spTree>
    <p:extLst>
      <p:ext uri="{BB962C8B-B14F-4D97-AF65-F5344CB8AC3E}">
        <p14:creationId xmlns:p14="http://schemas.microsoft.com/office/powerpoint/2010/main" val="1592352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CB08B2-ECAD-ACB2-17DC-56C68AA64335}"/>
              </a:ext>
            </a:extLst>
          </p:cNvPr>
          <p:cNvSpPr>
            <a:spLocks noGrp="1"/>
          </p:cNvSpPr>
          <p:nvPr>
            <p:ph type="sldNum" idx="12"/>
          </p:nvPr>
        </p:nvSpPr>
        <p:spPr/>
        <p:txBody>
          <a:bodyPr/>
          <a:lst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a:lstStyle>
          <a:p>
            <a:fld id="{00000000-1234-1234-1234-123412341234}" type="slidenum">
              <a:rPr lang="en" smtClean="0"/>
              <a:pPr/>
              <a:t>8</a:t>
            </a:fld>
            <a:endParaRPr lang="en">
              <a:latin typeface="Roboto"/>
              <a:ea typeface="Roboto"/>
              <a:cs typeface="Roboto"/>
              <a:sym typeface="Roboto"/>
            </a:endParaRPr>
          </a:p>
        </p:txBody>
      </p:sp>
      <p:sp>
        <p:nvSpPr>
          <p:cNvPr id="2" name="TextBox 1">
            <a:extLst>
              <a:ext uri="{FF2B5EF4-FFF2-40B4-BE49-F238E27FC236}">
                <a16:creationId xmlns:a16="http://schemas.microsoft.com/office/drawing/2014/main" id="{163E0166-A4BF-687B-750E-7F5DE110846F}"/>
              </a:ext>
            </a:extLst>
          </p:cNvPr>
          <p:cNvSpPr txBox="1"/>
          <p:nvPr/>
        </p:nvSpPr>
        <p:spPr>
          <a:xfrm>
            <a:off x="519526" y="2312375"/>
            <a:ext cx="13256245" cy="1525205"/>
          </a:xfrm>
          <a:prstGeom prst="rect">
            <a:avLst/>
          </a:prstGeom>
          <a:noFill/>
        </p:spPr>
        <p:txBody>
          <a:bodyPr rot="0" spcFirstLastPara="0" vertOverflow="overflow" horzOverflow="overflow" vert="horz" wrap="square" lIns="146168" tIns="73085" rIns="146168" bIns="73085" numCol="1" spcCol="0" rtlCol="0" fromWordArt="0" anchor="t" anchorCtr="0" forceAA="0" compatLnSpc="1">
            <a:prstTxWarp prst="textNoShape">
              <a:avLst/>
            </a:prstTxWarp>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2238">
                <a:latin typeface="Roboto"/>
                <a:ea typeface="Roboto"/>
                <a:cs typeface="Roboto"/>
              </a:rPr>
              <a:t>Members who are enrolled into programs more tailored to their needs (maternity, chronic disease, lifestyle management, behavioral health) by Day 14 have much lower abandonment rates and a much higher likelihood of being highly engaged (5+ days) within the first 30 days than members in more generic programs like Wellness or Welcome.* </a:t>
            </a:r>
            <a:endParaRPr lang="en-US" sz="2238">
              <a:latin typeface="Roboto" panose="02000000000000000000" pitchFamily="2" charset="0"/>
              <a:ea typeface="Roboto" panose="02000000000000000000" pitchFamily="2" charset="0"/>
              <a:cs typeface="Roboto" panose="02000000000000000000" pitchFamily="2" charset="0"/>
            </a:endParaRPr>
          </a:p>
        </p:txBody>
      </p:sp>
      <p:sp>
        <p:nvSpPr>
          <p:cNvPr id="6" name="Google Shape;480;p81">
            <a:extLst>
              <a:ext uri="{FF2B5EF4-FFF2-40B4-BE49-F238E27FC236}">
                <a16:creationId xmlns:a16="http://schemas.microsoft.com/office/drawing/2014/main" id="{30A09242-136F-1F42-57FB-F7569AD26A0A}"/>
              </a:ext>
            </a:extLst>
          </p:cNvPr>
          <p:cNvSpPr txBox="1">
            <a:spLocks/>
          </p:cNvSpPr>
          <p:nvPr/>
        </p:nvSpPr>
        <p:spPr>
          <a:xfrm>
            <a:off x="518355" y="494988"/>
            <a:ext cx="13622747" cy="918829"/>
          </a:xfrm>
          <a:prstGeom prst="rect">
            <a:avLst/>
          </a:prstGeom>
          <a:noFill/>
          <a:ln>
            <a:noFill/>
          </a:ln>
        </p:spPr>
        <p:txBody>
          <a:bodyPr spcFirstLastPara="1" wrap="square" lIns="146144" tIns="73052" rIns="146144" bIns="73052"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br>
              <a:rPr lang="en-US" sz="2200" dirty="0">
                <a:latin typeface="Roboto"/>
                <a:ea typeface="Roboto"/>
                <a:cs typeface="Roboto"/>
              </a:rPr>
            </a:br>
            <a:r>
              <a:rPr lang="en-US" sz="3200" dirty="0"/>
              <a:t>Why it matters</a:t>
            </a:r>
          </a:p>
        </p:txBody>
      </p:sp>
      <p:sp>
        <p:nvSpPr>
          <p:cNvPr id="7" name="TextBox 6">
            <a:extLst>
              <a:ext uri="{FF2B5EF4-FFF2-40B4-BE49-F238E27FC236}">
                <a16:creationId xmlns:a16="http://schemas.microsoft.com/office/drawing/2014/main" id="{65116DD9-3B10-1DF1-EE15-8F8DE9471721}"/>
              </a:ext>
            </a:extLst>
          </p:cNvPr>
          <p:cNvSpPr txBox="1"/>
          <p:nvPr/>
        </p:nvSpPr>
        <p:spPr>
          <a:xfrm>
            <a:off x="518357" y="1538510"/>
            <a:ext cx="13647263" cy="517456"/>
          </a:xfrm>
          <a:prstGeom prst="rect">
            <a:avLst/>
          </a:prstGeom>
          <a:noFill/>
          <a:ln>
            <a:noFill/>
          </a:ln>
        </p:spPr>
        <p:txBody>
          <a:bodyPr spcFirstLastPara="1" vert="horz" wrap="square" lIns="146144" tIns="73052" rIns="146144" bIns="73052" rtlCol="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nSpc>
                <a:spcPct val="114999"/>
              </a:lnSpc>
            </a:pPr>
            <a:r>
              <a:rPr lang="en-US" sz="2238"/>
              <a:t>Personalized, relevant content significantly impacts app abandonment</a:t>
            </a:r>
            <a:endParaRPr lang="en-US" sz="1919"/>
          </a:p>
        </p:txBody>
      </p:sp>
      <p:graphicFrame>
        <p:nvGraphicFramePr>
          <p:cNvPr id="5" name="Chart 4">
            <a:extLst>
              <a:ext uri="{FF2B5EF4-FFF2-40B4-BE49-F238E27FC236}">
                <a16:creationId xmlns:a16="http://schemas.microsoft.com/office/drawing/2014/main" id="{9A1A40CB-AEF9-2E7F-588F-1465D1F2D988}"/>
              </a:ext>
            </a:extLst>
          </p:cNvPr>
          <p:cNvGraphicFramePr>
            <a:graphicFrameLocks/>
          </p:cNvGraphicFramePr>
          <p:nvPr/>
        </p:nvGraphicFramePr>
        <p:xfrm>
          <a:off x="3191" y="3977894"/>
          <a:ext cx="7558879" cy="35849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902B505F-EAAE-4EFD-B90F-5D297E941536}"/>
              </a:ext>
              <a:ext uri="{147F2762-F138-4A5C-976F-8EAC2B608ADB}">
                <a16:predDERef xmlns:a16="http://schemas.microsoft.com/office/drawing/2014/main" pred="{9A1A40CB-AEF9-2E7F-588F-1465D1F2D988}"/>
              </a:ext>
            </a:extLst>
          </p:cNvPr>
          <p:cNvGraphicFramePr>
            <a:graphicFrameLocks/>
          </p:cNvGraphicFramePr>
          <p:nvPr/>
        </p:nvGraphicFramePr>
        <p:xfrm>
          <a:off x="7349413" y="3834842"/>
          <a:ext cx="7291151" cy="372783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BAC1300C-A9B8-73AC-AC25-F253044CEA09}"/>
              </a:ext>
            </a:extLst>
          </p:cNvPr>
          <p:cNvSpPr txBox="1"/>
          <p:nvPr/>
        </p:nvSpPr>
        <p:spPr>
          <a:xfrm>
            <a:off x="1914330" y="7571167"/>
            <a:ext cx="11813134" cy="541243"/>
          </a:xfrm>
          <a:prstGeom prst="rect">
            <a:avLst/>
          </a:prstGeom>
          <a:noFill/>
        </p:spPr>
        <p:txBody>
          <a:bodyPr rot="0" spcFirstLastPara="0" vertOverflow="overflow" horzOverflow="overflow" vert="horz" wrap="square" lIns="146168" tIns="73085" rIns="146168" bIns="73085" numCol="1" spcCol="0" rtlCol="0" fromWordArt="0" anchor="t" anchorCtr="0" forceAA="0" compatLnSpc="1">
            <a:prstTxWarp prst="textNoShape">
              <a:avLst/>
            </a:prstTxWarp>
            <a:sp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US" sz="1279">
                <a:latin typeface="Roboto"/>
                <a:ea typeface="Roboto"/>
                <a:cs typeface="Roboto"/>
              </a:rPr>
              <a:t>*Data from across all members onboarded in 2023. Many factors impact Member activation, engagement and retention, and individual customer data will vary, nevertheless personalized value maximizes a positive first impression and increase the likelihood of stickiness.</a:t>
            </a:r>
            <a:endParaRPr lang="en-US" sz="2878"/>
          </a:p>
        </p:txBody>
      </p:sp>
    </p:spTree>
    <p:extLst>
      <p:ext uri="{BB962C8B-B14F-4D97-AF65-F5344CB8AC3E}">
        <p14:creationId xmlns:p14="http://schemas.microsoft.com/office/powerpoint/2010/main" val="2788955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194"/>
          <p:cNvSpPr txBox="1">
            <a:spLocks noGrp="1"/>
          </p:cNvSpPr>
          <p:nvPr>
            <p:ph type="title"/>
          </p:nvPr>
        </p:nvSpPr>
        <p:spPr>
          <a:xfrm>
            <a:off x="505026" y="468633"/>
            <a:ext cx="13620349" cy="917390"/>
          </a:xfrm>
          <a:prstGeom prst="rect">
            <a:avLst/>
          </a:prstGeom>
        </p:spPr>
        <p:txBody>
          <a:bodyPr spcFirstLastPara="1" wrap="square" lIns="146144" tIns="73053" rIns="146144" bIns="7305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r>
              <a:rPr lang="en-US" sz="3200" dirty="0"/>
              <a:t>Member Activation &amp; Engagement Framework</a:t>
            </a:r>
            <a:endParaRPr sz="3200" dirty="0"/>
          </a:p>
        </p:txBody>
      </p:sp>
      <p:sp>
        <p:nvSpPr>
          <p:cNvPr id="1457" name="Google Shape;1457;p194"/>
          <p:cNvSpPr txBox="1">
            <a:spLocks noGrp="1"/>
          </p:cNvSpPr>
          <p:nvPr>
            <p:ph type="sldNum" idx="12"/>
          </p:nvPr>
        </p:nvSpPr>
        <p:spPr>
          <a:xfrm>
            <a:off x="13177652" y="7776121"/>
            <a:ext cx="1260274" cy="158254"/>
          </a:xfrm>
          <a:prstGeom prst="rect">
            <a:avLst/>
          </a:prstGeom>
        </p:spPr>
        <p:txBody>
          <a:bodyPr spcFirstLastPara="1" wrap="square" lIns="146144" tIns="146144" rIns="146144" bIns="14614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584" b="0" i="0" u="none" strike="noStrike" cap="none">
                <a:solidFill>
                  <a:srgbClr val="000000"/>
                </a:solidFill>
                <a:latin typeface="Arial"/>
                <a:ea typeface="Arial"/>
                <a:cs typeface="Arial"/>
                <a:sym typeface="Arial"/>
              </a:defRPr>
            </a:lvl9pPr>
          </a:lstStyle>
          <a:p>
            <a:endParaRPr lang="en-US" sz="1800"/>
          </a:p>
        </p:txBody>
      </p:sp>
      <p:sp>
        <p:nvSpPr>
          <p:cNvPr id="1458" name="Google Shape;1458;p194"/>
          <p:cNvSpPr/>
          <p:nvPr/>
        </p:nvSpPr>
        <p:spPr>
          <a:xfrm>
            <a:off x="6155714" y="4330799"/>
            <a:ext cx="1814160" cy="3561182"/>
          </a:xfrm>
          <a:prstGeom prst="bentArrow">
            <a:avLst>
              <a:gd name="adj1" fmla="val 25000"/>
              <a:gd name="adj2" fmla="val 24029"/>
              <a:gd name="adj3" fmla="val 25000"/>
              <a:gd name="adj4" fmla="val 42867"/>
            </a:avLst>
          </a:prstGeom>
          <a:gradFill>
            <a:gsLst>
              <a:gs pos="0">
                <a:schemeClr val="accent1"/>
              </a:gs>
              <a:gs pos="100000">
                <a:srgbClr val="FFFFFF"/>
              </a:gs>
            </a:gsLst>
            <a:lin ang="5400012" scaled="0"/>
          </a:gradFill>
          <a:ln>
            <a:noFill/>
          </a:ln>
        </p:spPr>
        <p:txBody>
          <a:bodyPr spcFirstLastPara="1" wrap="square" lIns="146144" tIns="146144" rIns="146144" bIns="14614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endParaRPr sz="2878"/>
          </a:p>
        </p:txBody>
      </p:sp>
      <p:sp>
        <p:nvSpPr>
          <p:cNvPr id="1460" name="Google Shape;1460;p194"/>
          <p:cNvSpPr/>
          <p:nvPr/>
        </p:nvSpPr>
        <p:spPr>
          <a:xfrm rot="10800000" flipH="1">
            <a:off x="6155714" y="1629638"/>
            <a:ext cx="1814160" cy="3561182"/>
          </a:xfrm>
          <a:prstGeom prst="bentArrow">
            <a:avLst>
              <a:gd name="adj1" fmla="val 25000"/>
              <a:gd name="adj2" fmla="val 24029"/>
              <a:gd name="adj3" fmla="val 25000"/>
              <a:gd name="adj4" fmla="val 42867"/>
            </a:avLst>
          </a:prstGeom>
          <a:gradFill>
            <a:gsLst>
              <a:gs pos="0">
                <a:schemeClr val="accent4"/>
              </a:gs>
              <a:gs pos="100000">
                <a:srgbClr val="FFFFFF"/>
              </a:gs>
            </a:gsLst>
            <a:lin ang="5400012" scaled="0"/>
          </a:gradFill>
          <a:ln>
            <a:noFill/>
          </a:ln>
        </p:spPr>
        <p:txBody>
          <a:bodyPr spcFirstLastPara="1" wrap="square" lIns="146144" tIns="146144" rIns="146144" bIns="14614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endParaRPr sz="2878"/>
          </a:p>
        </p:txBody>
      </p:sp>
      <p:pic>
        <p:nvPicPr>
          <p:cNvPr id="3" name="Google Shape;258;p44">
            <a:extLst>
              <a:ext uri="{FF2B5EF4-FFF2-40B4-BE49-F238E27FC236}">
                <a16:creationId xmlns:a16="http://schemas.microsoft.com/office/drawing/2014/main" id="{DAF671EB-10BD-C2EF-D561-397D9C97962F}"/>
              </a:ext>
            </a:extLst>
          </p:cNvPr>
          <p:cNvPicPr preferRelativeResize="0"/>
          <p:nvPr/>
        </p:nvPicPr>
        <p:blipFill>
          <a:blip r:embed="rId3">
            <a:alphaModFix/>
          </a:blip>
          <a:stretch>
            <a:fillRect/>
          </a:stretch>
        </p:blipFill>
        <p:spPr>
          <a:xfrm>
            <a:off x="600620" y="4172974"/>
            <a:ext cx="822254" cy="809758"/>
          </a:xfrm>
          <a:prstGeom prst="rect">
            <a:avLst/>
          </a:prstGeom>
          <a:noFill/>
          <a:ln>
            <a:noFill/>
          </a:ln>
        </p:spPr>
      </p:pic>
      <p:pic>
        <p:nvPicPr>
          <p:cNvPr id="4" name="Google Shape;259;p44">
            <a:extLst>
              <a:ext uri="{FF2B5EF4-FFF2-40B4-BE49-F238E27FC236}">
                <a16:creationId xmlns:a16="http://schemas.microsoft.com/office/drawing/2014/main" id="{42BD445C-5B70-FBBF-F113-B47AE1DD766F}"/>
              </a:ext>
            </a:extLst>
          </p:cNvPr>
          <p:cNvPicPr preferRelativeResize="0"/>
          <p:nvPr/>
        </p:nvPicPr>
        <p:blipFill>
          <a:blip r:embed="rId4">
            <a:alphaModFix/>
          </a:blip>
          <a:stretch>
            <a:fillRect/>
          </a:stretch>
        </p:blipFill>
        <p:spPr>
          <a:xfrm>
            <a:off x="292906" y="1677014"/>
            <a:ext cx="1144178" cy="735771"/>
          </a:xfrm>
          <a:prstGeom prst="rect">
            <a:avLst/>
          </a:prstGeom>
          <a:noFill/>
          <a:ln>
            <a:noFill/>
          </a:ln>
        </p:spPr>
      </p:pic>
      <p:pic>
        <p:nvPicPr>
          <p:cNvPr id="5" name="Google Shape;262;p44">
            <a:extLst>
              <a:ext uri="{FF2B5EF4-FFF2-40B4-BE49-F238E27FC236}">
                <a16:creationId xmlns:a16="http://schemas.microsoft.com/office/drawing/2014/main" id="{246F17CB-FE63-85A8-146C-8FC7F286FADD}"/>
              </a:ext>
            </a:extLst>
          </p:cNvPr>
          <p:cNvPicPr preferRelativeResize="0"/>
          <p:nvPr/>
        </p:nvPicPr>
        <p:blipFill>
          <a:blip r:embed="rId5">
            <a:alphaModFix/>
          </a:blip>
          <a:stretch>
            <a:fillRect/>
          </a:stretch>
        </p:blipFill>
        <p:spPr>
          <a:xfrm>
            <a:off x="255813" y="5450037"/>
            <a:ext cx="1434704" cy="972963"/>
          </a:xfrm>
          <a:prstGeom prst="rect">
            <a:avLst/>
          </a:prstGeom>
          <a:noFill/>
          <a:ln>
            <a:noFill/>
          </a:ln>
        </p:spPr>
      </p:pic>
      <p:pic>
        <p:nvPicPr>
          <p:cNvPr id="6" name="Google Shape;856;p72">
            <a:extLst>
              <a:ext uri="{FF2B5EF4-FFF2-40B4-BE49-F238E27FC236}">
                <a16:creationId xmlns:a16="http://schemas.microsoft.com/office/drawing/2014/main" id="{C8E4EF27-CF35-1FA4-4896-C6EEC3EC2A74}"/>
              </a:ext>
            </a:extLst>
          </p:cNvPr>
          <p:cNvPicPr preferRelativeResize="0"/>
          <p:nvPr/>
        </p:nvPicPr>
        <p:blipFill>
          <a:blip r:embed="rId6">
            <a:alphaModFix/>
          </a:blip>
          <a:stretch>
            <a:fillRect/>
          </a:stretch>
        </p:blipFill>
        <p:spPr>
          <a:xfrm>
            <a:off x="353650" y="2665284"/>
            <a:ext cx="1392515" cy="1208514"/>
          </a:xfrm>
          <a:prstGeom prst="rect">
            <a:avLst/>
          </a:prstGeom>
          <a:noFill/>
          <a:ln>
            <a:noFill/>
          </a:ln>
        </p:spPr>
      </p:pic>
      <p:pic>
        <p:nvPicPr>
          <p:cNvPr id="7" name="Google Shape;853;p72">
            <a:extLst>
              <a:ext uri="{FF2B5EF4-FFF2-40B4-BE49-F238E27FC236}">
                <a16:creationId xmlns:a16="http://schemas.microsoft.com/office/drawing/2014/main" id="{C9683083-4B4A-7936-39DD-10DCFF7B9676}"/>
              </a:ext>
            </a:extLst>
          </p:cNvPr>
          <p:cNvPicPr preferRelativeResize="0"/>
          <p:nvPr/>
        </p:nvPicPr>
        <p:blipFill>
          <a:blip r:embed="rId7">
            <a:alphaModFix/>
          </a:blip>
          <a:stretch>
            <a:fillRect/>
          </a:stretch>
        </p:blipFill>
        <p:spPr>
          <a:xfrm>
            <a:off x="377831" y="6496317"/>
            <a:ext cx="1244626" cy="1244611"/>
          </a:xfrm>
          <a:prstGeom prst="rect">
            <a:avLst/>
          </a:prstGeom>
          <a:noFill/>
          <a:ln>
            <a:noFill/>
          </a:ln>
        </p:spPr>
      </p:pic>
      <p:sp>
        <p:nvSpPr>
          <p:cNvPr id="13" name="Google Shape;1462;p194">
            <a:extLst>
              <a:ext uri="{FF2B5EF4-FFF2-40B4-BE49-F238E27FC236}">
                <a16:creationId xmlns:a16="http://schemas.microsoft.com/office/drawing/2014/main" id="{F78BC979-8132-5193-069A-F90D9B596EA3}"/>
              </a:ext>
            </a:extLst>
          </p:cNvPr>
          <p:cNvSpPr txBox="1">
            <a:spLocks/>
          </p:cNvSpPr>
          <p:nvPr/>
        </p:nvSpPr>
        <p:spPr>
          <a:xfrm>
            <a:off x="8195148" y="4273430"/>
            <a:ext cx="5165778" cy="917390"/>
          </a:xfrm>
          <a:prstGeom prst="rect">
            <a:avLst/>
          </a:prstGeom>
          <a:noFill/>
          <a:ln>
            <a:noFill/>
          </a:ln>
        </p:spPr>
        <p:txBody>
          <a:bodyPr spcFirstLastPara="1" wrap="square" lIns="146144" tIns="146144" rIns="146144" bIns="14614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r>
              <a:rPr lang="en-US" sz="2878" b="1" kern="0">
                <a:solidFill>
                  <a:schemeClr val="accent4"/>
                </a:solidFill>
                <a:latin typeface="Roboto"/>
                <a:ea typeface="Roboto"/>
                <a:cs typeface="Roboto"/>
                <a:sym typeface="Roboto"/>
              </a:rPr>
              <a:t>Engagement &amp; Retention</a:t>
            </a:r>
            <a:endParaRPr lang="en-US" sz="1758" kern="0">
              <a:solidFill>
                <a:schemeClr val="dk1"/>
              </a:solidFill>
              <a:latin typeface="Roboto"/>
              <a:ea typeface="Roboto"/>
              <a:cs typeface="Roboto"/>
              <a:sym typeface="Roboto"/>
            </a:endParaRPr>
          </a:p>
        </p:txBody>
      </p:sp>
      <p:sp>
        <p:nvSpPr>
          <p:cNvPr id="14" name="Rounded Rectangle 13">
            <a:extLst>
              <a:ext uri="{FF2B5EF4-FFF2-40B4-BE49-F238E27FC236}">
                <a16:creationId xmlns:a16="http://schemas.microsoft.com/office/drawing/2014/main" id="{F369D202-75D9-AE33-9B47-2F2B688BA137}"/>
              </a:ext>
            </a:extLst>
          </p:cNvPr>
          <p:cNvSpPr/>
          <p:nvPr/>
        </p:nvSpPr>
        <p:spPr>
          <a:xfrm>
            <a:off x="1690519" y="6726822"/>
            <a:ext cx="4220706" cy="867867"/>
          </a:xfrm>
          <a:prstGeom prst="roundRect">
            <a:avLst/>
          </a:prstGeom>
          <a:solidFill>
            <a:srgbClr val="FB9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r>
              <a:rPr lang="en-US" sz="1621" b="1"/>
              <a:t>Messaging</a:t>
            </a:r>
          </a:p>
        </p:txBody>
      </p:sp>
      <p:sp>
        <p:nvSpPr>
          <p:cNvPr id="15" name="Rounded Rectangle 14">
            <a:extLst>
              <a:ext uri="{FF2B5EF4-FFF2-40B4-BE49-F238E27FC236}">
                <a16:creationId xmlns:a16="http://schemas.microsoft.com/office/drawing/2014/main" id="{937C8670-2E67-C648-2AF3-1EE007EF6761}"/>
              </a:ext>
            </a:extLst>
          </p:cNvPr>
          <p:cNvSpPr/>
          <p:nvPr/>
        </p:nvSpPr>
        <p:spPr>
          <a:xfrm>
            <a:off x="1605593" y="1629639"/>
            <a:ext cx="4220706" cy="867867"/>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r>
              <a:rPr lang="en-US" sz="1621" b="1"/>
              <a:t>Care Programs</a:t>
            </a:r>
          </a:p>
        </p:txBody>
      </p:sp>
      <p:sp>
        <p:nvSpPr>
          <p:cNvPr id="16" name="Rounded Rectangle 15">
            <a:extLst>
              <a:ext uri="{FF2B5EF4-FFF2-40B4-BE49-F238E27FC236}">
                <a16:creationId xmlns:a16="http://schemas.microsoft.com/office/drawing/2014/main" id="{5BF4CEAE-1BC9-E347-5BB3-5D3508ABA5AA}"/>
              </a:ext>
            </a:extLst>
          </p:cNvPr>
          <p:cNvSpPr/>
          <p:nvPr/>
        </p:nvSpPr>
        <p:spPr>
          <a:xfrm>
            <a:off x="1648149" y="2889163"/>
            <a:ext cx="4220706" cy="867867"/>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r>
              <a:rPr lang="en-US" sz="1621" b="1"/>
              <a:t>Biometric Monitoring Programs</a:t>
            </a:r>
          </a:p>
        </p:txBody>
      </p:sp>
      <p:sp>
        <p:nvSpPr>
          <p:cNvPr id="17" name="Rounded Rectangle 16">
            <a:extLst>
              <a:ext uri="{FF2B5EF4-FFF2-40B4-BE49-F238E27FC236}">
                <a16:creationId xmlns:a16="http://schemas.microsoft.com/office/drawing/2014/main" id="{188C30FA-C026-FFB1-BA35-6DBA71117BAE}"/>
              </a:ext>
            </a:extLst>
          </p:cNvPr>
          <p:cNvSpPr/>
          <p:nvPr/>
        </p:nvSpPr>
        <p:spPr>
          <a:xfrm>
            <a:off x="1648149" y="4246615"/>
            <a:ext cx="4220706" cy="86786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r>
              <a:rPr lang="en-US" sz="1621" b="1"/>
              <a:t>Medication &amp; General Reminders</a:t>
            </a:r>
          </a:p>
        </p:txBody>
      </p:sp>
      <p:sp>
        <p:nvSpPr>
          <p:cNvPr id="18" name="Rounded Rectangle 17">
            <a:extLst>
              <a:ext uri="{FF2B5EF4-FFF2-40B4-BE49-F238E27FC236}">
                <a16:creationId xmlns:a16="http://schemas.microsoft.com/office/drawing/2014/main" id="{75B4593D-3C19-9F63-DFA0-CF872A7AC9FF}"/>
              </a:ext>
            </a:extLst>
          </p:cNvPr>
          <p:cNvSpPr/>
          <p:nvPr/>
        </p:nvSpPr>
        <p:spPr>
          <a:xfrm>
            <a:off x="1709733" y="5524812"/>
            <a:ext cx="4220706" cy="867867"/>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lgn="ctr"/>
            <a:r>
              <a:rPr lang="en-US" sz="1621" b="1"/>
              <a:t>Instructions</a:t>
            </a:r>
          </a:p>
        </p:txBody>
      </p:sp>
    </p:spTree>
    <p:extLst>
      <p:ext uri="{BB962C8B-B14F-4D97-AF65-F5344CB8AC3E}">
        <p14:creationId xmlns:p14="http://schemas.microsoft.com/office/powerpoint/2010/main" val="106282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0"/>
                                        </p:tgtEl>
                                        <p:attrNameLst>
                                          <p:attrName>style.visibility</p:attrName>
                                        </p:attrNameLst>
                                      </p:cBhvr>
                                      <p:to>
                                        <p:strVal val="visible"/>
                                      </p:to>
                                    </p:set>
                                    <p:animEffect transition="in" filter="fade">
                                      <p:cBhvr>
                                        <p:cTn id="7" dur="1000"/>
                                        <p:tgtEl>
                                          <p:spTgt spid="14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8"/>
                                        </p:tgtEl>
                                        <p:attrNameLst>
                                          <p:attrName>style.visibility</p:attrName>
                                        </p:attrNameLst>
                                      </p:cBhvr>
                                      <p:to>
                                        <p:strVal val="visible"/>
                                      </p:to>
                                    </p:set>
                                    <p:animEffect transition="in" filter="fade">
                                      <p:cBhvr>
                                        <p:cTn id="12" dur="1000"/>
                                        <p:tgtEl>
                                          <p:spTgt spid="1458"/>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3">
      <a:dk1>
        <a:srgbClr val="09213F"/>
      </a:dk1>
      <a:lt1>
        <a:srgbClr val="FFFFFF"/>
      </a:lt1>
      <a:dk2>
        <a:srgbClr val="44546A"/>
      </a:dk2>
      <a:lt2>
        <a:srgbClr val="E7E6E6"/>
      </a:lt2>
      <a:accent1>
        <a:srgbClr val="0192C6"/>
      </a:accent1>
      <a:accent2>
        <a:srgbClr val="09213F"/>
      </a:accent2>
      <a:accent3>
        <a:srgbClr val="BBBDBF"/>
      </a:accent3>
      <a:accent4>
        <a:srgbClr val="F3793B"/>
      </a:accent4>
      <a:accent5>
        <a:srgbClr val="611059"/>
      </a:accent5>
      <a:accent6>
        <a:srgbClr val="2C6C69"/>
      </a:accent6>
      <a:hlink>
        <a:srgbClr val="0563C1"/>
      </a:hlink>
      <a:folHlink>
        <a:srgbClr val="954F72"/>
      </a:folHlink>
    </a:clrScheme>
    <a:fontScheme name="Aventa Master Slides">
      <a:majorFont>
        <a:latin typeface="Aventa"/>
        <a:ea typeface=""/>
        <a:cs typeface=""/>
      </a:majorFont>
      <a:minorFont>
        <a:latin typeface="Avent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8">
      <a:dk1>
        <a:srgbClr val="1F2327"/>
      </a:dk1>
      <a:lt1>
        <a:srgbClr val="F2F5F7"/>
      </a:lt1>
      <a:dk2>
        <a:srgbClr val="595959"/>
      </a:dk2>
      <a:lt2>
        <a:srgbClr val="D9E3E7"/>
      </a:lt2>
      <a:accent1>
        <a:srgbClr val="0080A3"/>
      </a:accent1>
      <a:accent2>
        <a:srgbClr val="19566A"/>
      </a:accent2>
      <a:accent3>
        <a:srgbClr val="976FC1"/>
      </a:accent3>
      <a:accent4>
        <a:srgbClr val="00AAD5"/>
      </a:accent4>
      <a:accent5>
        <a:srgbClr val="09BFB1"/>
      </a:accent5>
      <a:accent6>
        <a:srgbClr val="CC61AD"/>
      </a:accent6>
      <a:hlink>
        <a:srgbClr val="00AA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28">
      <a:dk1>
        <a:srgbClr val="1F2327"/>
      </a:dk1>
      <a:lt1>
        <a:srgbClr val="F2F5F7"/>
      </a:lt1>
      <a:dk2>
        <a:srgbClr val="595959"/>
      </a:dk2>
      <a:lt2>
        <a:srgbClr val="D9E3E7"/>
      </a:lt2>
      <a:accent1>
        <a:srgbClr val="0080A3"/>
      </a:accent1>
      <a:accent2>
        <a:srgbClr val="19566A"/>
      </a:accent2>
      <a:accent3>
        <a:srgbClr val="976FC1"/>
      </a:accent3>
      <a:accent4>
        <a:srgbClr val="00AAD5"/>
      </a:accent4>
      <a:accent5>
        <a:srgbClr val="09BFB1"/>
      </a:accent5>
      <a:accent6>
        <a:srgbClr val="CC61AD"/>
      </a:accent6>
      <a:hlink>
        <a:srgbClr val="00AA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Custom 3">
      <a:dk1>
        <a:srgbClr val="09213F"/>
      </a:dk1>
      <a:lt1>
        <a:srgbClr val="FFFFFF"/>
      </a:lt1>
      <a:dk2>
        <a:srgbClr val="44546A"/>
      </a:dk2>
      <a:lt2>
        <a:srgbClr val="E7E6E6"/>
      </a:lt2>
      <a:accent1>
        <a:srgbClr val="0192C6"/>
      </a:accent1>
      <a:accent2>
        <a:srgbClr val="09213F"/>
      </a:accent2>
      <a:accent3>
        <a:srgbClr val="BBBDBF"/>
      </a:accent3>
      <a:accent4>
        <a:srgbClr val="F3793B"/>
      </a:accent4>
      <a:accent5>
        <a:srgbClr val="611059"/>
      </a:accent5>
      <a:accent6>
        <a:srgbClr val="2C6C69"/>
      </a:accent6>
      <a:hlink>
        <a:srgbClr val="0563C1"/>
      </a:hlink>
      <a:folHlink>
        <a:srgbClr val="954F72"/>
      </a:folHlink>
    </a:clrScheme>
    <a:fontScheme name="Aventa Master Slides">
      <a:majorFont>
        <a:latin typeface="Aventa"/>
        <a:ea typeface=""/>
        <a:cs typeface=""/>
      </a:majorFont>
      <a:minorFont>
        <a:latin typeface="Avent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39837DE1626F5B49B0A32D7419EC33C2" ma:contentTypeVersion="17" ma:contentTypeDescription="Create a new document." ma:contentTypeScope="" ma:versionID="244b4cc4ccbe7be212958d446db7b8f8">
  <xsd:schema xmlns:xsd="http://www.w3.org/2001/XMLSchema" xmlns:xs="http://www.w3.org/2001/XMLSchema" xmlns:p="http://schemas.microsoft.com/office/2006/metadata/properties" xmlns:ns2="2e321be7-ab53-4d06-a2af-46791cc3c01c" xmlns:ns3="6dec0d7a-18f1-42ea-acf0-9d32704dd91d" targetNamespace="http://schemas.microsoft.com/office/2006/metadata/properties" ma:root="true" ma:fieldsID="e0d27df00eb3704d4e87c032030ac5a1" ns2:_="" ns3:_="">
    <xsd:import namespace="2e321be7-ab53-4d06-a2af-46791cc3c01c"/>
    <xsd:import namespace="6dec0d7a-18f1-42ea-acf0-9d32704dd91d"/>
    <xsd:element name="properties">
      <xsd:complexType>
        <xsd:sequence>
          <xsd:element name="documentManagement">
            <xsd:complexType>
              <xsd:all>
                <xsd:element ref="ns2:_dlc_DocId" minOccurs="0"/>
                <xsd:element ref="ns2:_dlc_DocIdUrl" minOccurs="0"/>
                <xsd:element ref="ns2:_dlc_DocIdPersistId" minOccurs="0"/>
                <xsd:element ref="ns3:MigrationWizId" minOccurs="0"/>
                <xsd:element ref="ns3:MigrationWizIdPermissions" minOccurs="0"/>
                <xsd:element ref="ns3:MigrationWizIdVersion"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2:SharedWithUsers" minOccurs="0"/>
                <xsd:element ref="ns2:SharedWithDetails"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21be7-ab53-4d06-a2af-46791cc3c01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74bf2767-a93c-4aef-83a2-6349ff71d8ef}" ma:internalName="TaxCatchAll" ma:showField="CatchAllData" ma:web="2e321be7-ab53-4d06-a2af-46791cc3c0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ec0d7a-18f1-42ea-acf0-9d32704dd91d" elementFormDefault="qualified">
    <xsd:import namespace="http://schemas.microsoft.com/office/2006/documentManagement/types"/>
    <xsd:import namespace="http://schemas.microsoft.com/office/infopath/2007/PartnerControls"/>
    <xsd:element name="MigrationWizId" ma:index="11" nillable="true" ma:displayName="MigrationWizId" ma:internalName="MigrationWizId">
      <xsd:simpleType>
        <xsd:restriction base="dms:Text"/>
      </xsd:simpleType>
    </xsd:element>
    <xsd:element name="MigrationWizIdPermissions" ma:index="12" nillable="true" ma:displayName="MigrationWizIdPermissions" ma:internalName="MigrationWizIdPermissions">
      <xsd:simpleType>
        <xsd:restriction base="dms:Text"/>
      </xsd:simpleType>
    </xsd:element>
    <xsd:element name="MigrationWizIdVersion" ma:index="13" nillable="true" ma:displayName="MigrationWizIdVersion" ma:internalName="MigrationWizIdVersion">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c6ceea2-5bcf-4d11-a2ea-07cf4affacfd"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2e321be7-ab53-4d06-a2af-46791cc3c01c">SWUF73QZKTWT-542845596-3267</_dlc_DocId>
    <MigrationWizIdVersion xmlns="6dec0d7a-18f1-42ea-acf0-9d32704dd91d" xsi:nil="true"/>
    <MigrationWizId xmlns="6dec0d7a-18f1-42ea-acf0-9d32704dd91d" xsi:nil="true"/>
    <_dlc_DocIdUrl xmlns="2e321be7-ab53-4d06-a2af-46791cc3c01c">
      <Url>https://healthedgetrial.sharepoint.com/sites/WF_Digital_Adoption/_layouts/15/DocIdRedir.aspx?ID=SWUF73QZKTWT-542845596-3267</Url>
      <Description>SWUF73QZKTWT-542845596-3267</Description>
    </_dlc_DocIdUrl>
    <SharedWithUsers xmlns="2e321be7-ab53-4d06-a2af-46791cc3c01c">
      <UserInfo>
        <DisplayName/>
        <AccountId xsi:nil="true"/>
        <AccountType/>
      </UserInfo>
    </SharedWithUsers>
    <MigrationWizIdPermissions xmlns="6dec0d7a-18f1-42ea-acf0-9d32704dd91d" xsi:nil="true"/>
    <lcf76f155ced4ddcb4097134ff3c332f xmlns="6dec0d7a-18f1-42ea-acf0-9d32704dd91d">
      <Terms xmlns="http://schemas.microsoft.com/office/infopath/2007/PartnerControls"/>
    </lcf76f155ced4ddcb4097134ff3c332f>
    <TaxCatchAll xmlns="2e321be7-ab53-4d06-a2af-46791cc3c01c" xsi:nil="true"/>
  </documentManagement>
</p:properties>
</file>

<file path=customXml/itemProps1.xml><?xml version="1.0" encoding="utf-8"?>
<ds:datastoreItem xmlns:ds="http://schemas.openxmlformats.org/officeDocument/2006/customXml" ds:itemID="{BDC7CC59-2814-463C-85A3-072F6449E574}">
  <ds:schemaRefs>
    <ds:schemaRef ds:uri="http://schemas.microsoft.com/sharepoint/events"/>
  </ds:schemaRefs>
</ds:datastoreItem>
</file>

<file path=customXml/itemProps2.xml><?xml version="1.0" encoding="utf-8"?>
<ds:datastoreItem xmlns:ds="http://schemas.openxmlformats.org/officeDocument/2006/customXml" ds:itemID="{7228C53F-BC0C-41A7-83F0-2B9F70A7547F}">
  <ds:schemaRefs>
    <ds:schemaRef ds:uri="2e321be7-ab53-4d06-a2af-46791cc3c01c"/>
    <ds:schemaRef ds:uri="6dec0d7a-18f1-42ea-acf0-9d32704dd9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C9C8B4-4121-4AA1-BA47-8BDBD6643067}">
  <ds:schemaRefs>
    <ds:schemaRef ds:uri="http://schemas.microsoft.com/sharepoint/v3/contenttype/forms"/>
  </ds:schemaRefs>
</ds:datastoreItem>
</file>

<file path=customXml/itemProps4.xml><?xml version="1.0" encoding="utf-8"?>
<ds:datastoreItem xmlns:ds="http://schemas.openxmlformats.org/officeDocument/2006/customXml" ds:itemID="{83D596C2-0F4C-4E5F-A14C-8BA25F94E4A3}">
  <ds:schemaRefs>
    <ds:schemaRef ds:uri="2e321be7-ab53-4d06-a2af-46791cc3c01c"/>
    <ds:schemaRef ds:uri="6dec0d7a-18f1-42ea-acf0-9d32704dd91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Custom</PresentationFormat>
  <Slides>37</Slides>
  <Notes>23</Notes>
  <HiddenSlides>3</HiddenSlides>
  <ScaleCrop>false</ScaleCrop>
  <HeadingPairs>
    <vt:vector size="4" baseType="variant">
      <vt:variant>
        <vt:lpstr>Theme</vt:lpstr>
      </vt:variant>
      <vt:variant>
        <vt:i4>5</vt:i4>
      </vt:variant>
      <vt:variant>
        <vt:lpstr>Slide Titles</vt:lpstr>
      </vt:variant>
      <vt:variant>
        <vt:i4>37</vt:i4>
      </vt:variant>
    </vt:vector>
  </HeadingPairs>
  <TitlesOfParts>
    <vt:vector size="42" baseType="lpstr">
      <vt:lpstr>Office Theme</vt:lpstr>
      <vt:lpstr>Office Theme</vt:lpstr>
      <vt:lpstr>Office Theme</vt:lpstr>
      <vt:lpstr>Office Theme</vt:lpstr>
      <vt:lpstr>Office Theme</vt:lpstr>
      <vt:lpstr>PowerPoint Presentation</vt:lpstr>
      <vt:lpstr>PowerPoint Presentation</vt:lpstr>
      <vt:lpstr>Staff Journey</vt:lpstr>
      <vt:lpstr>PowerPoint Presentation</vt:lpstr>
      <vt:lpstr>Staff Journey </vt:lpstr>
      <vt:lpstr>Personalization of the health checklist is driven by staff actions </vt:lpstr>
      <vt:lpstr>PowerPoint Presentation</vt:lpstr>
      <vt:lpstr>PowerPoint Presentation</vt:lpstr>
      <vt:lpstr>Member Activation &amp; Engagement Framework</vt:lpstr>
      <vt:lpstr>PowerPoint Presentation</vt:lpstr>
      <vt:lpstr>How to assign a care program prior to member onboarding</vt:lpstr>
      <vt:lpstr>Adding biometric monitoring programs to promote self-management and accountability</vt:lpstr>
      <vt:lpstr>Adding medication reminders and general reminders to improve adherence and track health events</vt:lpstr>
      <vt:lpstr>PowerPoint Presentation</vt:lpstr>
      <vt:lpstr>Use instructions to provide members with specific information and/or guidance </vt:lpstr>
      <vt:lpstr>PowerPoint Presentation</vt:lpstr>
      <vt:lpstr>PowerPoint Presentation</vt:lpstr>
      <vt:lpstr>PowerPoint Presentation</vt:lpstr>
      <vt:lpstr>PowerPoint Presentation</vt:lpstr>
      <vt:lpstr>Group Actions- Messaging</vt:lpstr>
      <vt:lpstr>PowerPoint Presentation</vt:lpstr>
      <vt:lpstr>PowerPoint Presentation</vt:lpstr>
      <vt:lpstr>PowerPoint Presentation</vt:lpstr>
      <vt:lpstr>PowerPoint Presentation</vt:lpstr>
      <vt:lpstr>PowerPoint Presentation</vt:lpstr>
      <vt:lpstr>Felicity, 54, has hypertension. She missed her last cardiologist appointment. She has multiple Emergency Room visits for heart palpitations/chest pain and high blood pressures within the last six months. She tends to look up information about her condition by Googling and at times relies on unreliable sources. </vt:lpstr>
      <vt:lpstr>Felicity – Hypertension/ED</vt:lpstr>
      <vt:lpstr>Nancy is 69 and came in to the hospital after experiencing chest pain and extreme shortness of breath. She was diagnosed with complex empyema pneumonia with surgical intervention. She is very weak from her 7 day hospital stay and is now discharging on several antibiotics, physical therapy. She has new specialist appointments. </vt:lpstr>
      <vt:lpstr>Nancy- Complex </vt:lpstr>
      <vt:lpstr>Meredith, 28, is pregnant with her first child and has a diagnosis of gestational diabetes. When you connect, you have meaningful calls, but, many times you get her voicemail. She’s also said that she sometimes forgets what information/ advice you shared.   Fast forward, Meredith delivers early at 32 weeks, and new baby girl is in the NICU. </vt:lpstr>
      <vt:lpstr>Meredith – Maternity </vt:lpstr>
      <vt:lpstr>Roger, 63, is diabetic who doesn’t communicate his blood sugar readings. He expressed interest in setting some goals that he shared with you but says he’ll probably forget about them. He enjoys connecting with you, but he says he’s so busy that he sometimes does not have the time for a call. </vt:lpstr>
      <vt:lpstr>Roger- Diabetic/Chronic Care</vt:lpstr>
      <vt:lpstr>Lorena is 70 scheduled for an elective hip replacement, she has a co-morbidity of congestive heart failure. She has been given a lot of information about a care plan but is scared she won’t remember it all and left the all the papers she was given in her daughter's car. She said she is taking pain meds as needed. She takes her weight daily and she is starting back on her diuretic. She is on a low salt diet.</vt:lpstr>
      <vt:lpstr>Lorena – Hip Surgery/HF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Caruso</dc:creator>
  <cp:revision>417</cp:revision>
  <dcterms:created xsi:type="dcterms:W3CDTF">2022-08-24T17:56:35Z</dcterms:created>
  <dcterms:modified xsi:type="dcterms:W3CDTF">2025-08-06T21:14:39Z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0x01010039837DE1626F5B49B0A32D7419EC33C2</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{"FileActivityType":"9","FileActivityTimeStamp":"2025-06-18T16:49:38.637Z","FileActivityUsersOnPage":[{"DisplayName":"Norine Howard","Id":"nhoward@healthedge.com"},{"DisplayName":"Samuel Wickham","Id":"swickham@healthedge.com"},{"DisplayName":"Eric Stevens","Id":"eric.stevens@healthedge.com"}],"FileActivityNavigationId":null}</vt:lpwstr>
  </property>
  <property fmtid="{D5CDD505-2E9C-101B-9397-08002B2CF9AE}" pid="9" name="TriggerFlowInfo">
    <vt:lpwstr/>
  </property>
  <property fmtid="{D5CDD505-2E9C-101B-9397-08002B2CF9AE}" pid="10" name="_dlc_DocIdItemGuid">
    <vt:lpwstr>b4bc8599-ec88-4b0f-88cd-f43ebda81adb</vt:lpwstr>
  </property>
  <property fmtid="{D5CDD505-2E9C-101B-9397-08002B2CF9AE}" pid="11" name="Order">
    <vt:r8>72800</vt:r8>
  </property>
</Properties>
</file>