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5"/>
    <p:sldMasterId id="2147483660" r:id="rId6"/>
  </p:sldMasterIdLst>
  <p:notesMasterIdLst>
    <p:notesMasterId r:id="rId14"/>
  </p:notesMasterIdLst>
  <p:sldIdLst>
    <p:sldId id="356" r:id="rId7"/>
    <p:sldId id="357" r:id="rId8"/>
    <p:sldId id="358" r:id="rId9"/>
    <p:sldId id="359" r:id="rId10"/>
    <p:sldId id="360" r:id="rId11"/>
    <p:sldId id="361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5980D-9E54-AB3A-A984-92D7E67263FA}" v="85" dt="2025-09-18T18:36:21.316"/>
    <p1510:client id="{FAAD5164-F4F6-115A-9A30-975239420EBB}" v="107" dt="2025-09-18T21:03:39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ne Howard" userId="S::nhoward@healthedge.com::f5838e31-e938-45e5-90c2-2b00bf6dc3d1" providerId="AD" clId="Web-{FAAD5164-F4F6-115A-9A30-975239420EBB}"/>
    <pc:docChg chg="modSld">
      <pc:chgData name="Norine Howard" userId="S::nhoward@healthedge.com::f5838e31-e938-45e5-90c2-2b00bf6dc3d1" providerId="AD" clId="Web-{FAAD5164-F4F6-115A-9A30-975239420EBB}" dt="2025-09-18T21:03:38.096" v="65" actId="20577"/>
      <pc:docMkLst>
        <pc:docMk/>
      </pc:docMkLst>
      <pc:sldChg chg="modSp">
        <pc:chgData name="Norine Howard" userId="S::nhoward@healthedge.com::f5838e31-e938-45e5-90c2-2b00bf6dc3d1" providerId="AD" clId="Web-{FAAD5164-F4F6-115A-9A30-975239420EBB}" dt="2025-09-18T21:03:38.096" v="65" actId="20577"/>
        <pc:sldMkLst>
          <pc:docMk/>
          <pc:sldMk cId="391692163" sldId="357"/>
        </pc:sldMkLst>
        <pc:spChg chg="mod">
          <ac:chgData name="Norine Howard" userId="S::nhoward@healthedge.com::f5838e31-e938-45e5-90c2-2b00bf6dc3d1" providerId="AD" clId="Web-{FAAD5164-F4F6-115A-9A30-975239420EBB}" dt="2025-09-18T21:03:38.096" v="65" actId="20577"/>
          <ac:spMkLst>
            <pc:docMk/>
            <pc:sldMk cId="391692163" sldId="357"/>
            <ac:spMk id="4" creationId="{A34569FD-F13A-FEC3-EA05-006B69FAF40B}"/>
          </ac:spMkLst>
        </pc:spChg>
      </pc:sldChg>
      <pc:sldChg chg="modSp">
        <pc:chgData name="Norine Howard" userId="S::nhoward@healthedge.com::f5838e31-e938-45e5-90c2-2b00bf6dc3d1" providerId="AD" clId="Web-{FAAD5164-F4F6-115A-9A30-975239420EBB}" dt="2025-09-18T21:03:21.408" v="63" actId="20577"/>
        <pc:sldMkLst>
          <pc:docMk/>
          <pc:sldMk cId="2005998977" sldId="358"/>
        </pc:sldMkLst>
        <pc:spChg chg="mod">
          <ac:chgData name="Norine Howard" userId="S::nhoward@healthedge.com::f5838e31-e938-45e5-90c2-2b00bf6dc3d1" providerId="AD" clId="Web-{FAAD5164-F4F6-115A-9A30-975239420EBB}" dt="2025-09-18T21:03:10.533" v="59" actId="20577"/>
          <ac:spMkLst>
            <pc:docMk/>
            <pc:sldMk cId="2005998977" sldId="358"/>
            <ac:spMk id="10" creationId="{904A95C1-EC9C-C99B-CEB1-0607F8C747FA}"/>
          </ac:spMkLst>
        </pc:spChg>
        <pc:spChg chg="mod">
          <ac:chgData name="Norine Howard" userId="S::nhoward@healthedge.com::f5838e31-e938-45e5-90c2-2b00bf6dc3d1" providerId="AD" clId="Web-{FAAD5164-F4F6-115A-9A30-975239420EBB}" dt="2025-09-18T21:03:21.408" v="63" actId="20577"/>
          <ac:spMkLst>
            <pc:docMk/>
            <pc:sldMk cId="2005998977" sldId="358"/>
            <ac:spMk id="11" creationId="{ABB05578-DBC9-22A8-5FD2-18217325B4F5}"/>
          </ac:spMkLst>
        </pc:spChg>
      </pc:sldChg>
      <pc:sldChg chg="modSp">
        <pc:chgData name="Norine Howard" userId="S::nhoward@healthedge.com::f5838e31-e938-45e5-90c2-2b00bf6dc3d1" providerId="AD" clId="Web-{FAAD5164-F4F6-115A-9A30-975239420EBB}" dt="2025-09-18T21:02:51.736" v="55" actId="1076"/>
        <pc:sldMkLst>
          <pc:docMk/>
          <pc:sldMk cId="1838219633" sldId="359"/>
        </pc:sldMkLst>
        <pc:spChg chg="mod">
          <ac:chgData name="Norine Howard" userId="S::nhoward@healthedge.com::f5838e31-e938-45e5-90c2-2b00bf6dc3d1" providerId="AD" clId="Web-{FAAD5164-F4F6-115A-9A30-975239420EBB}" dt="2025-09-18T21:02:51.736" v="55" actId="1076"/>
          <ac:spMkLst>
            <pc:docMk/>
            <pc:sldMk cId="1838219633" sldId="359"/>
            <ac:spMk id="10" creationId="{904A95C1-EC9C-C99B-CEB1-0607F8C747FA}"/>
          </ac:spMkLst>
        </pc:spChg>
      </pc:sldChg>
      <pc:sldChg chg="modSp">
        <pc:chgData name="Norine Howard" userId="S::nhoward@healthedge.com::f5838e31-e938-45e5-90c2-2b00bf6dc3d1" providerId="AD" clId="Web-{FAAD5164-F4F6-115A-9A30-975239420EBB}" dt="2025-09-18T21:02:32.501" v="50" actId="1076"/>
        <pc:sldMkLst>
          <pc:docMk/>
          <pc:sldMk cId="1922634045" sldId="360"/>
        </pc:sldMkLst>
        <pc:spChg chg="mod">
          <ac:chgData name="Norine Howard" userId="S::nhoward@healthedge.com::f5838e31-e938-45e5-90c2-2b00bf6dc3d1" providerId="AD" clId="Web-{FAAD5164-F4F6-115A-9A30-975239420EBB}" dt="2025-09-18T21:02:27.845" v="49" actId="1076"/>
          <ac:spMkLst>
            <pc:docMk/>
            <pc:sldMk cId="1922634045" sldId="360"/>
            <ac:spMk id="10" creationId="{904A95C1-EC9C-C99B-CEB1-0607F8C747FA}"/>
          </ac:spMkLst>
        </pc:spChg>
        <pc:spChg chg="mod">
          <ac:chgData name="Norine Howard" userId="S::nhoward@healthedge.com::f5838e31-e938-45e5-90c2-2b00bf6dc3d1" providerId="AD" clId="Web-{FAAD5164-F4F6-115A-9A30-975239420EBB}" dt="2025-09-18T21:02:32.501" v="50" actId="1076"/>
          <ac:spMkLst>
            <pc:docMk/>
            <pc:sldMk cId="1922634045" sldId="360"/>
            <ac:spMk id="11" creationId="{ABB05578-DBC9-22A8-5FD2-18217325B4F5}"/>
          </ac:spMkLst>
        </pc:spChg>
      </pc:sldChg>
      <pc:sldChg chg="modSp">
        <pc:chgData name="Norine Howard" userId="S::nhoward@healthedge.com::f5838e31-e938-45e5-90c2-2b00bf6dc3d1" providerId="AD" clId="Web-{FAAD5164-F4F6-115A-9A30-975239420EBB}" dt="2025-09-18T21:01:24.534" v="36" actId="20577"/>
        <pc:sldMkLst>
          <pc:docMk/>
          <pc:sldMk cId="1481789116" sldId="361"/>
        </pc:sldMkLst>
        <pc:spChg chg="mod">
          <ac:chgData name="Norine Howard" userId="S::nhoward@healthedge.com::f5838e31-e938-45e5-90c2-2b00bf6dc3d1" providerId="AD" clId="Web-{FAAD5164-F4F6-115A-9A30-975239420EBB}" dt="2025-09-18T21:01:24.534" v="36" actId="20577"/>
          <ac:spMkLst>
            <pc:docMk/>
            <pc:sldMk cId="1481789116" sldId="361"/>
            <ac:spMk id="3" creationId="{76F75060-B0C7-A531-DD93-FD02D257AEF8}"/>
          </ac:spMkLst>
        </pc:spChg>
      </pc:sldChg>
      <pc:sldChg chg="modSp">
        <pc:chgData name="Norine Howard" userId="S::nhoward@healthedge.com::f5838e31-e938-45e5-90c2-2b00bf6dc3d1" providerId="AD" clId="Web-{FAAD5164-F4F6-115A-9A30-975239420EBB}" dt="2025-09-18T21:01:13.063" v="32" actId="20577"/>
        <pc:sldMkLst>
          <pc:docMk/>
          <pc:sldMk cId="2307203999" sldId="366"/>
        </pc:sldMkLst>
        <pc:spChg chg="mod">
          <ac:chgData name="Norine Howard" userId="S::nhoward@healthedge.com::f5838e31-e938-45e5-90c2-2b00bf6dc3d1" providerId="AD" clId="Web-{FAAD5164-F4F6-115A-9A30-975239420EBB}" dt="2025-09-18T21:01:13.063" v="32" actId="20577"/>
          <ac:spMkLst>
            <pc:docMk/>
            <pc:sldMk cId="2307203999" sldId="366"/>
            <ac:spMk id="3" creationId="{76F75060-B0C7-A531-DD93-FD02D257AEF8}"/>
          </ac:spMkLst>
        </pc:spChg>
      </pc:sldChg>
    </pc:docChg>
  </pc:docChgLst>
  <pc:docChgLst>
    <pc:chgData name="Norine Howard" userId="S::nhoward@healthedge.com::f5838e31-e938-45e5-90c2-2b00bf6dc3d1" providerId="AD" clId="Web-{7EF5980D-9E54-AB3A-A984-92D7E67263FA}"/>
    <pc:docChg chg="addSld delSld modSld addMainMaster modMainMaster">
      <pc:chgData name="Norine Howard" userId="S::nhoward@healthedge.com::f5838e31-e938-45e5-90c2-2b00bf6dc3d1" providerId="AD" clId="Web-{7EF5980D-9E54-AB3A-A984-92D7E67263FA}" dt="2025-09-18T18:35:16.378" v="50"/>
      <pc:docMkLst>
        <pc:docMk/>
      </pc:docMkLst>
      <pc:sldChg chg="del">
        <pc:chgData name="Norine Howard" userId="S::nhoward@healthedge.com::f5838e31-e938-45e5-90c2-2b00bf6dc3d1" providerId="AD" clId="Web-{7EF5980D-9E54-AB3A-A984-92D7E67263FA}" dt="2025-09-18T18:35:16.378" v="50"/>
        <pc:sldMkLst>
          <pc:docMk/>
          <pc:sldMk cId="109857222" sldId="256"/>
        </pc:sldMkLst>
      </pc:sldChg>
      <pc:sldChg chg="modSp add del">
        <pc:chgData name="Norine Howard" userId="S::nhoward@healthedge.com::f5838e31-e938-45e5-90c2-2b00bf6dc3d1" providerId="AD" clId="Web-{7EF5980D-9E54-AB3A-A984-92D7E67263FA}" dt="2025-09-18T18:29:14.079" v="8" actId="20577"/>
        <pc:sldMkLst>
          <pc:docMk/>
          <pc:sldMk cId="3594916343" sldId="356"/>
        </pc:sldMkLst>
        <pc:spChg chg="mod">
          <ac:chgData name="Norine Howard" userId="S::nhoward@healthedge.com::f5838e31-e938-45e5-90c2-2b00bf6dc3d1" providerId="AD" clId="Web-{7EF5980D-9E54-AB3A-A984-92D7E67263FA}" dt="2025-09-18T18:29:14.079" v="8" actId="20577"/>
          <ac:spMkLst>
            <pc:docMk/>
            <pc:sldMk cId="3594916343" sldId="356"/>
            <ac:spMk id="2" creationId="{63F0515E-3BEA-5E17-1D4A-F6B757A59768}"/>
          </ac:spMkLst>
        </pc:spChg>
      </pc:sldChg>
      <pc:sldChg chg="modSp add">
        <pc:chgData name="Norine Howard" userId="S::nhoward@healthedge.com::f5838e31-e938-45e5-90c2-2b00bf6dc3d1" providerId="AD" clId="Web-{7EF5980D-9E54-AB3A-A984-92D7E67263FA}" dt="2025-09-18T18:29:46.032" v="11" actId="20577"/>
        <pc:sldMkLst>
          <pc:docMk/>
          <pc:sldMk cId="391692163" sldId="357"/>
        </pc:sldMkLst>
        <pc:spChg chg="mod">
          <ac:chgData name="Norine Howard" userId="S::nhoward@healthedge.com::f5838e31-e938-45e5-90c2-2b00bf6dc3d1" providerId="AD" clId="Web-{7EF5980D-9E54-AB3A-A984-92D7E67263FA}" dt="2025-09-18T18:29:46.032" v="11" actId="20577"/>
          <ac:spMkLst>
            <pc:docMk/>
            <pc:sldMk cId="391692163" sldId="357"/>
            <ac:spMk id="3" creationId="{67635797-336E-1294-BB09-4BE426D5DC36}"/>
          </ac:spMkLst>
        </pc:spChg>
      </pc:sldChg>
      <pc:sldChg chg="modSp add">
        <pc:chgData name="Norine Howard" userId="S::nhoward@healthedge.com::f5838e31-e938-45e5-90c2-2b00bf6dc3d1" providerId="AD" clId="Web-{7EF5980D-9E54-AB3A-A984-92D7E67263FA}" dt="2025-09-18T18:30:16.345" v="14" actId="20577"/>
        <pc:sldMkLst>
          <pc:docMk/>
          <pc:sldMk cId="2005998977" sldId="358"/>
        </pc:sldMkLst>
        <pc:spChg chg="mod">
          <ac:chgData name="Norine Howard" userId="S::nhoward@healthedge.com::f5838e31-e938-45e5-90c2-2b00bf6dc3d1" providerId="AD" clId="Web-{7EF5980D-9E54-AB3A-A984-92D7E67263FA}" dt="2025-09-18T18:30:16.345" v="14" actId="20577"/>
          <ac:spMkLst>
            <pc:docMk/>
            <pc:sldMk cId="2005998977" sldId="358"/>
            <ac:spMk id="3" creationId="{67635797-336E-1294-BB09-4BE426D5DC36}"/>
          </ac:spMkLst>
        </pc:spChg>
      </pc:sldChg>
      <pc:sldChg chg="modSp add">
        <pc:chgData name="Norine Howard" userId="S::nhoward@healthedge.com::f5838e31-e938-45e5-90c2-2b00bf6dc3d1" providerId="AD" clId="Web-{7EF5980D-9E54-AB3A-A984-92D7E67263FA}" dt="2025-09-18T18:31:14.236" v="23" actId="20577"/>
        <pc:sldMkLst>
          <pc:docMk/>
          <pc:sldMk cId="1838219633" sldId="359"/>
        </pc:sldMkLst>
        <pc:spChg chg="mod">
          <ac:chgData name="Norine Howard" userId="S::nhoward@healthedge.com::f5838e31-e938-45e5-90c2-2b00bf6dc3d1" providerId="AD" clId="Web-{7EF5980D-9E54-AB3A-A984-92D7E67263FA}" dt="2025-09-18T18:30:51.736" v="17" actId="20577"/>
          <ac:spMkLst>
            <pc:docMk/>
            <pc:sldMk cId="1838219633" sldId="359"/>
            <ac:spMk id="3" creationId="{67635797-336E-1294-BB09-4BE426D5DC36}"/>
          </ac:spMkLst>
        </pc:spChg>
        <pc:spChg chg="mod">
          <ac:chgData name="Norine Howard" userId="S::nhoward@healthedge.com::f5838e31-e938-45e5-90c2-2b00bf6dc3d1" providerId="AD" clId="Web-{7EF5980D-9E54-AB3A-A984-92D7E67263FA}" dt="2025-09-18T18:31:14.236" v="23" actId="20577"/>
          <ac:spMkLst>
            <pc:docMk/>
            <pc:sldMk cId="1838219633" sldId="359"/>
            <ac:spMk id="10" creationId="{904A95C1-EC9C-C99B-CEB1-0607F8C747FA}"/>
          </ac:spMkLst>
        </pc:spChg>
      </pc:sldChg>
      <pc:sldChg chg="modSp add">
        <pc:chgData name="Norine Howard" userId="S::nhoward@healthedge.com::f5838e31-e938-45e5-90c2-2b00bf6dc3d1" providerId="AD" clId="Web-{7EF5980D-9E54-AB3A-A984-92D7E67263FA}" dt="2025-09-18T18:31:45.127" v="26" actId="20577"/>
        <pc:sldMkLst>
          <pc:docMk/>
          <pc:sldMk cId="1922634045" sldId="360"/>
        </pc:sldMkLst>
        <pc:spChg chg="mod">
          <ac:chgData name="Norine Howard" userId="S::nhoward@healthedge.com::f5838e31-e938-45e5-90c2-2b00bf6dc3d1" providerId="AD" clId="Web-{7EF5980D-9E54-AB3A-A984-92D7E67263FA}" dt="2025-09-18T18:31:45.127" v="26" actId="20577"/>
          <ac:spMkLst>
            <pc:docMk/>
            <pc:sldMk cId="1922634045" sldId="360"/>
            <ac:spMk id="3" creationId="{67635797-336E-1294-BB09-4BE426D5DC36}"/>
          </ac:spMkLst>
        </pc:spChg>
      </pc:sldChg>
      <pc:sldChg chg="modSp add">
        <pc:chgData name="Norine Howard" userId="S::nhoward@healthedge.com::f5838e31-e938-45e5-90c2-2b00bf6dc3d1" providerId="AD" clId="Web-{7EF5980D-9E54-AB3A-A984-92D7E67263FA}" dt="2025-09-18T18:33:47.784" v="44" actId="20577"/>
        <pc:sldMkLst>
          <pc:docMk/>
          <pc:sldMk cId="1481789116" sldId="361"/>
        </pc:sldMkLst>
        <pc:spChg chg="mod">
          <ac:chgData name="Norine Howard" userId="S::nhoward@healthedge.com::f5838e31-e938-45e5-90c2-2b00bf6dc3d1" providerId="AD" clId="Web-{7EF5980D-9E54-AB3A-A984-92D7E67263FA}" dt="2025-09-18T18:32:26.237" v="29" actId="20577"/>
          <ac:spMkLst>
            <pc:docMk/>
            <pc:sldMk cId="1481789116" sldId="361"/>
            <ac:spMk id="2" creationId="{20D2C57B-65F3-6B18-09EE-823FF1C9E21C}"/>
          </ac:spMkLst>
        </pc:spChg>
        <pc:spChg chg="mod">
          <ac:chgData name="Norine Howard" userId="S::nhoward@healthedge.com::f5838e31-e938-45e5-90c2-2b00bf6dc3d1" providerId="AD" clId="Web-{7EF5980D-9E54-AB3A-A984-92D7E67263FA}" dt="2025-09-18T18:33:47.784" v="44" actId="20577"/>
          <ac:spMkLst>
            <pc:docMk/>
            <pc:sldMk cId="1481789116" sldId="361"/>
            <ac:spMk id="3" creationId="{76F75060-B0C7-A531-DD93-FD02D257AEF8}"/>
          </ac:spMkLst>
        </pc:spChg>
      </pc:sldChg>
      <pc:sldChg chg="modSp add">
        <pc:chgData name="Norine Howard" userId="S::nhoward@healthedge.com::f5838e31-e938-45e5-90c2-2b00bf6dc3d1" providerId="AD" clId="Web-{7EF5980D-9E54-AB3A-A984-92D7E67263FA}" dt="2025-09-18T18:35:14.128" v="49" actId="20577"/>
        <pc:sldMkLst>
          <pc:docMk/>
          <pc:sldMk cId="2307203999" sldId="366"/>
        </pc:sldMkLst>
        <pc:spChg chg="mod">
          <ac:chgData name="Norine Howard" userId="S::nhoward@healthedge.com::f5838e31-e938-45e5-90c2-2b00bf6dc3d1" providerId="AD" clId="Web-{7EF5980D-9E54-AB3A-A984-92D7E67263FA}" dt="2025-09-18T18:34:19.347" v="47" actId="20577"/>
          <ac:spMkLst>
            <pc:docMk/>
            <pc:sldMk cId="2307203999" sldId="366"/>
            <ac:spMk id="2" creationId="{20D2C57B-65F3-6B18-09EE-823FF1C9E21C}"/>
          </ac:spMkLst>
        </pc:spChg>
        <pc:spChg chg="mod">
          <ac:chgData name="Norine Howard" userId="S::nhoward@healthedge.com::f5838e31-e938-45e5-90c2-2b00bf6dc3d1" providerId="AD" clId="Web-{7EF5980D-9E54-AB3A-A984-92D7E67263FA}" dt="2025-09-18T18:35:14.128" v="49" actId="20577"/>
          <ac:spMkLst>
            <pc:docMk/>
            <pc:sldMk cId="2307203999" sldId="366"/>
            <ac:spMk id="3" creationId="{76F75060-B0C7-A531-DD93-FD02D257AEF8}"/>
          </ac:spMkLst>
        </pc:spChg>
      </pc:sldChg>
      <pc:sldMasterChg chg="add addSldLayout">
        <pc:chgData name="Norine Howard" userId="S::nhoward@healthedge.com::f5838e31-e938-45e5-90c2-2b00bf6dc3d1" providerId="AD" clId="Web-{7EF5980D-9E54-AB3A-A984-92D7E67263FA}" dt="2025-09-18T18:29:29.095" v="9"/>
        <pc:sldMasterMkLst>
          <pc:docMk/>
          <pc:sldMasterMk cId="1237817822" sldId="2147483660"/>
        </pc:sldMasterMkLst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788532483" sldId="2147483661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865973762" sldId="2147483662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106570331" sldId="214748366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03214225" sldId="214748366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987557991" sldId="214748367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962367538" sldId="2147483674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4256863079" sldId="214748367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122160221" sldId="2147483676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97702550" sldId="214748367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678438801" sldId="2147483678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911252527" sldId="2147483679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373979618" sldId="2147483680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20544216" sldId="2147483681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61149748" sldId="2147483682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430759779" sldId="214748368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651465324" sldId="2147483684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112121023" sldId="214748368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713713050" sldId="2147483686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112414435" sldId="214748368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257129364" sldId="2147483689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4055144833" sldId="2147483690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72919145" sldId="2147483692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206930192" sldId="214748369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893098673" sldId="2147483694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584346267" sldId="214748369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317088618" sldId="2147483696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585909487" sldId="214748369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522561233" sldId="2147483698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618027329" sldId="2147483699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414009842" sldId="2147483700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201993737" sldId="214748370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788532483" sldId="2147483704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585909487" sldId="214748370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987557991" sldId="2147483706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03214225" sldId="214748370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962367538" sldId="2147483708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865973762" sldId="2147483709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106570331" sldId="2147483710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4256863079" sldId="2147483711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112414435" sldId="2147483712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414009842" sldId="214748371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618027329" sldId="2147483714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122160221" sldId="214748371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97702550" sldId="2147483716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678438801" sldId="214748371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911252527" sldId="2147483718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317088618" sldId="2147483719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72919145" sldId="2147483720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206930192" sldId="2147483721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893098673" sldId="2147483722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584346267" sldId="2147483723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373979618" sldId="2147483724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20544216" sldId="214748372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161149748" sldId="2147483726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713713050" sldId="2147483727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430759779" sldId="2147483728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3257129364" sldId="2147483729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9:29.095" v="9"/>
          <pc:sldLayoutMkLst>
            <pc:docMk/>
            <pc:sldMasterMk cId="1237817822" sldId="2147483660"/>
            <pc:sldLayoutMk cId="2201993737" sldId="2147483730"/>
          </pc:sldLayoutMkLst>
        </pc:sldLayoutChg>
      </pc:sldMasterChg>
      <pc:sldMasterChg chg="replId addSldLayout modSldLayout">
        <pc:chgData name="Norine Howard" userId="S::nhoward@healthedge.com::f5838e31-e938-45e5-90c2-2b00bf6dc3d1" providerId="AD" clId="Web-{7EF5980D-9E54-AB3A-A984-92D7E67263FA}" dt="2025-09-18T18:28:46.250" v="2"/>
        <pc:sldMasterMkLst>
          <pc:docMk/>
          <pc:sldMasterMk cId="2460954070" sldId="2147483731"/>
        </pc:sldMasterMkLst>
        <pc:sldLayoutChg chg="replId">
          <pc:chgData name="Norine Howard" userId="S::nhoward@healthedge.com::f5838e31-e938-45e5-90c2-2b00bf6dc3d1" providerId="AD" clId="Web-{7EF5980D-9E54-AB3A-A984-92D7E67263FA}" dt="2025-09-18T18:28:27.156" v="0"/>
          <pc:sldLayoutMkLst>
            <pc:docMk/>
            <pc:sldMasterMk cId="2460954070" sldId="2147483731"/>
            <pc:sldLayoutMk cId="2385387890" sldId="2147483732"/>
          </pc:sldLayoutMkLst>
        </pc:sldLayoutChg>
        <pc:sldLayoutChg chg="replId">
          <pc:chgData name="Norine Howard" userId="S::nhoward@healthedge.com::f5838e31-e938-45e5-90c2-2b00bf6dc3d1" providerId="AD" clId="Web-{7EF5980D-9E54-AB3A-A984-92D7E67263FA}" dt="2025-09-18T18:28:27.156" v="0"/>
          <pc:sldLayoutMkLst>
            <pc:docMk/>
            <pc:sldMasterMk cId="2460954070" sldId="2147483731"/>
            <pc:sldLayoutMk cId="3146388984" sldId="2147483733"/>
          </pc:sldLayoutMkLst>
        </pc:sldLayoutChg>
        <pc:sldLayoutChg chg="replId">
          <pc:chgData name="Norine Howard" userId="S::nhoward@healthedge.com::f5838e31-e938-45e5-90c2-2b00bf6dc3d1" providerId="AD" clId="Web-{7EF5980D-9E54-AB3A-A984-92D7E67263FA}" dt="2025-09-18T18:28:27.156" v="0"/>
          <pc:sldLayoutMkLst>
            <pc:docMk/>
            <pc:sldMasterMk cId="2460954070" sldId="2147483731"/>
            <pc:sldLayoutMk cId="949138452" sldId="2147483734"/>
          </pc:sldLayoutMkLst>
        </pc:sldLayoutChg>
        <pc:sldLayoutChg chg="replId">
          <pc:chgData name="Norine Howard" userId="S::nhoward@healthedge.com::f5838e31-e938-45e5-90c2-2b00bf6dc3d1" providerId="AD" clId="Web-{7EF5980D-9E54-AB3A-A984-92D7E67263FA}" dt="2025-09-18T18:28:27.156" v="0"/>
          <pc:sldLayoutMkLst>
            <pc:docMk/>
            <pc:sldMasterMk cId="2460954070" sldId="2147483731"/>
            <pc:sldLayoutMk cId="2591524520" sldId="2147483735"/>
          </pc:sldLayoutMkLst>
        </pc:sldLayoutChg>
        <pc:sldLayoutChg chg="add">
          <pc:chgData name="Norine Howard" userId="S::nhoward@healthedge.com::f5838e31-e938-45e5-90c2-2b00bf6dc3d1" providerId="AD" clId="Web-{7EF5980D-9E54-AB3A-A984-92D7E67263FA}" dt="2025-09-18T18:28:46.250" v="2"/>
          <pc:sldLayoutMkLst>
            <pc:docMk/>
            <pc:sldMasterMk cId="2460954070" sldId="2147483731"/>
            <pc:sldLayoutMk cId="942908655" sldId="21474837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D676-9348-4734-A5BB-965D9664A047}" type="datetimeFigureOut"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383E-B604-4EC9-A91A-0A6ACD1027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0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"/>
                <a:cs typeface="Calibri"/>
              </a:rPr>
              <a:t>The best leaders know when to apply coaching techniques and when to use managing techniques. Think about transitioning from telephonic CM to digital – what comes to mind as where you might have to spend much of you time with staff?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Touch on the importance of all but highlight some that will directly impact digital CM transformation- provide and ask for feedback, empower continuous learning, set long and short-term goals, celebrate team and individual successes, communicate effectively and efficiently.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>
                <a:latin typeface="Calibri"/>
                <a:cs typeface="Calibri"/>
              </a:rPr>
              <a:t>Let's talk about preparing for a coaching conversation- and how it might differ from a managing conversation.</a:t>
            </a:r>
          </a:p>
          <a:p>
            <a:pPr marL="834390" lvl="1" indent="-285750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/>
              <a:t>Direct feedback</a:t>
            </a:r>
          </a:p>
          <a:p>
            <a:pPr marL="834390" lvl="1" indent="-285750">
              <a:lnSpc>
                <a:spcPct val="9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1400"/>
              <a:t>Encouraging words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6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7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2D69FF-0F84-2E0E-8FB7-2E67AB31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6" y="3503084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Cover 1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1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1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Wellframe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, HealthEdge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Source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 and HealthEdge and Wellframe logos are registered trademarks or trademarks of HealthEdge Software, Inc. All Rights Reserved.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2B7073A-B41C-7151-5399-347CCA73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0442" y="4492625"/>
            <a:ext cx="6804808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490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654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442C8-F3EB-ED6C-8CB2-2FFD2922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8468" y="2939182"/>
            <a:ext cx="6125688" cy="1246623"/>
          </a:xfrm>
        </p:spPr>
        <p:txBody>
          <a:bodyPr wrap="square">
            <a:spAutoFit/>
          </a:bodyPr>
          <a:lstStyle>
            <a:lvl1pPr marL="0" indent="0" algn="l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Cover 2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1098469" y="4265535"/>
            <a:ext cx="6542299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1098468" y="6138518"/>
            <a:ext cx="5952038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9BE1-B92B-890D-D3DE-31D7C7ED2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8022" y="4492625"/>
            <a:ext cx="6383073" cy="661720"/>
          </a:xfrm>
        </p:spPr>
        <p:txBody>
          <a:bodyPr wrap="square">
            <a:spAutoFit/>
          </a:bodyPr>
          <a:lstStyle>
            <a:lvl1pPr marL="0" indent="0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490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654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210843" cy="6857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6" y="3503084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Cover 3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1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1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8B9393-EEC1-AEC5-45BA-96A3F91DF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2178" y="4479069"/>
            <a:ext cx="6383073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490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654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8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2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3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0814A44-5C17-CB67-E66B-C7C3AD35C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1084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236" y="2572988"/>
            <a:ext cx="602301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Section 2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2" y="3426938"/>
            <a:ext cx="4931419" cy="0"/>
          </a:xfrm>
          <a:prstGeom prst="line">
            <a:avLst/>
          </a:prstGeom>
          <a:ln w="19050">
            <a:solidFill>
              <a:srgbClr val="147B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3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40ACAD-0F84-D93E-B0A3-F1D5E0C20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7AB357-0116-F4F1-E69E-2F75C0BFE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71037-42FE-F565-2106-7EE997C9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5EAD4A-833B-A033-F4AA-026197E35177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3000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24F0FC-3095-02B5-0F67-58AA54E0F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4" y="1524002"/>
            <a:ext cx="5290704" cy="856009"/>
          </a:xfrm>
        </p:spPr>
        <p:txBody>
          <a:bodyPr>
            <a:normAutofit/>
          </a:bodyPr>
          <a:lstStyle>
            <a:lvl1pPr marL="0" indent="0" algn="l">
              <a:buNone/>
              <a:defRPr sz="3333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4821A7-A61C-1665-7645-B44FE60D1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1144" y="2424343"/>
            <a:ext cx="7006544" cy="4399987"/>
          </a:xfrm>
        </p:spPr>
        <p:txBody>
          <a:bodyPr wrap="square">
            <a:spAutoFit/>
          </a:bodyPr>
          <a:lstStyle>
            <a:lvl1pPr marL="428591" indent="-428591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sz="1667" b="1" i="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885755" indent="-428591"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latin typeface="Arial Nova Light" panose="020B0304020202020204" pitchFamily="34" charset="0"/>
              </a:defRPr>
            </a:lvl2pPr>
            <a:lvl3pPr marL="1295297" indent="-380970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3pPr>
            <a:lvl4pPr marL="1752460" indent="-380970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4pPr>
            <a:lvl5pPr marL="2209623" indent="-380970">
              <a:buFont typeface="+mj-lt"/>
              <a:buAutoNum type="arabicPeriod"/>
              <a:defRPr b="0" i="0">
                <a:latin typeface="Aventa" pitchFamily="2" charset="77"/>
              </a:defRPr>
            </a:lvl5pPr>
          </a:lstStyle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 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468175-E49E-94F7-6DDD-EA67F5FB2E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3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2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70F1F-5FB5-B672-10A4-85B4118014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D93367-CD9F-3E26-3576-ACE8454A36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176423"/>
            <a:ext cx="7506195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A6687A8-6324-2A99-8B0F-F9A3570B28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1263291"/>
            <a:ext cx="750619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D0C7C4E-AF28-265E-C26D-393263572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1BCCBF9-E06B-47D1-F33D-BCA5D3985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10657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2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C497293-6AAA-1373-08CC-3BA08821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2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8946E2-D483-8949-976F-382B12677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DBDD8BD-1C01-54EE-0A98-48C40F2FF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2" y="3070826"/>
            <a:ext cx="2840183" cy="2472472"/>
          </a:xfrm>
        </p:spPr>
        <p:txBody>
          <a:bodyPr anchor="t">
            <a:no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7BF300-AB91-4808-1DA7-A42E63CD0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924" y="3070826"/>
            <a:ext cx="2840183" cy="2472472"/>
          </a:xfrm>
        </p:spPr>
        <p:txBody>
          <a:bodyPr anchor="t">
            <a:no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4256863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2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Font typeface="Arial" panose="020B0604020202020204" pitchFamily="34" charset="0"/>
              <a:buNone/>
              <a:defRPr sz="1333"/>
            </a:lvl2pPr>
            <a:lvl3pPr marL="914327" indent="0">
              <a:buFont typeface="Arial" panose="020B0604020202020204" pitchFamily="34" charset="0"/>
              <a:buNone/>
              <a:defRPr sz="1167"/>
            </a:lvl3pPr>
            <a:lvl4pPr marL="1371490" indent="0">
              <a:buFont typeface="Arial" panose="020B0604020202020204" pitchFamily="34" charset="0"/>
              <a:buNone/>
              <a:defRPr sz="1000"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43" y="1940965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Font typeface="Arial" panose="020B0604020202020204" pitchFamily="34" charset="0"/>
              <a:buNone/>
              <a:defRPr sz="1333"/>
            </a:lvl2pPr>
            <a:lvl3pPr marL="914327" indent="0">
              <a:buFont typeface="Arial" panose="020B0604020202020204" pitchFamily="34" charset="0"/>
              <a:buNone/>
              <a:defRPr sz="1167"/>
            </a:lvl3pPr>
            <a:lvl4pPr marL="1371490" indent="0">
              <a:buFont typeface="Arial" panose="020B0604020202020204" pitchFamily="34" charset="0"/>
              <a:buNone/>
              <a:defRPr sz="1000"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9E9AEB-9E62-B3EA-F567-7A949001B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Font typeface="Arial" panose="020B0604020202020204" pitchFamily="34" charset="0"/>
              <a:buNone/>
              <a:defRPr sz="1333"/>
            </a:lvl2pPr>
            <a:lvl3pPr marL="914327" indent="0">
              <a:buFont typeface="Arial" panose="020B0604020202020204" pitchFamily="34" charset="0"/>
              <a:buNone/>
              <a:defRPr sz="1167"/>
            </a:lvl3pPr>
            <a:lvl4pPr marL="1371490" indent="0">
              <a:buFont typeface="Arial" panose="020B0604020202020204" pitchFamily="34" charset="0"/>
              <a:buNone/>
              <a:defRPr sz="1000"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2 column)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2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4C4BAC-ABF6-F493-A8A3-8506CDC7B1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06EC11-AA46-40FB-9F76-E26CA25E5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2F14B7E-DFA3-303D-7B28-20FFF9452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2" y="1524001"/>
            <a:ext cx="3908961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D62AE87-55EA-F5CB-87CB-498730B815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767" y="1524001"/>
            <a:ext cx="3908961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12216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2"/>
            <a:ext cx="12210843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444332"/>
            <a:ext cx="2538352" cy="111793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736560-2FD0-0C0F-0F53-863D30412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62ED9D3-9370-1868-F8F0-884674122E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176423"/>
            <a:ext cx="733796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A66CDC0-3CEA-0172-5DD6-F45901E1E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7651" y="1506914"/>
            <a:ext cx="5388429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8BF516-5621-73CD-98C6-5C3F4B436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7649" y="2542556"/>
            <a:ext cx="612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8AEB5-C9B0-ECF9-5B02-11B3EB0E73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649" y="2107282"/>
            <a:ext cx="6120740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920DB5-B1AA-0016-A056-050778560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5541" y="3309099"/>
            <a:ext cx="3908961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97702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Fadin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B9F1DEE-7D70-B2C9-C4E5-5C14538D6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5EF0A3-7CF8-11A7-80B2-0B5DEB742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A8F3634-B893-C95D-601A-A83361BC1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C69649D-993E-272A-827B-BFCAD3B5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9AF116F-2DCC-FCEE-0AE6-C6070CF8F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3008CA-90FB-CDC9-687B-7C7712E74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B1D4C88-390C-3077-19B5-DD6EB0D12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2" y="3070826"/>
            <a:ext cx="7473483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678438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568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399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565"/>
            <a:ext cx="4581896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EC0F4B8-732D-B071-C9F8-F35FEF292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45" y="3070826"/>
            <a:ext cx="4581896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911252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EECF213-612C-E7A8-8D05-146F79FE42B7}"/>
              </a:ext>
            </a:extLst>
          </p:cNvPr>
          <p:cNvSpPr/>
          <p:nvPr userDrawn="1"/>
        </p:nvSpPr>
        <p:spPr>
          <a:xfrm flipV="1">
            <a:off x="2" y="-2"/>
            <a:ext cx="6275797" cy="863493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DE963-03B4-22DB-6BAA-3C3C65B6E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ADF2FB-81AF-5130-33DB-2D8879CEAC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3587C2-193F-3630-9A46-A1AB3C49A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5361608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A1FBCC-B7E6-7711-2328-D9D7D8F79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529CBB-8C62-3F2C-7C8D-7F8F5FED8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D50E17-BAF8-2ECA-07A8-08886736F0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BAF69-45DA-93F1-344A-E4246D1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6685" y="6383235"/>
            <a:ext cx="1788366" cy="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8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BEDA953-7374-1944-101C-FE191DFE1841}"/>
              </a:ext>
            </a:extLst>
          </p:cNvPr>
          <p:cNvSpPr/>
          <p:nvPr userDrawn="1"/>
        </p:nvSpPr>
        <p:spPr>
          <a:xfrm flipV="1">
            <a:off x="1" y="-1"/>
            <a:ext cx="4872182" cy="1662546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30" y="433062"/>
            <a:ext cx="3922059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28" y="1980465"/>
            <a:ext cx="1122800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28" y="3026003"/>
            <a:ext cx="968421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28" y="2580834"/>
            <a:ext cx="1122800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2729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1B7A14EB-6143-28DF-2053-158DB9061890}"/>
              </a:ext>
            </a:extLst>
          </p:cNvPr>
          <p:cNvSpPr/>
          <p:nvPr userDrawn="1"/>
        </p:nvSpPr>
        <p:spPr>
          <a:xfrm flipH="1">
            <a:off x="7472654" y="1197462"/>
            <a:ext cx="4719343" cy="566053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6822B8C-EB11-55BC-D774-A57A9467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 flipH="1">
            <a:off x="8233014" y="4110952"/>
            <a:ext cx="3958983" cy="27470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4581896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6930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1B5719FA-B2C3-9BC5-3A0E-C2EB2EB7697E}"/>
              </a:ext>
            </a:extLst>
          </p:cNvPr>
          <p:cNvSpPr/>
          <p:nvPr userDrawn="1"/>
        </p:nvSpPr>
        <p:spPr>
          <a:xfrm flipV="1">
            <a:off x="-1" y="3950092"/>
            <a:ext cx="12192001" cy="290790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4BC65E2-AD70-1F11-785D-760D0491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876" t="38617" b="3552"/>
          <a:stretch/>
        </p:blipFill>
        <p:spPr>
          <a:xfrm>
            <a:off x="-1" y="3945349"/>
            <a:ext cx="3958983" cy="2905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893098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020336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99E0883-C023-A2AE-9542-F7E56B7BFFDD}"/>
              </a:ext>
            </a:extLst>
          </p:cNvPr>
          <p:cNvSpPr/>
          <p:nvPr userDrawn="1"/>
        </p:nvSpPr>
        <p:spPr>
          <a:xfrm>
            <a:off x="0" y="2004456"/>
            <a:ext cx="4389438" cy="4853545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D649D21-6149-8256-2554-C10DB9BFA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>
            <a:off x="98963" y="4049656"/>
            <a:ext cx="3958983" cy="274704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3088BA4-2458-1E37-A7DB-B145A581D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433578"/>
            <a:ext cx="3577983" cy="2231252"/>
          </a:xfrm>
        </p:spPr>
        <p:txBody>
          <a:bodyPr wrap="square" anchor="t">
            <a:spAutoFit/>
          </a:bodyPr>
          <a:lstStyle>
            <a:lvl1pPr marL="238105" indent="-23810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3AA028-5865-3AAA-83D5-A5BA97F71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304" y="2467166"/>
            <a:ext cx="619545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7DC17D-BF9A-A2B1-6486-5EE0102338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304" y="2021996"/>
            <a:ext cx="674770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3584346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9AD3F2D-DD38-87AD-981B-10F882387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52401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030937"/>
            <a:ext cx="2538352" cy="147732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2D46-EED5-D1AC-86C5-1A3E248F8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3A5A8F4-50B4-1F68-EDAB-7060EC7ED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36666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E7B5AF2-79EE-ACF0-169E-64F025812C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6923" y="1263291"/>
            <a:ext cx="8278091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F2C8CC-F9CC-744B-9B52-711E7CA6C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6924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1889E56-5B3A-BFB2-C965-5B29DE731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6923" y="1863660"/>
            <a:ext cx="8278091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CBB49D-F398-D952-4BE3-5A97591D04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0624" y="3228898"/>
            <a:ext cx="2840183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373979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8426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6C1C60-01E2-8926-793B-031A24FD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206" y="0"/>
            <a:ext cx="3036794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8178C05-E348-042A-A9A5-53D688D86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3960" y="5007430"/>
            <a:ext cx="2538352" cy="132608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5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944FC16-959C-71B4-5C09-632E26D95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842653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86F4326-6B5D-352F-0A54-1450B0553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5" y="1253396"/>
            <a:ext cx="8299126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863D86-78D4-84DD-D8CF-16A258F22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7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668229-7F05-C8C6-AB59-914A586BC6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5" y="1853765"/>
            <a:ext cx="8299126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05A377D-96F0-949A-FB5E-B092291046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2" y="3070826"/>
            <a:ext cx="2840183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544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2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23801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248E1DF-6B50-A7DF-E3CA-F7CC41487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1662E-8603-F7BB-8513-A13B6E86E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45B4B5E-0CC1-AE16-E2F9-970C77D331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FFDDA10-D827-8E12-5971-C6CC1D6290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29" y="3507361"/>
            <a:ext cx="2840183" cy="2231252"/>
          </a:xfrm>
        </p:spPr>
        <p:txBody>
          <a:bodyPr wrap="square" anchor="t">
            <a:spAutoFit/>
          </a:bodyPr>
          <a:lstStyle>
            <a:lvl1pPr marL="238105" indent="-23810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61149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1881"/>
            <a:ext cx="939635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92B97A-E3A0-4EDD-3AC0-93ACA72A6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39ECE70-CC08-751B-A8F2-A3FFC4BEF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9553A1E-D664-96CF-5FB4-7B63074B77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6142EA5-08B9-B1FF-B644-AE52BD4791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33" y="3469593"/>
            <a:ext cx="2840183" cy="2231252"/>
          </a:xfrm>
        </p:spPr>
        <p:txBody>
          <a:bodyPr wrap="square" anchor="t">
            <a:spAutoFit/>
          </a:bodyPr>
          <a:lstStyle>
            <a:lvl1pPr marL="238105" indent="-23810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742890" indent="-285728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200054" indent="-285728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713713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6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7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5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2" y="3070826"/>
            <a:ext cx="2840183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430759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6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7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5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63" indent="0">
              <a:buNone/>
              <a:defRPr/>
            </a:lvl2pPr>
            <a:lvl3pPr marL="914327" indent="0">
              <a:buNone/>
              <a:defRPr/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2" y="3070826"/>
            <a:ext cx="2840183" cy="2231252"/>
          </a:xfrm>
        </p:spPr>
        <p:txBody>
          <a:bodyPr wrap="square" anchor="t">
            <a:spAutoFit/>
          </a:bodyPr>
          <a:lstStyle>
            <a:lvl1pPr marL="285728" indent="-285728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69" indent="-23810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33" indent="-23810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490" indent="0">
              <a:buNone/>
              <a:defRPr/>
            </a:lvl4pPr>
            <a:lvl5pPr marL="1828654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4410-9014-4B2D-CD85-A20396C4E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10413"/>
            <a:ext cx="12192000" cy="55099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00104-A985-BE20-FE61-4E291BFF72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9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2D69FF-0F84-2E0E-8FB7-2E67AB31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5" y="3503083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1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0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Wellframe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, HealthEdge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Source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 and HealthEdge and Wellframe logos are registered trademarks or trademarks of HealthEdge Software, Inc. All Rights Reserved.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2B7073A-B41C-7151-5399-347CCA73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0442" y="4492625"/>
            <a:ext cx="6804808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442C8-F3EB-ED6C-8CB2-2FFD2922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8468" y="2939181"/>
            <a:ext cx="6125688" cy="1246623"/>
          </a:xfrm>
        </p:spPr>
        <p:txBody>
          <a:bodyPr wrap="square">
            <a:spAutoFit/>
          </a:bodyPr>
          <a:lstStyle>
            <a:lvl1pPr marL="0" indent="0" algn="l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2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1098468" y="4265535"/>
            <a:ext cx="6542299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1098468" y="6138518"/>
            <a:ext cx="5952038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9BE1-B92B-890D-D3DE-31D7C7ED2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8021" y="4492625"/>
            <a:ext cx="6383073" cy="661720"/>
          </a:xfrm>
        </p:spPr>
        <p:txBody>
          <a:bodyPr wrap="square">
            <a:spAutoFit/>
          </a:bodyPr>
          <a:lstStyle>
            <a:lvl1pPr marL="0" indent="0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9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0843" cy="6857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5" y="3503083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3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0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8B9393-EEC1-AEC5-45BA-96A3F91DF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2177" y="4479069"/>
            <a:ext cx="6383073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7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7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0814A44-5C17-CB67-E66B-C7C3AD35C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1084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235" y="2572987"/>
            <a:ext cx="602301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2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147B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40ACAD-0F84-D93E-B0A3-F1D5E0C20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7AB357-0116-F4F1-E69E-2F75C0BFE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71037-42FE-F565-2106-7EE997C9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5EAD4A-833B-A033-F4AA-026197E35177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3000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24F0FC-3095-02B5-0F67-58AA54E0F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3" y="1524001"/>
            <a:ext cx="5290704" cy="856009"/>
          </a:xfrm>
        </p:spPr>
        <p:txBody>
          <a:bodyPr>
            <a:normAutofit/>
          </a:bodyPr>
          <a:lstStyle>
            <a:lvl1pPr marL="0" indent="0" algn="l">
              <a:buNone/>
              <a:defRPr sz="3333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4821A7-A61C-1665-7645-B44FE60D1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1143" y="2424342"/>
            <a:ext cx="7006544" cy="4399987"/>
          </a:xfrm>
        </p:spPr>
        <p:txBody>
          <a:bodyPr wrap="square">
            <a:spAutoFit/>
          </a:bodyPr>
          <a:lstStyle>
            <a:lvl1pPr marL="428608" indent="-428608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sz="1667" b="1" i="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885790" indent="-428608"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latin typeface="Arial Nova Light" panose="020B0304020202020204" pitchFamily="34" charset="0"/>
              </a:defRPr>
            </a:lvl2pPr>
            <a:lvl3pPr marL="1295348" indent="-38098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3pPr>
            <a:lvl4pPr marL="1752530" indent="-38098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4pPr>
            <a:lvl5pPr marL="2209712" indent="-380985">
              <a:buFont typeface="+mj-lt"/>
              <a:buAutoNum type="arabicPeriod"/>
              <a:defRPr b="0" i="0">
                <a:latin typeface="Aventa" pitchFamily="2" charset="77"/>
              </a:defRPr>
            </a:lvl5pPr>
          </a:lstStyle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 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468175-E49E-94F7-6DDD-EA67F5FB2E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3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70F1F-5FB5-B672-10A4-85B4118014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D93367-CD9F-3E26-3576-ACE8454A36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06195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A6687A8-6324-2A99-8B0F-F9A3570B28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50619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D0C7C4E-AF28-265E-C26D-393263572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1BCCBF9-E06B-47D1-F33D-BCA5D3985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106570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C497293-6AAA-1373-08CC-3BA08821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2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8946E2-D483-8949-976F-382B12677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DBDD8BD-1C01-54EE-0A98-48C40F2FF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2840183" cy="2472472"/>
          </a:xfrm>
        </p:spPr>
        <p:txBody>
          <a:bodyPr anchor="t">
            <a:no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7BF300-AB91-4808-1DA7-A42E63CD0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923" y="3070826"/>
            <a:ext cx="2840183" cy="2472472"/>
          </a:xfrm>
        </p:spPr>
        <p:txBody>
          <a:bodyPr anchor="t">
            <a:no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4256863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4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44" y="1940964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9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9E9AEB-9E62-B3EA-F567-7A949001B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2 column)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4C4BAC-ABF6-F493-A8A3-8506CDC7B1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06EC11-AA46-40FB-9F76-E26CA25E5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2F14B7E-DFA3-303D-7B28-20FFF9452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1524001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D62AE87-55EA-F5CB-87CB-498730B815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766" y="1524001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122160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444331"/>
            <a:ext cx="2538352" cy="111793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736560-2FD0-0C0F-0F53-863D30412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62ED9D3-9370-1868-F8F0-884674122E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3796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A66CDC0-3CEA-0172-5DD6-F45901E1E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7650" y="1506913"/>
            <a:ext cx="5388429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8BF516-5621-73CD-98C6-5C3F4B436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7649" y="2542556"/>
            <a:ext cx="612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8AEB5-C9B0-ECF9-5B02-11B3EB0E73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649" y="2107282"/>
            <a:ext cx="6120740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920DB5-B1AA-0016-A056-050778560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5540" y="3309098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97702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Fadin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B9F1DEE-7D70-B2C9-C4E5-5C14538D6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5EF0A3-7CF8-11A7-80B2-0B5DEB742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A8F3634-B893-C95D-601A-A83361BC1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C69649D-993E-272A-827B-BFCAD3B5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9AF116F-2DCC-FCEE-0AE6-C6070CF8F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3008CA-90FB-CDC9-687B-7C7712E74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B1D4C88-390C-3077-19B5-DD6EB0D12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74734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678438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568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398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564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EC0F4B8-732D-B071-C9F8-F35FEF292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45" y="3070826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911252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EECF213-612C-E7A8-8D05-146F79FE42B7}"/>
              </a:ext>
            </a:extLst>
          </p:cNvPr>
          <p:cNvSpPr/>
          <p:nvPr userDrawn="1"/>
        </p:nvSpPr>
        <p:spPr>
          <a:xfrm flipV="1">
            <a:off x="1" y="-2"/>
            <a:ext cx="6275797" cy="863493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DE963-03B4-22DB-6BAA-3C3C65B6E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ADF2FB-81AF-5130-33DB-2D8879CEAC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3587C2-193F-3630-9A46-A1AB3C49A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5361608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A1FBCC-B7E6-7711-2328-D9D7D8F79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529CBB-8C62-3F2C-7C8D-7F8F5FED8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D50E17-BAF8-2ECA-07A8-08886736F0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BAF69-45DA-93F1-344A-E4246D1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6685" y="6383235"/>
            <a:ext cx="1788366" cy="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8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BEDA953-7374-1944-101C-FE191DFE1841}"/>
              </a:ext>
            </a:extLst>
          </p:cNvPr>
          <p:cNvSpPr/>
          <p:nvPr userDrawn="1"/>
        </p:nvSpPr>
        <p:spPr>
          <a:xfrm flipV="1">
            <a:off x="1" y="-1"/>
            <a:ext cx="4872182" cy="1662546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29" y="433062"/>
            <a:ext cx="3922059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28" y="1980464"/>
            <a:ext cx="1122800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28" y="3026003"/>
            <a:ext cx="968421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28" y="2580833"/>
            <a:ext cx="1122800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272919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1B7A14EB-6143-28DF-2053-158DB9061890}"/>
              </a:ext>
            </a:extLst>
          </p:cNvPr>
          <p:cNvSpPr/>
          <p:nvPr userDrawn="1"/>
        </p:nvSpPr>
        <p:spPr>
          <a:xfrm flipH="1">
            <a:off x="7472654" y="1197462"/>
            <a:ext cx="4719343" cy="566053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6822B8C-EB11-55BC-D774-A57A9467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 flipH="1">
            <a:off x="8233014" y="4110952"/>
            <a:ext cx="3958983" cy="27470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6930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1B5719FA-B2C3-9BC5-3A0E-C2EB2EB7697E}"/>
              </a:ext>
            </a:extLst>
          </p:cNvPr>
          <p:cNvSpPr/>
          <p:nvPr userDrawn="1"/>
        </p:nvSpPr>
        <p:spPr>
          <a:xfrm flipV="1">
            <a:off x="-1" y="3950092"/>
            <a:ext cx="12192001" cy="290790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4BC65E2-AD70-1F11-785D-760D0491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876" t="38617" b="3552"/>
          <a:stretch/>
        </p:blipFill>
        <p:spPr>
          <a:xfrm>
            <a:off x="-1" y="3945348"/>
            <a:ext cx="3958983" cy="2905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893098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020335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99E0883-C023-A2AE-9542-F7E56B7BFFDD}"/>
              </a:ext>
            </a:extLst>
          </p:cNvPr>
          <p:cNvSpPr/>
          <p:nvPr userDrawn="1"/>
        </p:nvSpPr>
        <p:spPr>
          <a:xfrm>
            <a:off x="0" y="2004455"/>
            <a:ext cx="4389438" cy="4853545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D649D21-6149-8256-2554-C10DB9BFA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>
            <a:off x="98962" y="4049655"/>
            <a:ext cx="3958983" cy="274704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3088BA4-2458-1E37-A7DB-B145A581D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433577"/>
            <a:ext cx="35779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3AA028-5865-3AAA-83D5-A5BA97F71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304" y="2467166"/>
            <a:ext cx="619545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7DC17D-BF9A-A2B1-6486-5EE0102338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304" y="2021996"/>
            <a:ext cx="674770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3584346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9AD3F2D-DD38-87AD-981B-10F882387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52401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030937"/>
            <a:ext cx="2538352" cy="147732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2D46-EED5-D1AC-86C5-1A3E248F8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3A5A8F4-50B4-1F68-EDAB-7060EC7ED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36666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E7B5AF2-79EE-ACF0-169E-64F025812C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6922" y="1263291"/>
            <a:ext cx="8278091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F2C8CC-F9CC-744B-9B52-711E7CA6C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6923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1889E56-5B3A-BFB2-C965-5B29DE731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6922" y="1863660"/>
            <a:ext cx="8278091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CBB49D-F398-D952-4BE3-5A97591D04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0624" y="3228897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37397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8426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6C1C60-01E2-8926-793B-031A24FD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206" y="0"/>
            <a:ext cx="3036794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8178C05-E348-042A-A9A5-53D688D86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3960" y="5007429"/>
            <a:ext cx="2538352" cy="132608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5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944FC16-959C-71B4-5C09-632E26D95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842653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86F4326-6B5D-352F-0A54-1450B0553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5" y="1253395"/>
            <a:ext cx="8299126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863D86-78D4-84DD-D8CF-16A258F22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668229-7F05-C8C6-AB59-914A586BC6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5" y="1853764"/>
            <a:ext cx="8299126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05A377D-96F0-949A-FB5E-B092291046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544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23801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248E1DF-6B50-A7DF-E3CA-F7CC41487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1662E-8603-F7BB-8513-A13B6E86E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45B4B5E-0CC1-AE16-E2F9-970C77D331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FFDDA10-D827-8E12-5971-C6CC1D6290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29" y="3507361"/>
            <a:ext cx="28401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61149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421881"/>
            <a:ext cx="939635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92B97A-E3A0-4EDD-3AC0-93ACA72A6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39ECE70-CC08-751B-A8F2-A3FFC4BEF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9553A1E-D664-96CF-5FB4-7B63074B77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6142EA5-08B9-B1FF-B644-AE52BD4791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32" y="3469592"/>
            <a:ext cx="28401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742920" indent="-285739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200102" indent="-28573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713713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5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4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430759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5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4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4410-9014-4B2D-CD85-A20396C4E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10413"/>
            <a:ext cx="12192000" cy="55099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00104-A985-BE20-FE61-4E291BFF72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9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1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3C1940-3235-9117-3F0F-715D1A13A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0B128A-4024-16C2-2A00-F8271343D7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4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612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E9A0A35E-DD96-923E-9518-6C31F72FBA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4320" y="3093849"/>
            <a:ext cx="352425" cy="352425"/>
          </a:xfrm>
          <a:prstGeom prst="rect">
            <a:avLst/>
          </a:prstGeom>
        </p:spPr>
      </p:pic>
      <p:pic>
        <p:nvPicPr>
          <p:cNvPr id="6" name="Graphic 5" descr="Receiver outline">
            <a:extLst>
              <a:ext uri="{FF2B5EF4-FFF2-40B4-BE49-F238E27FC236}">
                <a16:creationId xmlns:a16="http://schemas.microsoft.com/office/drawing/2014/main" id="{7EF127C4-F589-3911-6D74-F0F7BEBD16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8615" y="3640739"/>
            <a:ext cx="249296" cy="249296"/>
          </a:xfrm>
          <a:prstGeom prst="rect">
            <a:avLst/>
          </a:prstGeom>
        </p:spPr>
      </p:pic>
      <p:pic>
        <p:nvPicPr>
          <p:cNvPr id="7" name="Graphic 6" descr="Fax outline">
            <a:extLst>
              <a:ext uri="{FF2B5EF4-FFF2-40B4-BE49-F238E27FC236}">
                <a16:creationId xmlns:a16="http://schemas.microsoft.com/office/drawing/2014/main" id="{EC65E364-F513-BDAC-4836-4910BF1436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8615" y="4131095"/>
            <a:ext cx="249296" cy="249296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3F7C3DE3-64AC-E89A-BA2E-AD470CC96CC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15254" y="4594812"/>
            <a:ext cx="303271" cy="3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BA3B-6152-1F1D-623E-728806B15E26}"/>
              </a:ext>
            </a:extLst>
          </p:cNvPr>
          <p:cNvSpPr txBox="1"/>
          <p:nvPr userDrawn="1"/>
        </p:nvSpPr>
        <p:spPr>
          <a:xfrm>
            <a:off x="8051999" y="2933007"/>
            <a:ext cx="3526445" cy="255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30 Corporate Drive, Burlington, MA 01803</a:t>
            </a:r>
          </a:p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781-285-1300</a:t>
            </a:r>
          </a:p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781-419-6183</a:t>
            </a:r>
          </a:p>
          <a:p>
            <a:pPr algn="l">
              <a:lnSpc>
                <a:spcPct val="250000"/>
              </a:lnSpc>
            </a:pPr>
            <a:r>
              <a:rPr lang="en-US" sz="1292" b="0" i="0" err="1">
                <a:solidFill>
                  <a:schemeClr val="bg1"/>
                </a:solidFill>
                <a:latin typeface="Arial Nova" panose="020B0504020202020204" pitchFamily="34" charset="0"/>
              </a:rPr>
              <a:t>info@healthedge.com</a:t>
            </a:r>
            <a:endParaRPr lang="en-US" sz="1292" b="0" i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l">
              <a:lnSpc>
                <a:spcPct val="250000"/>
              </a:lnSpc>
            </a:pPr>
            <a:r>
              <a:rPr lang="en-US" sz="1292" b="0" i="0" err="1">
                <a:solidFill>
                  <a:schemeClr val="bg1"/>
                </a:solidFill>
                <a:latin typeface="Arial Nova" panose="020B0504020202020204" pitchFamily="34" charset="0"/>
              </a:rPr>
              <a:t>healthedge.com</a:t>
            </a:r>
            <a:endParaRPr lang="en-US" sz="1292" b="0" i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A09C4F48-71FC-4508-4B04-7442303DED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7235" y="5112513"/>
            <a:ext cx="299670" cy="2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5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26718" y="609038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26718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51" marR="0" lvl="0" indent="-30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02" marR="0" lvl="1" indent="-42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654" marR="0" lvl="2" indent="-42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204" marR="0" lvl="3" indent="-42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756" marR="0" lvl="4" indent="-42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308" marR="0" lvl="5" indent="-30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858" marR="0" lvl="6" indent="-30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410" marR="0" lvl="7" indent="-30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5961" marR="0" lvl="8" indent="-30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26718" y="609038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26718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6" marR="0" lvl="0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51" marR="0" lvl="1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27" marR="0" lvl="2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02" marR="0" lvl="3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878" marR="0" lvl="4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454" marR="0" lvl="5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29" marR="0" lvl="6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05" marR="0" lvl="7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81" marR="0" lvl="8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9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  <p:sldLayoutId id="2147483664" r:id="rId4"/>
    <p:sldLayoutId id="2147483665" r:id="rId5"/>
    <p:sldLayoutId id="2147483666" r:id="rId6"/>
    <p:sldLayoutId id="2147483733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B02C034B-6FBB-EB40-8F5D-65592CF4473C}" type="datetime1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661" r:id="rId27"/>
    <p:sldLayoutId id="2147483697" r:id="rId28"/>
    <p:sldLayoutId id="2147483673" r:id="rId29"/>
    <p:sldLayoutId id="2147483667" r:id="rId30"/>
    <p:sldLayoutId id="2147483674" r:id="rId31"/>
    <p:sldLayoutId id="2147483662" r:id="rId32"/>
    <p:sldLayoutId id="2147483663" r:id="rId33"/>
    <p:sldLayoutId id="2147483675" r:id="rId34"/>
    <p:sldLayoutId id="2147483687" r:id="rId35"/>
    <p:sldLayoutId id="2147483700" r:id="rId36"/>
    <p:sldLayoutId id="2147483699" r:id="rId37"/>
    <p:sldLayoutId id="2147483676" r:id="rId38"/>
    <p:sldLayoutId id="2147483677" r:id="rId39"/>
    <p:sldLayoutId id="2147483678" r:id="rId40"/>
    <p:sldLayoutId id="2147483679" r:id="rId41"/>
    <p:sldLayoutId id="2147483696" r:id="rId42"/>
    <p:sldLayoutId id="2147483692" r:id="rId43"/>
    <p:sldLayoutId id="2147483693" r:id="rId44"/>
    <p:sldLayoutId id="2147483694" r:id="rId45"/>
    <p:sldLayoutId id="2147483695" r:id="rId46"/>
    <p:sldLayoutId id="2147483680" r:id="rId47"/>
    <p:sldLayoutId id="2147483681" r:id="rId48"/>
    <p:sldLayoutId id="2147483682" r:id="rId49"/>
    <p:sldLayoutId id="2147483686" r:id="rId50"/>
    <p:sldLayoutId id="2147483683" r:id="rId51"/>
    <p:sldLayoutId id="2147483689" r:id="rId52"/>
    <p:sldLayoutId id="2147483685" r:id="rId53"/>
    <p:sldLayoutId id="2147483690" r:id="rId54"/>
    <p:sldLayoutId id="2147483698" r:id="rId55"/>
    <p:sldLayoutId id="2147483684" r:id="rId56"/>
    <p:sldLayoutId id="2147483730" r:id="rId57"/>
    <p:sldLayoutId id="2147483703" r:id="rId58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accent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500" b="1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0515E-3BEA-5E17-1D4A-F6B757A59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546" y="2572987"/>
            <a:ext cx="5290704" cy="761427"/>
          </a:xfr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</a:rPr>
              <a:t>Coaching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625E8-2293-8DFA-0D18-A39B123DD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5B56C-EE2B-E6AB-A7A2-504048C27A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DE6FD-CF09-3D20-C6DD-1AB0C3979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5797-336E-1294-BB09-4BE426D5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799"/>
            <a:ext cx="7506195" cy="5078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0193C7"/>
                </a:solidFill>
                <a:latin typeface="Arial Nova Light"/>
              </a:rPr>
              <a:t>Coaching 101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569FD-F13A-FEC3-EA05-006B69FAF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853532"/>
            <a:ext cx="8094580" cy="1200329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  <a:latin typeface="Arial Nova"/>
              </a:rPr>
              <a:t>Overview: </a:t>
            </a:r>
            <a:r>
              <a:rPr lang="en-US" sz="2000" b="0" dirty="0">
                <a:solidFill>
                  <a:schemeClr val="accent1"/>
                </a:solidFill>
                <a:latin typeface="Arial Nova"/>
              </a:rPr>
              <a:t>This session will help leaders identify specific coaching strategies to promote positive behaviors helping staff to reach identified goals, metrics and KPIs while also improving employee engagement and confidence.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6EDA0-334B-2471-5D49-ADC08CB1F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2300083"/>
            <a:ext cx="8869948" cy="3488134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Arial Nova" panose="020B0504020202020204" pitchFamily="34" charset="0"/>
              </a:rPr>
              <a:t>Objectives:</a:t>
            </a:r>
          </a:p>
          <a:p>
            <a:pPr marL="238115" indent="-238115">
              <a:buChar char="•"/>
            </a:pPr>
            <a:r>
              <a:rPr lang="en-US" sz="2000">
                <a:latin typeface="Arial Nova" panose="020B0504020202020204" pitchFamily="34" charset="0"/>
                <a:ea typeface="Verdana"/>
              </a:rPr>
              <a:t>Leaders will describe the key differences between managing and coaching by providing examples of each. </a:t>
            </a:r>
          </a:p>
          <a:p>
            <a:pPr marL="238115" indent="-238115">
              <a:buFont typeface="Arial"/>
              <a:buChar char="•"/>
            </a:pPr>
            <a:r>
              <a:rPr lang="en-US" sz="2000">
                <a:latin typeface="Arial Nova" panose="020B0504020202020204" pitchFamily="34" charset="0"/>
                <a:ea typeface="Verdana"/>
              </a:rPr>
              <a:t>Leaders will articulate two situations in which they could apply coaching related to Wellframe. </a:t>
            </a:r>
          </a:p>
          <a:p>
            <a:pPr marL="238115" indent="-238115">
              <a:buFont typeface="Arial"/>
              <a:buChar char="•"/>
            </a:pPr>
            <a:r>
              <a:rPr lang="en-US" sz="2000">
                <a:latin typeface="Arial Nova" panose="020B0504020202020204" pitchFamily="34" charset="0"/>
                <a:ea typeface="Verdana"/>
              </a:rPr>
              <a:t>Leaders will schedule one-on-one coaching and include conversations related to Wellframe.</a:t>
            </a:r>
          </a:p>
          <a:p>
            <a:pPr marL="285739" indent="-285739">
              <a:buChar char="•"/>
            </a:pPr>
            <a:endParaRPr lang="en-US" sz="2000">
              <a:latin typeface="Arial Nova" panose="020B0504020202020204" pitchFamily="34" charset="0"/>
              <a:ea typeface="Verdana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200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DE6FD-CF09-3D20-C6DD-1AB0C3979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5797-336E-1294-BB09-4BE426D5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799"/>
            <a:ext cx="7506195" cy="5078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0193C7"/>
                </a:solidFill>
                <a:latin typeface="Arial Nova Light"/>
              </a:rPr>
              <a:t>Coaching vs. Managing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4A95C1-EC9C-C99B-CEB1-0607F8C747FA}"/>
              </a:ext>
            </a:extLst>
          </p:cNvPr>
          <p:cNvSpPr txBox="1">
            <a:spLocks/>
          </p:cNvSpPr>
          <p:nvPr/>
        </p:nvSpPr>
        <p:spPr>
          <a:xfrm>
            <a:off x="381000" y="1736229"/>
            <a:ext cx="4503295" cy="2539157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Arial Nova"/>
                <a:ea typeface="Verdana"/>
              </a:rPr>
              <a:t>Coaching</a:t>
            </a: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Improve employee performance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Increase employee engagement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Collaborate in long-term decision-making processes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Help employees with professional development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Provide constructive feedback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B05578-DBC9-22A8-5FD2-18217325B4F5}"/>
              </a:ext>
            </a:extLst>
          </p:cNvPr>
          <p:cNvSpPr txBox="1">
            <a:spLocks/>
          </p:cNvSpPr>
          <p:nvPr/>
        </p:nvSpPr>
        <p:spPr>
          <a:xfrm>
            <a:off x="5454754" y="1736229"/>
            <a:ext cx="4503295" cy="2846933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Arial Nova"/>
                <a:ea typeface="Verdana"/>
              </a:rPr>
              <a:t>Managing</a:t>
            </a: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Assign tasks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Delegate work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Monitor and evaluate progress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Train new employees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Meet target deadlines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Solve problem and conflict situations</a:t>
            </a:r>
            <a:endParaRPr lang="en-US" sz="200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Respond to emergencies</a:t>
            </a:r>
          </a:p>
        </p:txBody>
      </p:sp>
    </p:spTree>
    <p:extLst>
      <p:ext uri="{BB962C8B-B14F-4D97-AF65-F5344CB8AC3E}">
        <p14:creationId xmlns:p14="http://schemas.microsoft.com/office/powerpoint/2010/main" val="200599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DE6FD-CF09-3D20-C6DD-1AB0C3979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5797-336E-1294-BB09-4BE426D5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799"/>
            <a:ext cx="7506195" cy="5078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0193C7"/>
                </a:solidFill>
                <a:latin typeface="Arial Nova Light"/>
              </a:rPr>
              <a:t>Team Coaching Tips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4A95C1-EC9C-C99B-CEB1-0607F8C747FA}"/>
              </a:ext>
            </a:extLst>
          </p:cNvPr>
          <p:cNvSpPr txBox="1">
            <a:spLocks/>
          </p:cNvSpPr>
          <p:nvPr/>
        </p:nvSpPr>
        <p:spPr>
          <a:xfrm>
            <a:off x="872187" y="1274268"/>
            <a:ext cx="6064771" cy="3770263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Foster a collaborative environment.</a:t>
            </a:r>
          </a:p>
          <a:p>
            <a:pPr marL="528955" indent="-412115"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Arial Nova"/>
              </a:rPr>
              <a:t>Provide and ask for feedback.</a:t>
            </a:r>
          </a:p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Instill transparency.</a:t>
            </a:r>
          </a:p>
          <a:p>
            <a:pPr marL="528955" indent="-412115"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Arial Nova"/>
              </a:rPr>
              <a:t>Empower continuous learning.</a:t>
            </a:r>
          </a:p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Understand individuals' strengths.</a:t>
            </a:r>
          </a:p>
          <a:p>
            <a:pPr marL="528955" indent="-412115"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Arial Nova"/>
              </a:rPr>
              <a:t>Set long and short-term goals.</a:t>
            </a:r>
          </a:p>
          <a:p>
            <a:pPr marL="528955" indent="-412115"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Arial Nova"/>
              </a:rPr>
              <a:t>Celebrate team and individual successes.</a:t>
            </a:r>
          </a:p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Build trust.</a:t>
            </a:r>
          </a:p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Display compassion.</a:t>
            </a:r>
          </a:p>
          <a:p>
            <a:pPr marL="528955" indent="-412115"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Arial Nova"/>
              </a:rPr>
              <a:t>Communicate effectively and efficiently.</a:t>
            </a:r>
          </a:p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Be flexible.</a:t>
            </a:r>
          </a:p>
          <a:p>
            <a:pPr marL="528955" indent="-412115">
              <a:buAutoNum type="arabicPeriod"/>
            </a:pPr>
            <a:r>
              <a:rPr lang="en-US" sz="2000" dirty="0">
                <a:latin typeface="Arial Nova"/>
              </a:rPr>
              <a:t>Recognize work life balance.</a:t>
            </a:r>
          </a:p>
        </p:txBody>
      </p:sp>
    </p:spTree>
    <p:extLst>
      <p:ext uri="{BB962C8B-B14F-4D97-AF65-F5344CB8AC3E}">
        <p14:creationId xmlns:p14="http://schemas.microsoft.com/office/powerpoint/2010/main" val="18382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DE6FD-CF09-3D20-C6DD-1AB0C3979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5797-336E-1294-BB09-4BE426D5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799"/>
            <a:ext cx="7506195" cy="5078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0193C7"/>
                </a:solidFill>
                <a:latin typeface="Arial Nova Light"/>
              </a:rPr>
              <a:t>Preparing for Coaching Conversations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4A95C1-EC9C-C99B-CEB1-0607F8C747FA}"/>
              </a:ext>
            </a:extLst>
          </p:cNvPr>
          <p:cNvSpPr txBox="1">
            <a:spLocks/>
          </p:cNvSpPr>
          <p:nvPr/>
        </p:nvSpPr>
        <p:spPr>
          <a:xfrm>
            <a:off x="800066" y="1290400"/>
            <a:ext cx="4503295" cy="4770537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Define purpose of the meeting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"PIE"- </a:t>
            </a:r>
            <a:r>
              <a:rPr lang="en-US" sz="2000" dirty="0">
                <a:solidFill>
                  <a:schemeClr val="accent1"/>
                </a:solidFill>
                <a:latin typeface="Arial Nova"/>
              </a:rPr>
              <a:t>Performance, Innovation, Execution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Establish the overall goal (smart)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Establish milestones – KPIs 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Evaluate performance, innovation, execution</a:t>
            </a:r>
          </a:p>
          <a:p>
            <a:pPr marL="694690" lvl="1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Regular one on one meetings- monthly, quarterly, annually</a:t>
            </a:r>
          </a:p>
          <a:p>
            <a:pPr marL="694690" lvl="1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Data provides accountability </a:t>
            </a:r>
            <a:r>
              <a:rPr lang="en-US" sz="2000" dirty="0">
                <a:solidFill>
                  <a:schemeClr val="accent1"/>
                </a:solidFill>
                <a:latin typeface="Arial Nova"/>
              </a:rPr>
              <a:t>(Performance)</a:t>
            </a:r>
          </a:p>
          <a:p>
            <a:pPr marL="694690" lvl="1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Following workflows? </a:t>
            </a:r>
            <a:r>
              <a:rPr lang="en-US" sz="2000" dirty="0">
                <a:solidFill>
                  <a:schemeClr val="accent1"/>
                </a:solidFill>
                <a:latin typeface="Arial Nova"/>
              </a:rPr>
              <a:t>(Execution)</a:t>
            </a:r>
          </a:p>
          <a:p>
            <a:pPr marL="694690" lvl="1" indent="-237490">
              <a:buFont typeface="Arial" panose="020B0604020202020204" pitchFamily="34" charset="0"/>
              <a:buChar char="•"/>
            </a:pPr>
            <a:endParaRPr lang="en-US" sz="1250"/>
          </a:p>
          <a:p>
            <a:pPr marL="745490" lvl="1" indent="-237490">
              <a:buFont typeface="Arial" panose="020B0604020202020204" pitchFamily="34" charset="0"/>
              <a:buChar char="•"/>
            </a:pPr>
            <a:endParaRPr lang="en-US" sz="1250"/>
          </a:p>
          <a:p>
            <a:pPr marL="745490" lvl="1" indent="-23749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B05578-DBC9-22A8-5FD2-18217325B4F5}"/>
              </a:ext>
            </a:extLst>
          </p:cNvPr>
          <p:cNvSpPr txBox="1">
            <a:spLocks/>
          </p:cNvSpPr>
          <p:nvPr/>
        </p:nvSpPr>
        <p:spPr>
          <a:xfrm>
            <a:off x="5650302" y="1448682"/>
            <a:ext cx="4503295" cy="2846933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">
              <a:buNone/>
            </a:pPr>
            <a:r>
              <a:rPr lang="en-US" sz="2000" dirty="0">
                <a:latin typeface="Arial Nova"/>
              </a:rPr>
              <a:t>Include: 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What's going well?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What's not going so well?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What could be better? Ask for a solution. </a:t>
            </a:r>
            <a:r>
              <a:rPr lang="en-US" sz="2000" dirty="0">
                <a:solidFill>
                  <a:schemeClr val="accent1"/>
                </a:solidFill>
                <a:latin typeface="Arial Nova"/>
              </a:rPr>
              <a:t>(Innovation) </a:t>
            </a:r>
          </a:p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Active listening skills</a:t>
            </a:r>
          </a:p>
          <a:p>
            <a:endParaRPr lang="en-US" sz="2000"/>
          </a:p>
          <a:p>
            <a:pPr marL="116205" indent="0">
              <a:buNone/>
            </a:pPr>
            <a:endParaRPr lang="en-US" sz="2000"/>
          </a:p>
          <a:p>
            <a:pPr marL="507365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2263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2C57B-65F3-6B18-09EE-823FF1C9E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799"/>
            <a:ext cx="7387442" cy="5078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0193C7"/>
                </a:solidFill>
                <a:latin typeface="Arial Nova Light"/>
              </a:rPr>
              <a:t>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333E0-91A8-A844-EB61-EBF24C7210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F75060-B0C7-A531-DD93-FD02D257AEF8}"/>
              </a:ext>
            </a:extLst>
          </p:cNvPr>
          <p:cNvSpPr txBox="1">
            <a:spLocks/>
          </p:cNvSpPr>
          <p:nvPr/>
        </p:nvSpPr>
        <p:spPr>
          <a:xfrm>
            <a:off x="381000" y="1082843"/>
            <a:ext cx="9348108" cy="4078039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Describe a </a:t>
            </a:r>
            <a:r>
              <a:rPr lang="en-US" sz="2000" err="1">
                <a:latin typeface="Arial Nova"/>
              </a:rPr>
              <a:t>Wellframe</a:t>
            </a:r>
            <a:r>
              <a:rPr lang="en-US" sz="2000" dirty="0">
                <a:latin typeface="Arial Nova"/>
              </a:rPr>
              <a:t> topic for an upcoming coaching session.</a:t>
            </a:r>
          </a:p>
          <a:p>
            <a:pPr marL="694690" lvl="1" indent="-237490"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Examples might include: </a:t>
            </a:r>
          </a:p>
          <a:p>
            <a:pPr marL="1151890" lvl="2" indent="-237490"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Onboarding numbers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Invite script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Care programs being used</a:t>
            </a:r>
          </a:p>
          <a:p>
            <a:pPr marL="914400" lvl="2"/>
            <a:endParaRPr lang="en-US" sz="2000" dirty="0">
              <a:latin typeface="Arial Nova"/>
            </a:endParaRPr>
          </a:p>
          <a:p>
            <a:pPr marL="285115" indent="-285115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What were some of the coaching interventions you might choose to use? </a:t>
            </a:r>
          </a:p>
          <a:p>
            <a:pPr marL="694690" lvl="1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Examples might include: 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Use encouragement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Identified goals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Use transparency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Identify strengths</a:t>
            </a:r>
          </a:p>
          <a:p>
            <a:pPr marL="1151890" lvl="2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Display compassion</a:t>
            </a:r>
          </a:p>
        </p:txBody>
      </p:sp>
    </p:spTree>
    <p:extLst>
      <p:ext uri="{BB962C8B-B14F-4D97-AF65-F5344CB8AC3E}">
        <p14:creationId xmlns:p14="http://schemas.microsoft.com/office/powerpoint/2010/main" val="148178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2C57B-65F3-6B18-09EE-823FF1C9E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799"/>
            <a:ext cx="7387442" cy="5078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0193C7"/>
                </a:solidFill>
                <a:latin typeface="Arial Nova Light"/>
              </a:rPr>
              <a:t>Key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333E0-91A8-A844-EB61-EBF24C7210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F75060-B0C7-A531-DD93-FD02D257AEF8}"/>
              </a:ext>
            </a:extLst>
          </p:cNvPr>
          <p:cNvSpPr txBox="1">
            <a:spLocks/>
          </p:cNvSpPr>
          <p:nvPr/>
        </p:nvSpPr>
        <p:spPr>
          <a:xfrm>
            <a:off x="381001" y="1082843"/>
            <a:ext cx="8937885" cy="4611262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Identify the differences between coaching and managing skill sets. 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Do you know which of these you tend to favor and which ones you may need to lean in on for digital transformation? </a:t>
            </a: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Incorporate specific coaching skills to assist in transforming to digital care management. 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Which coaching tips could you add to help your team transform? </a:t>
            </a: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Prepare, schedule and hold regular "coaching conversations" with direct staff regarding </a:t>
            </a:r>
            <a:r>
              <a:rPr lang="en-US" sz="2000" err="1">
                <a:latin typeface="Arial Nova"/>
              </a:rPr>
              <a:t>Wellframe</a:t>
            </a:r>
            <a:r>
              <a:rPr lang="en-US" sz="2000" dirty="0">
                <a:latin typeface="Arial Nova"/>
              </a:rPr>
              <a:t>.   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/>
              </a:rPr>
              <a:t>Give yourself a due date to have these scheduled.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0720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9213F"/>
      </a:dk1>
      <a:lt1>
        <a:srgbClr val="FFFFFF"/>
      </a:lt1>
      <a:dk2>
        <a:srgbClr val="44546A"/>
      </a:dk2>
      <a:lt2>
        <a:srgbClr val="E7E6E6"/>
      </a:lt2>
      <a:accent1>
        <a:srgbClr val="0192C6"/>
      </a:accent1>
      <a:accent2>
        <a:srgbClr val="09213F"/>
      </a:accent2>
      <a:accent3>
        <a:srgbClr val="BBBDBF"/>
      </a:accent3>
      <a:accent4>
        <a:srgbClr val="F3793B"/>
      </a:accent4>
      <a:accent5>
        <a:srgbClr val="611059"/>
      </a:accent5>
      <a:accent6>
        <a:srgbClr val="2C6C69"/>
      </a:accent6>
      <a:hlink>
        <a:srgbClr val="0563C1"/>
      </a:hlink>
      <a:folHlink>
        <a:srgbClr val="954F72"/>
      </a:folHlink>
    </a:clrScheme>
    <a:fontScheme name="Aventa Master Slides">
      <a:majorFont>
        <a:latin typeface="Aventa"/>
        <a:ea typeface=""/>
        <a:cs typeface=""/>
      </a:majorFont>
      <a:minorFont>
        <a:latin typeface="Avent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Edge PPT Template_Mar 2024" id="{45436E9B-61FD-0642-A39D-1C6B8DB0664C}" vid="{8DAED0BD-FC38-554A-AAD0-87BC743D56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321be7-ab53-4d06-a2af-46791cc3c01c">SWUF73QZKTWT-542845596-3277</_dlc_DocId>
    <_dlc_DocIdUrl xmlns="2e321be7-ab53-4d06-a2af-46791cc3c01c">
      <Url>https://healthedgetrial.sharepoint.com/sites/WF_Digital_Adoption/_layouts/15/DocIdRedir.aspx?ID=SWUF73QZKTWT-542845596-3277</Url>
      <Description>SWUF73QZKTWT-542845596-3277</Description>
    </_dlc_DocIdUrl>
    <MigrationWizIdVersion xmlns="6dec0d7a-18f1-42ea-acf0-9d32704dd91d" xsi:nil="true"/>
    <MigrationWizId xmlns="6dec0d7a-18f1-42ea-acf0-9d32704dd91d" xsi:nil="true"/>
    <lcf76f155ced4ddcb4097134ff3c332f xmlns="6dec0d7a-18f1-42ea-acf0-9d32704dd91d">
      <Terms xmlns="http://schemas.microsoft.com/office/infopath/2007/PartnerControls"/>
    </lcf76f155ced4ddcb4097134ff3c332f>
    <MigrationWizIdPermissions xmlns="6dec0d7a-18f1-42ea-acf0-9d32704dd91d" xsi:nil="true"/>
    <TaxCatchAll xmlns="2e321be7-ab53-4d06-a2af-46791cc3c0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37DE1626F5B49B0A32D7419EC33C2" ma:contentTypeVersion="17" ma:contentTypeDescription="Create a new document." ma:contentTypeScope="" ma:versionID="244b4cc4ccbe7be212958d446db7b8f8">
  <xsd:schema xmlns:xsd="http://www.w3.org/2001/XMLSchema" xmlns:xs="http://www.w3.org/2001/XMLSchema" xmlns:p="http://schemas.microsoft.com/office/2006/metadata/properties" xmlns:ns2="2e321be7-ab53-4d06-a2af-46791cc3c01c" xmlns:ns3="6dec0d7a-18f1-42ea-acf0-9d32704dd91d" targetNamespace="http://schemas.microsoft.com/office/2006/metadata/properties" ma:root="true" ma:fieldsID="e0d27df00eb3704d4e87c032030ac5a1" ns2:_="" ns3:_="">
    <xsd:import namespace="2e321be7-ab53-4d06-a2af-46791cc3c01c"/>
    <xsd:import namespace="6dec0d7a-18f1-42ea-acf0-9d32704dd9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21be7-ab53-4d06-a2af-46791cc3c0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4bf2767-a93c-4aef-83a2-6349ff71d8ef}" ma:internalName="TaxCatchAll" ma:showField="CatchAllData" ma:web="2e321be7-ab53-4d06-a2af-46791cc3c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c0d7a-18f1-42ea-acf0-9d32704dd91d" elementFormDefault="qualified">
    <xsd:import namespace="http://schemas.microsoft.com/office/2006/documentManagement/types"/>
    <xsd:import namespace="http://schemas.microsoft.com/office/infopath/2007/PartnerControls"/>
    <xsd:element name="MigrationWizId" ma:index="11" nillable="true" ma:displayName="MigrationWizId" ma:internalName="MigrationWizId">
      <xsd:simpleType>
        <xsd:restriction base="dms:Text"/>
      </xsd:simpleType>
    </xsd:element>
    <xsd:element name="MigrationWizIdPermissions" ma:index="12" nillable="true" ma:displayName="MigrationWizIdPermissions" ma:internalName="MigrationWizIdPermissions">
      <xsd:simpleType>
        <xsd:restriction base="dms:Text"/>
      </xsd:simpleType>
    </xsd:element>
    <xsd:element name="MigrationWizIdVersion" ma:index="13" nillable="true" ma:displayName="MigrationWizIdVersion" ma:internalName="MigrationWizIdVersion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c6ceea2-5bcf-4d11-a2ea-07cf4affa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646843-EC40-4F5E-A28E-C4D0A610006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F82B173-FA6F-4B37-A531-3F17ECCC3E04}">
  <ds:schemaRefs>
    <ds:schemaRef ds:uri="2e321be7-ab53-4d06-a2af-46791cc3c01c"/>
    <ds:schemaRef ds:uri="6dec0d7a-18f1-42ea-acf0-9d32704dd91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575405-1CB4-49D9-B7C8-BCBB696CCF52}">
  <ds:schemaRefs>
    <ds:schemaRef ds:uri="2e321be7-ab53-4d06-a2af-46791cc3c01c"/>
    <ds:schemaRef ds:uri="6dec0d7a-18f1-42ea-acf0-9d32704dd9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BF07A1B-A3E5-4EDE-B585-067707F8D5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20</cp:revision>
  <dcterms:created xsi:type="dcterms:W3CDTF">2025-09-18T18:27:51Z</dcterms:created>
  <dcterms:modified xsi:type="dcterms:W3CDTF">2025-09-18T21:03:39Z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be0deae6-c001-4db6-9dd8-e4eb80b3f7ae</vt:lpwstr>
  </property>
  <property fmtid="{D5CDD505-2E9C-101B-9397-08002B2CF9AE}" pid="3" name="ContentTypeId">
    <vt:lpwstr>0x01010039837DE1626F5B49B0A32D7419EC33C2</vt:lpwstr>
  </property>
  <property fmtid="{D5CDD505-2E9C-101B-9397-08002B2CF9AE}" pid="4" name="MediaServiceImageTags">
    <vt:lpwstr/>
  </property>
</Properties>
</file>