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5.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6.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7.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5"/>
    <p:sldMasterId id="2147483839" r:id="rId6"/>
    <p:sldMasterId id="2147483986" r:id="rId7"/>
    <p:sldMasterId id="2147483983" r:id="rId8"/>
    <p:sldMasterId id="2147483697" r:id="rId9"/>
    <p:sldMasterId id="2147483997" r:id="rId10"/>
    <p:sldMasterId id="2147483767" r:id="rId11"/>
    <p:sldMasterId id="2147484024" r:id="rId12"/>
  </p:sldMasterIdLst>
  <p:notesMasterIdLst>
    <p:notesMasterId r:id="rId40"/>
  </p:notesMasterIdLst>
  <p:sldIdLst>
    <p:sldId id="296" r:id="rId13"/>
    <p:sldId id="326" r:id="rId14"/>
    <p:sldId id="257" r:id="rId15"/>
    <p:sldId id="2147479047" r:id="rId16"/>
    <p:sldId id="2147479044" r:id="rId17"/>
    <p:sldId id="310" r:id="rId18"/>
    <p:sldId id="360" r:id="rId19"/>
    <p:sldId id="2147479016" r:id="rId20"/>
    <p:sldId id="302" r:id="rId21"/>
    <p:sldId id="2147479048" r:id="rId22"/>
    <p:sldId id="300" r:id="rId23"/>
    <p:sldId id="2147479045" r:id="rId24"/>
    <p:sldId id="304" r:id="rId25"/>
    <p:sldId id="2147479006" r:id="rId26"/>
    <p:sldId id="2147479046" r:id="rId27"/>
    <p:sldId id="306" r:id="rId28"/>
    <p:sldId id="337" r:id="rId29"/>
    <p:sldId id="335" r:id="rId30"/>
    <p:sldId id="348" r:id="rId31"/>
    <p:sldId id="339" r:id="rId32"/>
    <p:sldId id="352" r:id="rId33"/>
    <p:sldId id="2147479049" r:id="rId34"/>
    <p:sldId id="356" r:id="rId35"/>
    <p:sldId id="346" r:id="rId36"/>
    <p:sldId id="354" r:id="rId37"/>
    <p:sldId id="2147479042" r:id="rId38"/>
    <p:sldId id="357" r:id="rId3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BA742C-DEBA-5443-A402-64AD9596A7A9}">
          <p14:sldIdLst>
            <p14:sldId id="296"/>
            <p14:sldId id="326"/>
            <p14:sldId id="257"/>
            <p14:sldId id="2147479047"/>
            <p14:sldId id="2147479044"/>
            <p14:sldId id="310"/>
            <p14:sldId id="360"/>
            <p14:sldId id="2147479016"/>
            <p14:sldId id="302"/>
            <p14:sldId id="2147479048"/>
            <p14:sldId id="300"/>
            <p14:sldId id="2147479045"/>
            <p14:sldId id="304"/>
            <p14:sldId id="2147479006"/>
            <p14:sldId id="2147479046"/>
            <p14:sldId id="306"/>
            <p14:sldId id="337"/>
            <p14:sldId id="335"/>
            <p14:sldId id="348"/>
            <p14:sldId id="339"/>
            <p14:sldId id="352"/>
            <p14:sldId id="2147479049"/>
            <p14:sldId id="356"/>
            <p14:sldId id="346"/>
            <p14:sldId id="354"/>
            <p14:sldId id="2147479042"/>
            <p14:sldId id="357"/>
          </p14:sldIdLst>
        </p14:section>
      </p14:sectionLst>
    </p:ext>
    <p:ext uri="{EFAFB233-063F-42B5-8137-9DF3F51BA10A}">
      <p15:sldGuideLst xmlns:p15="http://schemas.microsoft.com/office/powerpoint/2012/main">
        <p15:guide id="1" pos="4608" userDrawn="1">
          <p15:clr>
            <a:srgbClr val="A4A3A4"/>
          </p15:clr>
        </p15:guide>
        <p15:guide id="2" pos="576" userDrawn="1">
          <p15:clr>
            <a:srgbClr val="A4A3A4"/>
          </p15:clr>
        </p15:guide>
        <p15:guide id="3" pos="8640" userDrawn="1">
          <p15:clr>
            <a:srgbClr val="A4A3A4"/>
          </p15:clr>
        </p15:guide>
        <p15:guide id="4" pos="8928" userDrawn="1">
          <p15:clr>
            <a:srgbClr val="A4A3A4"/>
          </p15:clr>
        </p15:guide>
        <p15:guide id="5" orient="horz" pos="5040" userDrawn="1">
          <p15:clr>
            <a:srgbClr val="A4A3A4"/>
          </p15:clr>
        </p15:guide>
        <p15:guide id="6" pos="1152" userDrawn="1">
          <p15:clr>
            <a:srgbClr val="A4A3A4"/>
          </p15:clr>
        </p15:guide>
        <p15:guide id="7" pos="1728" userDrawn="1">
          <p15:clr>
            <a:srgbClr val="A4A3A4"/>
          </p15:clr>
        </p15:guide>
        <p15:guide id="8" pos="2304" userDrawn="1">
          <p15:clr>
            <a:srgbClr val="A4A3A4"/>
          </p15:clr>
        </p15:guide>
        <p15:guide id="9" pos="2880" userDrawn="1">
          <p15:clr>
            <a:srgbClr val="A4A3A4"/>
          </p15:clr>
        </p15:guide>
        <p15:guide id="10" pos="3456" userDrawn="1">
          <p15:clr>
            <a:srgbClr val="A4A3A4"/>
          </p15:clr>
        </p15:guide>
        <p15:guide id="11" pos="4032" userDrawn="1">
          <p15:clr>
            <a:srgbClr val="A4A3A4"/>
          </p15:clr>
        </p15:guide>
        <p15:guide id="12" pos="288" userDrawn="1">
          <p15:clr>
            <a:srgbClr val="A4A3A4"/>
          </p15:clr>
        </p15:guide>
        <p15:guide id="13" orient="horz" pos="2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04D1C-CFDB-E54E-27C3-F72C3FF213C2}" name="Liz Parmalee" initials="LP" userId="S::lparmalee@healthedge.com::5ed6dd28-a3d7-4042-9c4e-57b0285def4a" providerId="AD"/>
  <p188:author id="{C1C56553-C7E5-4465-5DD1-07D421088ED9}" name="Sandhya Gardner" initials="SG" userId="S::sgardner@healthedge.com::2d1a8f1b-2f24-4d84-8ac7-6134824ff373" providerId="AD"/>
  <p188:author id="{284B7286-E5EF-F21F-942A-9BC30AC5F1FA}" name="Norine Howard" initials="NH" userId="S::nhoward@healthedge.com::f5838e31-e938-45e5-90c2-2b00bf6dc3d1" providerId="AD"/>
  <p188:author id="{58E9C0C6-5FC2-3228-CA46-2D029BFB23B6}" name="Alyssa Alsheimer" initials="AA" userId="S::aalsheimer@healthedge.com::82f8ba7a-6327-4a87-a42a-c0da5121d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6EB"/>
    <a:srgbClr val="0193C7"/>
    <a:srgbClr val="0192C7"/>
    <a:srgbClr val="83DEFE"/>
    <a:srgbClr val="0A2240"/>
    <a:srgbClr val="147BB7"/>
    <a:srgbClr val="092240"/>
    <a:srgbClr val="009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23853-292A-8AC3-A091-2D4BB28151E3}" v="9" dt="2025-07-01T14:53:00.651"/>
    <p1510:client id="{E28264AC-F8E8-16DD-FF8B-36988EDC32D8}" v="9" dt="2025-07-02T20:08:31.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9"/>
  </p:normalViewPr>
  <p:slideViewPr>
    <p:cSldViewPr snapToGrid="0">
      <p:cViewPr varScale="1">
        <p:scale>
          <a:sx n="95" d="100"/>
          <a:sy n="95" d="100"/>
        </p:scale>
        <p:origin x="728" y="176"/>
      </p:cViewPr>
      <p:guideLst>
        <p:guide pos="4608"/>
        <p:guide pos="576"/>
        <p:guide pos="8640"/>
        <p:guide pos="8928"/>
        <p:guide orient="horz" pos="5040"/>
        <p:guide pos="1152"/>
        <p:guide pos="1728"/>
        <p:guide pos="2304"/>
        <p:guide pos="2880"/>
        <p:guide pos="3456"/>
        <p:guide pos="4032"/>
        <p:guide pos="288"/>
        <p:guide orient="horz" pos="28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ine Howard" userId="S::nhoward@healthedge.com::f5838e31-e938-45e5-90c2-2b00bf6dc3d1" providerId="AD" clId="Web-{0BF23853-292A-8AC3-A091-2D4BB28151E3}"/>
    <pc:docChg chg="modSld">
      <pc:chgData name="Norine Howard" userId="S::nhoward@healthedge.com::f5838e31-e938-45e5-90c2-2b00bf6dc3d1" providerId="AD" clId="Web-{0BF23853-292A-8AC3-A091-2D4BB28151E3}" dt="2025-07-01T14:53:00.651" v="6" actId="20577"/>
      <pc:docMkLst>
        <pc:docMk/>
      </pc:docMkLst>
      <pc:sldChg chg="modSp">
        <pc:chgData name="Norine Howard" userId="S::nhoward@healthedge.com::f5838e31-e938-45e5-90c2-2b00bf6dc3d1" providerId="AD" clId="Web-{0BF23853-292A-8AC3-A091-2D4BB28151E3}" dt="2025-07-01T14:50:48.036" v="0" actId="20577"/>
        <pc:sldMkLst>
          <pc:docMk/>
          <pc:sldMk cId="3938238891" sldId="296"/>
        </pc:sldMkLst>
        <pc:spChg chg="mod">
          <ac:chgData name="Norine Howard" userId="S::nhoward@healthedge.com::f5838e31-e938-45e5-90c2-2b00bf6dc3d1" providerId="AD" clId="Web-{0BF23853-292A-8AC3-A091-2D4BB28151E3}" dt="2025-07-01T14:50:48.036" v="0" actId="20577"/>
          <ac:spMkLst>
            <pc:docMk/>
            <pc:sldMk cId="3938238891" sldId="296"/>
            <ac:spMk id="2" creationId="{5FF291BD-6421-9232-E8CE-4BFBF518F232}"/>
          </ac:spMkLst>
        </pc:spChg>
      </pc:sldChg>
      <pc:sldChg chg="modSp">
        <pc:chgData name="Norine Howard" userId="S::nhoward@healthedge.com::f5838e31-e938-45e5-90c2-2b00bf6dc3d1" providerId="AD" clId="Web-{0BF23853-292A-8AC3-A091-2D4BB28151E3}" dt="2025-07-01T14:53:00.651" v="6" actId="20577"/>
        <pc:sldMkLst>
          <pc:docMk/>
          <pc:sldMk cId="2044233756" sldId="2147479048"/>
        </pc:sldMkLst>
        <pc:spChg chg="mod">
          <ac:chgData name="Norine Howard" userId="S::nhoward@healthedge.com::f5838e31-e938-45e5-90c2-2b00bf6dc3d1" providerId="AD" clId="Web-{0BF23853-292A-8AC3-A091-2D4BB28151E3}" dt="2025-07-01T14:52:49.463" v="4" actId="20577"/>
          <ac:spMkLst>
            <pc:docMk/>
            <pc:sldMk cId="2044233756" sldId="2147479048"/>
            <ac:spMk id="9" creationId="{78B207CB-35A6-E54C-A706-101BAF706B20}"/>
          </ac:spMkLst>
        </pc:spChg>
        <pc:spChg chg="mod">
          <ac:chgData name="Norine Howard" userId="S::nhoward@healthedge.com::f5838e31-e938-45e5-90c2-2b00bf6dc3d1" providerId="AD" clId="Web-{0BF23853-292A-8AC3-A091-2D4BB28151E3}" dt="2025-07-01T14:52:54.432" v="5" actId="20577"/>
          <ac:spMkLst>
            <pc:docMk/>
            <pc:sldMk cId="2044233756" sldId="2147479048"/>
            <ac:spMk id="10" creationId="{A86B87D7-BCDE-7356-1AE2-728F00C20486}"/>
          </ac:spMkLst>
        </pc:spChg>
        <pc:spChg chg="mod">
          <ac:chgData name="Norine Howard" userId="S::nhoward@healthedge.com::f5838e31-e938-45e5-90c2-2b00bf6dc3d1" providerId="AD" clId="Web-{0BF23853-292A-8AC3-A091-2D4BB28151E3}" dt="2025-07-01T14:53:00.651" v="6" actId="20577"/>
          <ac:spMkLst>
            <pc:docMk/>
            <pc:sldMk cId="2044233756" sldId="2147479048"/>
            <ac:spMk id="11" creationId="{66A911CA-AA37-F4EA-10AA-7BB0BA633463}"/>
          </ac:spMkLst>
        </pc:spChg>
        <pc:spChg chg="mod">
          <ac:chgData name="Norine Howard" userId="S::nhoward@healthedge.com::f5838e31-e938-45e5-90c2-2b00bf6dc3d1" providerId="AD" clId="Web-{0BF23853-292A-8AC3-A091-2D4BB28151E3}" dt="2025-07-01T14:52:42.212" v="3" actId="20577"/>
          <ac:spMkLst>
            <pc:docMk/>
            <pc:sldMk cId="2044233756" sldId="2147479048"/>
            <ac:spMk id="12" creationId="{7C2EA259-40B6-1915-7CEE-8F55A3779DEA}"/>
          </ac:spMkLst>
        </pc:spChg>
      </pc:sldChg>
    </pc:docChg>
  </pc:docChgLst>
  <pc:docChgLst>
    <pc:chgData name="Norine Howard" userId="S::nhoward@healthedge.com::f5838e31-e938-45e5-90c2-2b00bf6dc3d1" providerId="AD" clId="Web-{E28264AC-F8E8-16DD-FF8B-36988EDC32D8}"/>
    <pc:docChg chg="modSld">
      <pc:chgData name="Norine Howard" userId="S::nhoward@healthedge.com::f5838e31-e938-45e5-90c2-2b00bf6dc3d1" providerId="AD" clId="Web-{E28264AC-F8E8-16DD-FF8B-36988EDC32D8}" dt="2025-07-02T20:08:30.468" v="3" actId="20577"/>
      <pc:docMkLst>
        <pc:docMk/>
      </pc:docMkLst>
      <pc:sldChg chg="modSp">
        <pc:chgData name="Norine Howard" userId="S::nhoward@healthedge.com::f5838e31-e938-45e5-90c2-2b00bf6dc3d1" providerId="AD" clId="Web-{E28264AC-F8E8-16DD-FF8B-36988EDC32D8}" dt="2025-07-02T20:08:30.468" v="3" actId="20577"/>
        <pc:sldMkLst>
          <pc:docMk/>
          <pc:sldMk cId="3938238891" sldId="296"/>
        </pc:sldMkLst>
        <pc:spChg chg="mod">
          <ac:chgData name="Norine Howard" userId="S::nhoward@healthedge.com::f5838e31-e938-45e5-90c2-2b00bf6dc3d1" providerId="AD" clId="Web-{E28264AC-F8E8-16DD-FF8B-36988EDC32D8}" dt="2025-07-02T20:08:30.468" v="3" actId="20577"/>
          <ac:spMkLst>
            <pc:docMk/>
            <pc:sldMk cId="3938238891" sldId="296"/>
            <ac:spMk id="2" creationId="{5FF291BD-6421-9232-E8CE-4BFBF518F23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edgetrial-my.sharepoint.com/personal/lsilberklang_healthedge_com/Documents/Abandonment%20Rate%20Data%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edgetrial-my.sharepoint.com/personal/lsilberklang_healthedge_com/Documents/Abandonment%20Rate%20Data%20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strRef>
              <c:f>'[Abandonment Rate Data 2023.xlsx]Sheet2'!$E$1</c:f>
              <c:strCache>
                <c:ptCount val="1"/>
                <c:pt idx="0">
                  <c:v>Abandonment Rate</c:v>
                </c:pt>
              </c:strCache>
            </c:strRef>
          </c:tx>
          <c:spPr>
            <a:solidFill>
              <a:srgbClr val="F4B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'[Abandonment Rate Data 2023.xlsx]Sheet2'!$A$4:$A$11</c:f>
              <c:strCache>
                <c:ptCount val="8"/>
                <c:pt idx="0">
                  <c:v>Wellness Only</c:v>
                </c:pt>
                <c:pt idx="1">
                  <c:v>Welcome</c:v>
                </c:pt>
                <c:pt idx="2">
                  <c:v>Behavioral Health</c:v>
                </c:pt>
                <c:pt idx="3">
                  <c:v>Oncology</c:v>
                </c:pt>
                <c:pt idx="4">
                  <c:v>TOC</c:v>
                </c:pt>
                <c:pt idx="5">
                  <c:v>Chronic Disease</c:v>
                </c:pt>
                <c:pt idx="6">
                  <c:v>Lifestyle</c:v>
                </c:pt>
                <c:pt idx="7">
                  <c:v>Maternal Health</c:v>
                </c:pt>
              </c:strCache>
            </c:strRef>
          </c:cat>
          <c:val>
            <c:numRef>
              <c:f>'[Abandonment Rate Data 2023.xlsx]Sheet2'!$E$4:$E$11</c:f>
              <c:numCache>
                <c:formatCode>0%</c:formatCode>
                <c:ptCount val="8"/>
                <c:pt idx="0">
                  <c:v>0.45158632056036258</c:v>
                </c:pt>
                <c:pt idx="1">
                  <c:v>0.41075527380041532</c:v>
                </c:pt>
                <c:pt idx="2">
                  <c:v>0.26926805622879302</c:v>
                </c:pt>
                <c:pt idx="3">
                  <c:v>0.25140291806958476</c:v>
                </c:pt>
                <c:pt idx="4">
                  <c:v>0.28830579850988014</c:v>
                </c:pt>
                <c:pt idx="5">
                  <c:v>0.26983447488584472</c:v>
                </c:pt>
                <c:pt idx="6">
                  <c:v>0.25884114733325653</c:v>
                </c:pt>
                <c:pt idx="7">
                  <c:v>0.17189051198411573</c:v>
                </c:pt>
              </c:numCache>
            </c:numRef>
          </c:val>
          <c:extLst>
            <c:ext xmlns:c16="http://schemas.microsoft.com/office/drawing/2014/chart" uri="{C3380CC4-5D6E-409C-BE32-E72D297353CC}">
              <c16:uniqueId val="{00000000-4D71-4D62-BECF-15C0B15BB978}"/>
            </c:ext>
          </c:extLst>
        </c:ser>
        <c:dLbls>
          <c:showLegendKey val="0"/>
          <c:showVal val="0"/>
          <c:showCatName val="0"/>
          <c:showSerName val="0"/>
          <c:showPercent val="0"/>
          <c:showBubbleSize val="0"/>
        </c:dLbls>
        <c:gapWidth val="219"/>
        <c:overlap val="-27"/>
        <c:axId val="780838920"/>
        <c:axId val="649068552"/>
      </c:barChart>
      <c:catAx>
        <c:axId val="780838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Enrollment Primary Care 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68552"/>
        <c:crosses val="autoZero"/>
        <c:auto val="1"/>
        <c:lblAlgn val="ctr"/>
        <c:lblOffset val="100"/>
        <c:noMultiLvlLbl val="0"/>
      </c:catAx>
      <c:valAx>
        <c:axId val="649068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83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High Engagement Success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spPr>
            <a:solidFill>
              <a:srgbClr val="A9D0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'[Abandonment Rate Data 2023.xlsx]Sheet2'!$A$4:$A$11</c:f>
              <c:strCache>
                <c:ptCount val="8"/>
                <c:pt idx="0">
                  <c:v>Wellness Only</c:v>
                </c:pt>
                <c:pt idx="1">
                  <c:v>Welcome</c:v>
                </c:pt>
                <c:pt idx="2">
                  <c:v>Behavioral Health</c:v>
                </c:pt>
                <c:pt idx="3">
                  <c:v>Oncology</c:v>
                </c:pt>
                <c:pt idx="4">
                  <c:v>TOC</c:v>
                </c:pt>
                <c:pt idx="5">
                  <c:v>Chronic Disease</c:v>
                </c:pt>
                <c:pt idx="6">
                  <c:v>Lifestyle</c:v>
                </c:pt>
                <c:pt idx="7">
                  <c:v>Maternal Health</c:v>
                </c:pt>
              </c:strCache>
            </c:strRef>
          </c:cat>
          <c:val>
            <c:numRef>
              <c:f>'[Abandonment Rate Data 2023.xlsx]Sheet2'!$F$4:$F$11</c:f>
              <c:numCache>
                <c:formatCode>0%</c:formatCode>
                <c:ptCount val="8"/>
                <c:pt idx="0">
                  <c:v>0.1880764476561757</c:v>
                </c:pt>
                <c:pt idx="1">
                  <c:v>0.22778445731773964</c:v>
                </c:pt>
                <c:pt idx="2">
                  <c:v>0.37130392632089193</c:v>
                </c:pt>
                <c:pt idx="3">
                  <c:v>0.34680134680134678</c:v>
                </c:pt>
                <c:pt idx="4">
                  <c:v>0.33236151603498543</c:v>
                </c:pt>
                <c:pt idx="5">
                  <c:v>0.41837899543378998</c:v>
                </c:pt>
                <c:pt idx="6">
                  <c:v>0.42299274277157012</c:v>
                </c:pt>
                <c:pt idx="7">
                  <c:v>0.50531839455396399</c:v>
                </c:pt>
              </c:numCache>
            </c:numRef>
          </c:val>
          <c:extLst>
            <c:ext xmlns:c16="http://schemas.microsoft.com/office/drawing/2014/chart" uri="{C3380CC4-5D6E-409C-BE32-E72D297353CC}">
              <c16:uniqueId val="{00000000-1050-4DCF-A959-5E11C8C7CE4B}"/>
            </c:ext>
          </c:extLst>
        </c:ser>
        <c:dLbls>
          <c:showLegendKey val="0"/>
          <c:showVal val="0"/>
          <c:showCatName val="0"/>
          <c:showSerName val="0"/>
          <c:showPercent val="0"/>
          <c:showBubbleSize val="0"/>
        </c:dLbls>
        <c:gapWidth val="219"/>
        <c:overlap val="-27"/>
        <c:axId val="780838920"/>
        <c:axId val="649068552"/>
      </c:barChart>
      <c:catAx>
        <c:axId val="780838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Enrollment Primary Care 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68552"/>
        <c:crosses val="autoZero"/>
        <c:auto val="1"/>
        <c:lblAlgn val="ctr"/>
        <c:lblOffset val="100"/>
        <c:noMultiLvlLbl val="0"/>
      </c:catAx>
      <c:valAx>
        <c:axId val="649068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83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83FCF-F177-0E43-80F8-C92F483B9A41}"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1D06A-9C08-E94A-8610-26FEB0571B61}" type="slidenum">
              <a:rPr lang="en-US" smtClean="0"/>
              <a:t>‹#›</a:t>
            </a:fld>
            <a:endParaRPr lang="en-US"/>
          </a:p>
        </p:txBody>
      </p:sp>
    </p:spTree>
    <p:extLst>
      <p:ext uri="{BB962C8B-B14F-4D97-AF65-F5344CB8AC3E}">
        <p14:creationId xmlns:p14="http://schemas.microsoft.com/office/powerpoint/2010/main" val="3194815340"/>
      </p:ext>
    </p:extLst>
  </p:cSld>
  <p:clrMap bg1="lt1" tx1="dk1" bg2="lt2" tx2="dk2" accent1="accent1" accent2="accent2" accent3="accent3" accent4="accent4" accent5="accent5" accent6="accent6" hlink="hlink" folHlink="folHlink"/>
  <p:notesStyle>
    <a:lvl1pPr marL="0" algn="l" defTabSz="1097236" rtl="0" eaLnBrk="1" latinLnBrk="0" hangingPunct="1">
      <a:defRPr sz="1440" kern="1200">
        <a:solidFill>
          <a:schemeClr val="tx1"/>
        </a:solidFill>
        <a:latin typeface="+mn-lt"/>
        <a:ea typeface="+mn-ea"/>
        <a:cs typeface="+mn-cs"/>
      </a:defRPr>
    </a:lvl1pPr>
    <a:lvl2pPr marL="548618" algn="l" defTabSz="1097236" rtl="0" eaLnBrk="1" latinLnBrk="0" hangingPunct="1">
      <a:defRPr sz="1440" kern="1200">
        <a:solidFill>
          <a:schemeClr val="tx1"/>
        </a:solidFill>
        <a:latin typeface="+mn-lt"/>
        <a:ea typeface="+mn-ea"/>
        <a:cs typeface="+mn-cs"/>
      </a:defRPr>
    </a:lvl2pPr>
    <a:lvl3pPr marL="1097236" algn="l" defTabSz="1097236" rtl="0" eaLnBrk="1" latinLnBrk="0" hangingPunct="1">
      <a:defRPr sz="1440" kern="1200">
        <a:solidFill>
          <a:schemeClr val="tx1"/>
        </a:solidFill>
        <a:latin typeface="+mn-lt"/>
        <a:ea typeface="+mn-ea"/>
        <a:cs typeface="+mn-cs"/>
      </a:defRPr>
    </a:lvl3pPr>
    <a:lvl4pPr marL="1645854" algn="l" defTabSz="1097236" rtl="0" eaLnBrk="1" latinLnBrk="0" hangingPunct="1">
      <a:defRPr sz="1440" kern="1200">
        <a:solidFill>
          <a:schemeClr val="tx1"/>
        </a:solidFill>
        <a:latin typeface="+mn-lt"/>
        <a:ea typeface="+mn-ea"/>
        <a:cs typeface="+mn-cs"/>
      </a:defRPr>
    </a:lvl4pPr>
    <a:lvl5pPr marL="2194472" algn="l" defTabSz="1097236" rtl="0" eaLnBrk="1" latinLnBrk="0" hangingPunct="1">
      <a:defRPr sz="1440" kern="1200">
        <a:solidFill>
          <a:schemeClr val="tx1"/>
        </a:solidFill>
        <a:latin typeface="+mn-lt"/>
        <a:ea typeface="+mn-ea"/>
        <a:cs typeface="+mn-cs"/>
      </a:defRPr>
    </a:lvl5pPr>
    <a:lvl6pPr marL="2743091" algn="l" defTabSz="1097236" rtl="0" eaLnBrk="1" latinLnBrk="0" hangingPunct="1">
      <a:defRPr sz="1440" kern="1200">
        <a:solidFill>
          <a:schemeClr val="tx1"/>
        </a:solidFill>
        <a:latin typeface="+mn-lt"/>
        <a:ea typeface="+mn-ea"/>
        <a:cs typeface="+mn-cs"/>
      </a:defRPr>
    </a:lvl6pPr>
    <a:lvl7pPr marL="3291708" algn="l" defTabSz="1097236" rtl="0" eaLnBrk="1" latinLnBrk="0" hangingPunct="1">
      <a:defRPr sz="1440" kern="1200">
        <a:solidFill>
          <a:schemeClr val="tx1"/>
        </a:solidFill>
        <a:latin typeface="+mn-lt"/>
        <a:ea typeface="+mn-ea"/>
        <a:cs typeface="+mn-cs"/>
      </a:defRPr>
    </a:lvl7pPr>
    <a:lvl8pPr marL="3840326" algn="l" defTabSz="1097236" rtl="0" eaLnBrk="1" latinLnBrk="0" hangingPunct="1">
      <a:defRPr sz="1440" kern="1200">
        <a:solidFill>
          <a:schemeClr val="tx1"/>
        </a:solidFill>
        <a:latin typeface="+mn-lt"/>
        <a:ea typeface="+mn-ea"/>
        <a:cs typeface="+mn-cs"/>
      </a:defRPr>
    </a:lvl8pPr>
    <a:lvl9pPr marL="4388945" algn="l" defTabSz="1097236"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313eb0520a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313eb0520a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Invite: </a:t>
            </a:r>
            <a:r>
              <a:rPr lang="en" sz="1050">
                <a:solidFill>
                  <a:srgbClr val="262D33"/>
                </a:solidFill>
                <a:latin typeface="Arial"/>
                <a:ea typeface="Arial"/>
                <a:cs typeface="Arial"/>
                <a:sym typeface="Arial"/>
              </a:rPr>
              <a:t>Provide members with a personalized value story for digital care management. </a:t>
            </a:r>
            <a:endParaRPr sz="1050">
              <a:solidFill>
                <a:srgbClr val="262D33"/>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Onboard:</a:t>
            </a:r>
            <a:r>
              <a:rPr lang="en" sz="1050">
                <a:solidFill>
                  <a:srgbClr val="262D33"/>
                </a:solidFill>
                <a:latin typeface="Arial"/>
                <a:ea typeface="Arial"/>
                <a:cs typeface="Arial"/>
                <a:sym typeface="Arial"/>
              </a:rPr>
              <a:t> Facilitate timely member onboarding, including downloading the app and setting up their account.</a:t>
            </a:r>
            <a:endParaRPr sz="1050">
              <a:solidFill>
                <a:srgbClr val="262D33"/>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Activate: </a:t>
            </a:r>
            <a:r>
              <a:rPr lang="en" sz="1050">
                <a:solidFill>
                  <a:srgbClr val="262D33"/>
                </a:solidFill>
                <a:latin typeface="Arial"/>
                <a:ea typeface="Arial"/>
                <a:cs typeface="Arial"/>
                <a:sym typeface="Arial"/>
              </a:rPr>
              <a:t>Welcome the member and personalize their profile using app features and care programs to drive member engagement and retention. </a:t>
            </a:r>
            <a:endParaRPr sz="1050">
              <a:solidFill>
                <a:srgbClr val="262D33"/>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Engage:</a:t>
            </a:r>
            <a:r>
              <a:rPr lang="en" sz="1050">
                <a:solidFill>
                  <a:srgbClr val="262D33"/>
                </a:solidFill>
                <a:latin typeface="Arial"/>
                <a:ea typeface="Arial"/>
                <a:cs typeface="Arial"/>
                <a:sym typeface="Arial"/>
              </a:rPr>
              <a:t> Continue to engage your members regularly. Address their needs through messaging, reviewing insights and updating care plan as needed.</a:t>
            </a:r>
            <a:endParaRPr sz="1050">
              <a:solidFill>
                <a:srgbClr val="262D33"/>
              </a:solidFill>
              <a:latin typeface="Arial"/>
              <a:ea typeface="Arial"/>
              <a:cs typeface="Arial"/>
              <a:sym typeface="Arial"/>
            </a:endParaRPr>
          </a:p>
          <a:p>
            <a:pPr marL="0" lvl="0" indent="0" algn="l" rtl="0">
              <a:lnSpc>
                <a:spcPct val="115000"/>
              </a:lnSpc>
              <a:spcBef>
                <a:spcPts val="1100"/>
              </a:spcBef>
              <a:spcAft>
                <a:spcPts val="1100"/>
              </a:spcAft>
              <a:buClr>
                <a:schemeClr val="dk1"/>
              </a:buClr>
              <a:buSzPts val="1100"/>
              <a:buFont typeface="Arial"/>
              <a:buNone/>
            </a:pPr>
            <a:r>
              <a:rPr lang="en" sz="1050" b="1">
                <a:solidFill>
                  <a:srgbClr val="262D33"/>
                </a:solidFill>
                <a:latin typeface="Arial"/>
                <a:ea typeface="Arial"/>
                <a:cs typeface="Arial"/>
                <a:sym typeface="Arial"/>
              </a:rPr>
              <a:t>Optimize: </a:t>
            </a:r>
            <a:r>
              <a:rPr lang="en" sz="1050">
                <a:solidFill>
                  <a:srgbClr val="262D33"/>
                </a:solidFill>
                <a:latin typeface="Arial"/>
                <a:ea typeface="Arial"/>
                <a:cs typeface="Arial"/>
                <a:sym typeface="Arial"/>
              </a:rPr>
              <a:t>Track and manage your overall caseload activity and engagement using the app efficiency features.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25;g23978d871ef_1_0:notes">
            <a:extLst>
              <a:ext uri="{FF2B5EF4-FFF2-40B4-BE49-F238E27FC236}">
                <a16:creationId xmlns:a16="http://schemas.microsoft.com/office/drawing/2014/main" id="{6DD652FC-57A7-A9DB-634E-29B408B73545}"/>
              </a:ext>
            </a:extLst>
          </p:cNvPr>
          <p:cNvSpPr>
            <a:spLocks noGrp="1" noRot="1" noChangeAspect="1"/>
          </p:cNvSpPr>
          <p:nvPr>
            <p:ph type="sldImg"/>
          </p:nvPr>
        </p:nvSpPr>
        <p:spPr/>
      </p:sp>
      <p:sp>
        <p:nvSpPr>
          <p:cNvPr id="3" name="Google Shape;1626;g23978d871ef_1_0:notes">
            <a:extLst>
              <a:ext uri="{FF2B5EF4-FFF2-40B4-BE49-F238E27FC236}">
                <a16:creationId xmlns:a16="http://schemas.microsoft.com/office/drawing/2014/main" id="{933D62DA-2E9A-13FF-CE17-5B1C894AD16E}"/>
              </a:ext>
            </a:extLst>
          </p:cNvPr>
          <p:cNvSpPr txBox="1">
            <a:spLocks noGrp="1"/>
          </p:cNvSpPr>
          <p:nvPr>
            <p:ph type="body" sz="quarter" idx="1"/>
          </p:nvPr>
        </p:nvSpPr>
        <p:spPr>
          <a:xfrm>
            <a:off x="685800" y="4400550"/>
            <a:ext cx="5486400" cy="3600596"/>
          </a:xfrm>
        </p:spPr>
        <p:txBody>
          <a:bodyPr lIns="91421" tIns="45701" rIns="91421" bIns="45701"/>
          <a:lstStyle/>
          <a:p>
            <a:pPr lvl="0"/>
            <a:r>
              <a:rPr lang="en-US" b="1"/>
              <a:t>https://docs.google.com/spreadsheets/d/11BiTPuMW-Gl_TEjFNCqpxHPA8-nLeQ5Q/edit#gid=952704090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5c3628501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5c3628501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100"/>
              </a:spcBef>
              <a:spcAft>
                <a:spcPts val="1100"/>
              </a:spcAft>
              <a:buClr>
                <a:schemeClr val="dk1"/>
              </a:buClr>
              <a:buSzPts val="1100"/>
              <a:buFont typeface="Arial"/>
              <a:buNone/>
            </a:pPr>
            <a:r>
              <a:rPr lang="en-US">
                <a:solidFill>
                  <a:schemeClr val="dk1"/>
                </a:solidFill>
              </a:rPr>
              <a:t>Norine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f451cdc234_0_14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Supplemental program education &amp; monitoring program CAD and HTN </a:t>
            </a:r>
            <a:endParaRPr/>
          </a:p>
        </p:txBody>
      </p:sp>
      <p:sp>
        <p:nvSpPr>
          <p:cNvPr id="1323" name="Google Shape;1323;gf451cdc234_0_1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18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03;gf451cdc234_0_1460:notes">
            <a:extLst>
              <a:ext uri="{FF2B5EF4-FFF2-40B4-BE49-F238E27FC236}">
                <a16:creationId xmlns:a16="http://schemas.microsoft.com/office/drawing/2014/main" id="{CC1722FD-1378-28F9-1E07-7D531C17B29E}"/>
              </a:ext>
            </a:extLst>
          </p:cNvPr>
          <p:cNvSpPr txBox="1">
            <a:spLocks noGrp="1"/>
          </p:cNvSpPr>
          <p:nvPr>
            <p:ph type="body" sz="quarter" idx="1"/>
          </p:nvPr>
        </p:nvSpPr>
        <p:spPr>
          <a:xfrm>
            <a:off x="685800" y="4400550"/>
            <a:ext cx="5486400" cy="3600596"/>
          </a:xfrm>
        </p:spPr>
        <p:txBody>
          <a:bodyPr lIns="91421" tIns="91421" rIns="91421" bIns="91421"/>
          <a:lstStyle/>
          <a:p>
            <a:endParaRPr lang="en-US"/>
          </a:p>
        </p:txBody>
      </p:sp>
      <p:sp>
        <p:nvSpPr>
          <p:cNvPr id="3" name="Google Shape;1304;gf451cdc234_0_1460:notes">
            <a:extLst>
              <a:ext uri="{FF2B5EF4-FFF2-40B4-BE49-F238E27FC236}">
                <a16:creationId xmlns:a16="http://schemas.microsoft.com/office/drawing/2014/main" id="{926F88C8-419C-C296-62BA-E566268BBC62}"/>
              </a:ext>
            </a:extLst>
          </p:cNvPr>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28;gf451cdc234_0_1481:notes">
            <a:extLst>
              <a:ext uri="{FF2B5EF4-FFF2-40B4-BE49-F238E27FC236}">
                <a16:creationId xmlns:a16="http://schemas.microsoft.com/office/drawing/2014/main" id="{F3766D15-AB3D-6F60-85FB-232EB649EEBE}"/>
              </a:ext>
            </a:extLst>
          </p:cNvPr>
          <p:cNvSpPr txBox="1">
            <a:spLocks noGrp="1"/>
          </p:cNvSpPr>
          <p:nvPr>
            <p:ph type="body" sz="quarter" idx="1"/>
          </p:nvPr>
        </p:nvSpPr>
        <p:spPr>
          <a:xfrm>
            <a:off x="685800" y="4400550"/>
            <a:ext cx="5486400" cy="3600596"/>
          </a:xfrm>
        </p:spPr>
        <p:txBody>
          <a:bodyPr lIns="91421" tIns="91421" rIns="91421" bIns="91421"/>
          <a:lstStyle/>
          <a:p>
            <a:pPr lvl="0"/>
            <a:r>
              <a:rPr lang="en-US"/>
              <a:t>Instructions- Plan of Care, Post discharge transition of care content</a:t>
            </a:r>
          </a:p>
          <a:p>
            <a:pPr lvl="0"/>
            <a:endParaRPr lang="en-US"/>
          </a:p>
          <a:p>
            <a:pPr lvl="0"/>
            <a:r>
              <a:rPr lang="en-US"/>
              <a:t>Mention the pre-admission content </a:t>
            </a:r>
          </a:p>
        </p:txBody>
      </p:sp>
      <p:sp>
        <p:nvSpPr>
          <p:cNvPr id="3" name="Google Shape;1329;gf451cdc234_0_1481:notes">
            <a:extLst>
              <a:ext uri="{FF2B5EF4-FFF2-40B4-BE49-F238E27FC236}">
                <a16:creationId xmlns:a16="http://schemas.microsoft.com/office/drawing/2014/main" id="{72012DF9-7308-0004-1711-1FBAEC2E368C}"/>
              </a:ext>
            </a:extLst>
          </p:cNvPr>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extLst>
      <p:ext uri="{BB962C8B-B14F-4D97-AF65-F5344CB8AC3E}">
        <p14:creationId xmlns:p14="http://schemas.microsoft.com/office/powerpoint/2010/main" val="122673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f451cdc234_0_1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f451cdc234_0_14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5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extLst>
      <p:ext uri="{BB962C8B-B14F-4D97-AF65-F5344CB8AC3E}">
        <p14:creationId xmlns:p14="http://schemas.microsoft.com/office/powerpoint/2010/main" val="319552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26;g1fb1850e77c_0_354:notes">
            <a:extLst>
              <a:ext uri="{FF2B5EF4-FFF2-40B4-BE49-F238E27FC236}">
                <a16:creationId xmlns:a16="http://schemas.microsoft.com/office/drawing/2014/main" id="{B14B0FC6-1897-3464-E6FB-9FEB606C94C3}"/>
              </a:ext>
            </a:extLst>
          </p:cNvPr>
          <p:cNvSpPr>
            <a:spLocks noGrp="1" noRot="1" noChangeAspect="1"/>
          </p:cNvSpPr>
          <p:nvPr>
            <p:ph type="sldImg"/>
          </p:nvPr>
        </p:nvSpPr>
        <p:spPr>
          <a:xfrm>
            <a:off x="381000" y="685800"/>
            <a:ext cx="6096000" cy="3429000"/>
          </a:xfrm>
          <a:ln w="12701" cap="flat">
            <a:solidFill>
              <a:srgbClr val="000000"/>
            </a:solidFill>
            <a:prstDash val="solid"/>
            <a:round/>
          </a:ln>
        </p:spPr>
      </p:sp>
      <p:sp>
        <p:nvSpPr>
          <p:cNvPr id="3" name="Google Shape;1427;g1fb1850e77c_0_354:notes">
            <a:extLst>
              <a:ext uri="{FF2B5EF4-FFF2-40B4-BE49-F238E27FC236}">
                <a16:creationId xmlns:a16="http://schemas.microsoft.com/office/drawing/2014/main" id="{B1D4C0D1-1D15-08C7-C814-0BB89D0B0A8E}"/>
              </a:ext>
            </a:extLst>
          </p:cNvPr>
          <p:cNvSpPr txBox="1">
            <a:spLocks noGrp="1"/>
          </p:cNvSpPr>
          <p:nvPr>
            <p:ph type="body" sz="quarter" idx="1"/>
          </p:nvPr>
        </p:nvSpPr>
        <p:spPr>
          <a:xfrm>
            <a:off x="685800" y="4343400"/>
            <a:ext cx="5486400" cy="4114800"/>
          </a:xfrm>
        </p:spPr>
        <p:txBody>
          <a:bodyPr lIns="91421" tIns="45701" rIns="91421" bIns="45701"/>
          <a:lstStyle/>
          <a:p>
            <a:pPr lvl="0"/>
            <a:r>
              <a:rPr lang="en-US"/>
              <a:t>Example of this engagement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0ee58a849_0_20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20ee58a849_0_203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Checklist will have items for Care Programs, supplemental education resources, reminders, and more – creating a personalized educational experience via the </a:t>
            </a:r>
            <a:r>
              <a:rPr lang="en-US" err="1"/>
              <a:t>Wellframe</a:t>
            </a:r>
            <a:r>
              <a:rPr lang="en-US"/>
              <a:t> app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4c11415e59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24c11415e59_0_2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01013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Newest bundle Healthspan includes: 4 programs ranging from 13-21 days in length</a:t>
            </a:r>
          </a:p>
          <a:p>
            <a:pPr marL="45720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Your Health Across Your Life: How to Feel Better Longer</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Preventive Care: Why Regular Appointments Add Up</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Making Habits Stick: The Foundation of Good Health</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Helping Yourself and Others in a Medical Emergency</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1D06A-9C08-E94A-8610-26FEB0571B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3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257f170131b_0_1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257f170131b_0_16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77;g2397ce4261b_0_1814:notes">
            <a:extLst>
              <a:ext uri="{FF2B5EF4-FFF2-40B4-BE49-F238E27FC236}">
                <a16:creationId xmlns:a16="http://schemas.microsoft.com/office/drawing/2014/main" id="{1EA77F38-F8A9-5FB1-0DC8-54DD09B99F55}"/>
              </a:ext>
            </a:extLst>
          </p:cNvPr>
          <p:cNvSpPr>
            <a:spLocks noGrp="1" noRot="1" noChangeAspect="1"/>
          </p:cNvSpPr>
          <p:nvPr>
            <p:ph type="sldImg"/>
          </p:nvPr>
        </p:nvSpPr>
        <p:spPr/>
      </p:sp>
      <p:sp>
        <p:nvSpPr>
          <p:cNvPr id="3" name="Google Shape;1578;g2397ce4261b_0_1814:notes">
            <a:extLst>
              <a:ext uri="{FF2B5EF4-FFF2-40B4-BE49-F238E27FC236}">
                <a16:creationId xmlns:a16="http://schemas.microsoft.com/office/drawing/2014/main" id="{FE413CD1-68F2-976C-A1AD-43C3A31F125D}"/>
              </a:ext>
            </a:extLst>
          </p:cNvPr>
          <p:cNvSpPr txBox="1">
            <a:spLocks noGrp="1"/>
          </p:cNvSpPr>
          <p:nvPr>
            <p:ph type="body" sz="quarter" idx="1"/>
          </p:nvPr>
        </p:nvSpPr>
        <p:spPr>
          <a:xfrm>
            <a:off x="685800" y="4400550"/>
            <a:ext cx="5486400" cy="3600596"/>
          </a:xfrm>
        </p:spPr>
        <p:txBody>
          <a:bodyPr lIns="91421" tIns="45701" rIns="91421" bIns="45701"/>
          <a:lstStyle/>
          <a:p>
            <a:pPr lvl="0"/>
            <a:r>
              <a:rPr lang="en-US" b="1"/>
              <a:t>https://docs.google.com/spreadsheets/d/11BiTPuMW-Gl_TEjFNCqpxHPA8-nLeQ5Q/edit#gid=952704090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5c3628501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5c3628501f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Norine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Best practice call outs - Norine and best practice work group - with Sherry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B0570-120C-66F5-DC67-F68F4E2FC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753BA-8C41-6BC7-D88C-09B02C9CF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069ED-EA0D-A02A-FB8D-912FDA1753C8}"/>
              </a:ext>
            </a:extLst>
          </p:cNvPr>
          <p:cNvSpPr>
            <a:spLocks noGrp="1"/>
          </p:cNvSpPr>
          <p:nvPr>
            <p:ph type="body" idx="1"/>
          </p:nvPr>
        </p:nvSpPr>
        <p:spPr/>
        <p:txBody>
          <a:bodyPr/>
          <a:lstStyle/>
          <a:p>
            <a:pPr marL="0" lvl="0" indent="0" algn="l" rtl="0">
              <a:spcBef>
                <a:spcPts val="0"/>
              </a:spcBef>
              <a:spcAft>
                <a:spcPts val="0"/>
              </a:spcAft>
              <a:buNone/>
            </a:pPr>
            <a:r>
              <a:rPr lang="en-US"/>
              <a:t>Newest bundle </a:t>
            </a:r>
            <a:r>
              <a:rPr lang="en-US" err="1"/>
              <a:t>Healthspan</a:t>
            </a:r>
            <a:r>
              <a:rPr lang="en-US"/>
              <a:t> includes: 4 programs ranging from 13-21 days in length</a:t>
            </a:r>
          </a:p>
          <a:p>
            <a:pPr marL="45720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Your Health Across Your Life: How to Feel Better Longer</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Preventive Care: Why Regular Appointments Add Up</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Making Habits Stick: The Foundation of Good Health</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Helping Yourself and Others in a Medical Emergency</a:t>
            </a:r>
          </a:p>
          <a:p>
            <a:endParaRPr lang="en-US"/>
          </a:p>
        </p:txBody>
      </p:sp>
      <p:sp>
        <p:nvSpPr>
          <p:cNvPr id="4" name="Slide Number Placeholder 3">
            <a:extLst>
              <a:ext uri="{FF2B5EF4-FFF2-40B4-BE49-F238E27FC236}">
                <a16:creationId xmlns:a16="http://schemas.microsoft.com/office/drawing/2014/main" id="{15E489E4-269C-5855-FED9-B57C93344A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1D06A-9C08-E94A-8610-26FEB0571B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61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45.svg"/><Relationship Id="rId4" Type="http://schemas.openxmlformats.org/officeDocument/2006/relationships/image" Target="../media/image17.svg"/><Relationship Id="rId9" Type="http://schemas.openxmlformats.org/officeDocument/2006/relationships/image" Target="../media/image22.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6.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8.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75"/>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t>
            </a:r>
            <a:r>
              <a:rPr lang="en-US" sz="1000" err="1">
                <a:solidFill>
                  <a:schemeClr val="bg1">
                    <a:lumMod val="75000"/>
                  </a:schemeClr>
                </a:solidFill>
                <a:latin typeface="Arial Nova" panose="020B0504020202020204" pitchFamily="34" charset="0"/>
              </a:rPr>
              <a:t>Wellframe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HealthEdge </a:t>
            </a:r>
            <a:r>
              <a:rPr lang="en-US" sz="1000" err="1">
                <a:solidFill>
                  <a:schemeClr val="bg1">
                    <a:lumMod val="75000"/>
                  </a:schemeClr>
                </a:solidFill>
                <a:latin typeface="Arial Nova" panose="020B0504020202020204" pitchFamily="34" charset="0"/>
              </a:rPr>
              <a:t>Source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and HealthEdge and Wellframe logos are registered trademarks or trademarks of HealthEdge Software, Inc. All Rights Reserved.</a:t>
            </a: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hasCustomPrompt="1"/>
          </p:nvPr>
        </p:nvSpPr>
        <p:spPr>
          <a:xfrm>
            <a:off x="5664530" y="5391150"/>
            <a:ext cx="8165769" cy="744819"/>
          </a:xfrm>
        </p:spPr>
        <p:txBody>
          <a:bodyPr wrap="square">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378853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2 column) Lines">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B4C4BAC-ABF6-F493-A8A3-8506CDC7B11B}"/>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2E06EC11-AA46-40FB-9F76-E26CA25E5F99}"/>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2" name="Text Placeholder 10">
            <a:extLst>
              <a:ext uri="{FF2B5EF4-FFF2-40B4-BE49-F238E27FC236}">
                <a16:creationId xmlns:a16="http://schemas.microsoft.com/office/drawing/2014/main" id="{C2F14B7E-DFA3-303D-7B28-20FFF94525D8}"/>
              </a:ext>
            </a:extLst>
          </p:cNvPr>
          <p:cNvSpPr>
            <a:spLocks noGrp="1"/>
          </p:cNvSpPr>
          <p:nvPr>
            <p:ph type="body" sz="quarter" idx="17" hasCustomPrompt="1"/>
          </p:nvPr>
        </p:nvSpPr>
        <p:spPr>
          <a:xfrm>
            <a:off x="760021"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5" name="Text Placeholder 10">
            <a:extLst>
              <a:ext uri="{FF2B5EF4-FFF2-40B4-BE49-F238E27FC236}">
                <a16:creationId xmlns:a16="http://schemas.microsoft.com/office/drawing/2014/main" id="{FD62AE87-55EA-F5CB-87CB-498730B815AF}"/>
              </a:ext>
            </a:extLst>
          </p:cNvPr>
          <p:cNvSpPr>
            <a:spLocks noGrp="1"/>
          </p:cNvSpPr>
          <p:nvPr>
            <p:ph type="body" sz="quarter" idx="18" hasCustomPrompt="1"/>
          </p:nvPr>
        </p:nvSpPr>
        <p:spPr>
          <a:xfrm>
            <a:off x="6198919"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1221602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1E5-0989-DB6B-26BB-C8352EB97640}"/>
              </a:ext>
            </a:extLst>
          </p:cNvPr>
          <p:cNvSpPr>
            <a:spLocks noGrp="1"/>
          </p:cNvSpPr>
          <p:nvPr>
            <p:ph type="title"/>
          </p:nvPr>
        </p:nvSpPr>
        <p:spPr/>
        <p:txBody>
          <a:bodyPr/>
          <a:lstStyle/>
          <a:p>
            <a:r>
              <a:rPr lang="en-US"/>
              <a:t>Click to edit Master title style</a:t>
            </a:r>
          </a:p>
        </p:txBody>
      </p:sp>
      <p:sp>
        <p:nvSpPr>
          <p:cNvPr id="4" name="Picture Placeholder 4">
            <a:extLst>
              <a:ext uri="{FF2B5EF4-FFF2-40B4-BE49-F238E27FC236}">
                <a16:creationId xmlns:a16="http://schemas.microsoft.com/office/drawing/2014/main" id="{899D998B-9A26-05DB-6A77-6C4D066CB97C}"/>
              </a:ext>
            </a:extLst>
          </p:cNvPr>
          <p:cNvSpPr>
            <a:spLocks noGrp="1"/>
          </p:cNvSpPr>
          <p:nvPr>
            <p:ph type="pic" sz="quarter" idx="13" hasCustomPrompt="1"/>
          </p:nvPr>
        </p:nvSpPr>
        <p:spPr>
          <a:xfrm>
            <a:off x="3074180"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5" name="Text Placeholder 8">
            <a:extLst>
              <a:ext uri="{FF2B5EF4-FFF2-40B4-BE49-F238E27FC236}">
                <a16:creationId xmlns:a16="http://schemas.microsoft.com/office/drawing/2014/main" id="{59169062-17E4-6C11-67F1-3F8D902EE8E1}"/>
              </a:ext>
            </a:extLst>
          </p:cNvPr>
          <p:cNvSpPr>
            <a:spLocks noGrp="1"/>
          </p:cNvSpPr>
          <p:nvPr>
            <p:ph type="body" sz="quarter" idx="21" hasCustomPrompt="1"/>
          </p:nvPr>
        </p:nvSpPr>
        <p:spPr>
          <a:xfrm>
            <a:off x="2840649"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6" name="Picture Placeholder 4">
            <a:extLst>
              <a:ext uri="{FF2B5EF4-FFF2-40B4-BE49-F238E27FC236}">
                <a16:creationId xmlns:a16="http://schemas.microsoft.com/office/drawing/2014/main" id="{456ED754-DA02-BF5A-9095-47601932523D}"/>
              </a:ext>
            </a:extLst>
          </p:cNvPr>
          <p:cNvSpPr>
            <a:spLocks noGrp="1"/>
          </p:cNvSpPr>
          <p:nvPr>
            <p:ph type="pic" sz="quarter" idx="22" hasCustomPrompt="1"/>
          </p:nvPr>
        </p:nvSpPr>
        <p:spPr>
          <a:xfrm>
            <a:off x="6421686"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7" name="Text Placeholder 8">
            <a:extLst>
              <a:ext uri="{FF2B5EF4-FFF2-40B4-BE49-F238E27FC236}">
                <a16:creationId xmlns:a16="http://schemas.microsoft.com/office/drawing/2014/main" id="{21699078-74A7-6E39-7186-6C7333C9E706}"/>
              </a:ext>
            </a:extLst>
          </p:cNvPr>
          <p:cNvSpPr>
            <a:spLocks noGrp="1"/>
          </p:cNvSpPr>
          <p:nvPr>
            <p:ph type="body" sz="quarter" idx="23" hasCustomPrompt="1"/>
          </p:nvPr>
        </p:nvSpPr>
        <p:spPr>
          <a:xfrm>
            <a:off x="6188153"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8" name="Picture Placeholder 4">
            <a:extLst>
              <a:ext uri="{FF2B5EF4-FFF2-40B4-BE49-F238E27FC236}">
                <a16:creationId xmlns:a16="http://schemas.microsoft.com/office/drawing/2014/main" id="{353E0074-E24A-60A3-E8BD-AEBDEE952E2F}"/>
              </a:ext>
            </a:extLst>
          </p:cNvPr>
          <p:cNvSpPr>
            <a:spLocks noGrp="1"/>
          </p:cNvSpPr>
          <p:nvPr>
            <p:ph type="pic" sz="quarter" idx="24" hasCustomPrompt="1"/>
          </p:nvPr>
        </p:nvSpPr>
        <p:spPr>
          <a:xfrm>
            <a:off x="9769191"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9" name="Text Placeholder 8">
            <a:extLst>
              <a:ext uri="{FF2B5EF4-FFF2-40B4-BE49-F238E27FC236}">
                <a16:creationId xmlns:a16="http://schemas.microsoft.com/office/drawing/2014/main" id="{FB374764-F8BF-DC0C-165C-367DADF15B6B}"/>
              </a:ext>
            </a:extLst>
          </p:cNvPr>
          <p:cNvSpPr>
            <a:spLocks noGrp="1"/>
          </p:cNvSpPr>
          <p:nvPr>
            <p:ph type="body" sz="quarter" idx="25" hasCustomPrompt="1"/>
          </p:nvPr>
        </p:nvSpPr>
        <p:spPr>
          <a:xfrm>
            <a:off x="9535657"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0" name="Google Shape;51;p10">
            <a:extLst>
              <a:ext uri="{FF2B5EF4-FFF2-40B4-BE49-F238E27FC236}">
                <a16:creationId xmlns:a16="http://schemas.microsoft.com/office/drawing/2014/main" id="{FC15FDDF-AFA8-8279-0516-2349773F823E}"/>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1648372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CFFF-FEAC-ABB6-0350-E8DE8B9DF633}"/>
              </a:ext>
            </a:extLst>
          </p:cNvPr>
          <p:cNvSpPr>
            <a:spLocks noGrp="1"/>
          </p:cNvSpPr>
          <p:nvPr>
            <p:ph type="title"/>
          </p:nvPr>
        </p:nvSpPr>
        <p:spPr/>
        <p:txBody>
          <a:bodyPr/>
          <a:lstStyle/>
          <a:p>
            <a:r>
              <a:rPr lang="en-US"/>
              <a:t>Click to edit Master title style</a:t>
            </a:r>
          </a:p>
        </p:txBody>
      </p:sp>
      <p:sp>
        <p:nvSpPr>
          <p:cNvPr id="10" name="Picture Placeholder 4">
            <a:extLst>
              <a:ext uri="{FF2B5EF4-FFF2-40B4-BE49-F238E27FC236}">
                <a16:creationId xmlns:a16="http://schemas.microsoft.com/office/drawing/2014/main" id="{1B88E6D3-CC73-B0CF-CAAA-00400ACEDFED}"/>
              </a:ext>
            </a:extLst>
          </p:cNvPr>
          <p:cNvSpPr>
            <a:spLocks noGrp="1"/>
          </p:cNvSpPr>
          <p:nvPr>
            <p:ph type="pic" sz="quarter" idx="13" hasCustomPrompt="1"/>
          </p:nvPr>
        </p:nvSpPr>
        <p:spPr>
          <a:xfrm>
            <a:off x="1505123"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1" name="Text Placeholder 8">
            <a:extLst>
              <a:ext uri="{FF2B5EF4-FFF2-40B4-BE49-F238E27FC236}">
                <a16:creationId xmlns:a16="http://schemas.microsoft.com/office/drawing/2014/main" id="{CA30B85D-BDAC-B610-63FE-10E7EFA1C527}"/>
              </a:ext>
            </a:extLst>
          </p:cNvPr>
          <p:cNvSpPr>
            <a:spLocks noGrp="1"/>
          </p:cNvSpPr>
          <p:nvPr>
            <p:ph type="body" sz="quarter" idx="21" hasCustomPrompt="1"/>
          </p:nvPr>
        </p:nvSpPr>
        <p:spPr>
          <a:xfrm>
            <a:off x="1271591"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9016D11C-D0EB-F821-CF22-00C129A75520}"/>
              </a:ext>
            </a:extLst>
          </p:cNvPr>
          <p:cNvSpPr>
            <a:spLocks noGrp="1"/>
          </p:cNvSpPr>
          <p:nvPr>
            <p:ph type="pic" sz="quarter" idx="22" hasCustomPrompt="1"/>
          </p:nvPr>
        </p:nvSpPr>
        <p:spPr>
          <a:xfrm>
            <a:off x="4812867"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3" name="Text Placeholder 8">
            <a:extLst>
              <a:ext uri="{FF2B5EF4-FFF2-40B4-BE49-F238E27FC236}">
                <a16:creationId xmlns:a16="http://schemas.microsoft.com/office/drawing/2014/main" id="{5BED124D-0142-921F-5394-D802492EB56D}"/>
              </a:ext>
            </a:extLst>
          </p:cNvPr>
          <p:cNvSpPr>
            <a:spLocks noGrp="1"/>
          </p:cNvSpPr>
          <p:nvPr>
            <p:ph type="body" sz="quarter" idx="23" hasCustomPrompt="1"/>
          </p:nvPr>
        </p:nvSpPr>
        <p:spPr>
          <a:xfrm>
            <a:off x="4579335"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4" name="Picture Placeholder 4">
            <a:extLst>
              <a:ext uri="{FF2B5EF4-FFF2-40B4-BE49-F238E27FC236}">
                <a16:creationId xmlns:a16="http://schemas.microsoft.com/office/drawing/2014/main" id="{EEDDE55D-6723-A133-E44C-F39C22624381}"/>
              </a:ext>
            </a:extLst>
          </p:cNvPr>
          <p:cNvSpPr>
            <a:spLocks noGrp="1"/>
          </p:cNvSpPr>
          <p:nvPr>
            <p:ph type="pic" sz="quarter" idx="24" hasCustomPrompt="1"/>
          </p:nvPr>
        </p:nvSpPr>
        <p:spPr>
          <a:xfrm>
            <a:off x="8120611"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5" name="Text Placeholder 8">
            <a:extLst>
              <a:ext uri="{FF2B5EF4-FFF2-40B4-BE49-F238E27FC236}">
                <a16:creationId xmlns:a16="http://schemas.microsoft.com/office/drawing/2014/main" id="{098CEEBA-61E1-FAFA-FA0A-4DDD7C1AA0A6}"/>
              </a:ext>
            </a:extLst>
          </p:cNvPr>
          <p:cNvSpPr>
            <a:spLocks noGrp="1"/>
          </p:cNvSpPr>
          <p:nvPr>
            <p:ph type="body" sz="quarter" idx="25" hasCustomPrompt="1"/>
          </p:nvPr>
        </p:nvSpPr>
        <p:spPr>
          <a:xfrm>
            <a:off x="7887079"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6" name="Picture Placeholder 4">
            <a:extLst>
              <a:ext uri="{FF2B5EF4-FFF2-40B4-BE49-F238E27FC236}">
                <a16:creationId xmlns:a16="http://schemas.microsoft.com/office/drawing/2014/main" id="{8CF52460-81A3-2545-AB4C-CB443D009639}"/>
              </a:ext>
            </a:extLst>
          </p:cNvPr>
          <p:cNvSpPr>
            <a:spLocks noGrp="1"/>
          </p:cNvSpPr>
          <p:nvPr>
            <p:ph type="pic" sz="quarter" idx="26" hasCustomPrompt="1"/>
          </p:nvPr>
        </p:nvSpPr>
        <p:spPr>
          <a:xfrm>
            <a:off x="11449558" y="2920975"/>
            <a:ext cx="1787035" cy="1786974"/>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7" name="Text Placeholder 8">
            <a:extLst>
              <a:ext uri="{FF2B5EF4-FFF2-40B4-BE49-F238E27FC236}">
                <a16:creationId xmlns:a16="http://schemas.microsoft.com/office/drawing/2014/main" id="{B4E29D51-DD2D-9C04-617C-3883978E2B3E}"/>
              </a:ext>
            </a:extLst>
          </p:cNvPr>
          <p:cNvSpPr>
            <a:spLocks noGrp="1"/>
          </p:cNvSpPr>
          <p:nvPr>
            <p:ph type="body" sz="quarter" idx="27" hasCustomPrompt="1"/>
          </p:nvPr>
        </p:nvSpPr>
        <p:spPr>
          <a:xfrm>
            <a:off x="11216026" y="5088002"/>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8" name="Google Shape;51;p10">
            <a:extLst>
              <a:ext uri="{FF2B5EF4-FFF2-40B4-BE49-F238E27FC236}">
                <a16:creationId xmlns:a16="http://schemas.microsoft.com/office/drawing/2014/main" id="{DF758001-C55E-6E8A-6CA7-EA87881D39AE}"/>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7203563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con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EB47-A6FE-C4A5-44F1-9BD8E2EDDE4A}"/>
              </a:ext>
            </a:extLst>
          </p:cNvPr>
          <p:cNvSpPr>
            <a:spLocks noGrp="1"/>
          </p:cNvSpPr>
          <p:nvPr>
            <p:ph type="title"/>
          </p:nvPr>
        </p:nvSpPr>
        <p:spPr/>
        <p:txBody>
          <a:bodyPr/>
          <a:lstStyle/>
          <a:p>
            <a:r>
              <a:rPr lang="en-US"/>
              <a:t>Click to edit Master title style</a:t>
            </a:r>
          </a:p>
        </p:txBody>
      </p:sp>
      <p:sp>
        <p:nvSpPr>
          <p:cNvPr id="4" name="Picture Placeholder 4">
            <a:extLst>
              <a:ext uri="{FF2B5EF4-FFF2-40B4-BE49-F238E27FC236}">
                <a16:creationId xmlns:a16="http://schemas.microsoft.com/office/drawing/2014/main" id="{A4B922EB-3A8B-C182-7AB2-AAB56DE3D65A}"/>
              </a:ext>
            </a:extLst>
          </p:cNvPr>
          <p:cNvSpPr>
            <a:spLocks noGrp="1"/>
          </p:cNvSpPr>
          <p:nvPr>
            <p:ph type="pic" sz="quarter" idx="13" hasCustomPrompt="1"/>
          </p:nvPr>
        </p:nvSpPr>
        <p:spPr>
          <a:xfrm>
            <a:off x="1660196" y="2045916"/>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5" name="Text Placeholder 8">
            <a:extLst>
              <a:ext uri="{FF2B5EF4-FFF2-40B4-BE49-F238E27FC236}">
                <a16:creationId xmlns:a16="http://schemas.microsoft.com/office/drawing/2014/main" id="{FD78C50E-B7DC-E7BE-C5D2-5A5241A5B423}"/>
              </a:ext>
            </a:extLst>
          </p:cNvPr>
          <p:cNvSpPr>
            <a:spLocks noGrp="1"/>
          </p:cNvSpPr>
          <p:nvPr>
            <p:ph type="body" sz="quarter" idx="21" hasCustomPrompt="1"/>
          </p:nvPr>
        </p:nvSpPr>
        <p:spPr>
          <a:xfrm>
            <a:off x="1271591" y="3731025"/>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6" name="Picture Placeholder 4">
            <a:extLst>
              <a:ext uri="{FF2B5EF4-FFF2-40B4-BE49-F238E27FC236}">
                <a16:creationId xmlns:a16="http://schemas.microsoft.com/office/drawing/2014/main" id="{16A34B07-3D87-D4FD-0815-21E2E56B7D0A}"/>
              </a:ext>
            </a:extLst>
          </p:cNvPr>
          <p:cNvSpPr>
            <a:spLocks noGrp="1"/>
          </p:cNvSpPr>
          <p:nvPr>
            <p:ph type="pic" sz="quarter" idx="22" hasCustomPrompt="1"/>
          </p:nvPr>
        </p:nvSpPr>
        <p:spPr>
          <a:xfrm>
            <a:off x="4967940" y="2045916"/>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7" name="Text Placeholder 8">
            <a:extLst>
              <a:ext uri="{FF2B5EF4-FFF2-40B4-BE49-F238E27FC236}">
                <a16:creationId xmlns:a16="http://schemas.microsoft.com/office/drawing/2014/main" id="{F4492502-809B-6DF6-BD56-4C658993A9A0}"/>
              </a:ext>
            </a:extLst>
          </p:cNvPr>
          <p:cNvSpPr>
            <a:spLocks noGrp="1"/>
          </p:cNvSpPr>
          <p:nvPr>
            <p:ph type="body" sz="quarter" idx="23" hasCustomPrompt="1"/>
          </p:nvPr>
        </p:nvSpPr>
        <p:spPr>
          <a:xfrm>
            <a:off x="4579335" y="3731025"/>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8" name="Picture Placeholder 4">
            <a:extLst>
              <a:ext uri="{FF2B5EF4-FFF2-40B4-BE49-F238E27FC236}">
                <a16:creationId xmlns:a16="http://schemas.microsoft.com/office/drawing/2014/main" id="{1044C45A-3B60-FD52-C12F-564EB8A38D78}"/>
              </a:ext>
            </a:extLst>
          </p:cNvPr>
          <p:cNvSpPr>
            <a:spLocks noGrp="1"/>
          </p:cNvSpPr>
          <p:nvPr>
            <p:ph type="pic" sz="quarter" idx="24" hasCustomPrompt="1"/>
          </p:nvPr>
        </p:nvSpPr>
        <p:spPr>
          <a:xfrm>
            <a:off x="8275684" y="2045916"/>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9" name="Text Placeholder 8">
            <a:extLst>
              <a:ext uri="{FF2B5EF4-FFF2-40B4-BE49-F238E27FC236}">
                <a16:creationId xmlns:a16="http://schemas.microsoft.com/office/drawing/2014/main" id="{5CC83B3F-E684-4795-22A9-A140E3F4AC30}"/>
              </a:ext>
            </a:extLst>
          </p:cNvPr>
          <p:cNvSpPr>
            <a:spLocks noGrp="1"/>
          </p:cNvSpPr>
          <p:nvPr>
            <p:ph type="body" sz="quarter" idx="25" hasCustomPrompt="1"/>
          </p:nvPr>
        </p:nvSpPr>
        <p:spPr>
          <a:xfrm>
            <a:off x="7887079" y="3731025"/>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0" name="Picture Placeholder 4">
            <a:extLst>
              <a:ext uri="{FF2B5EF4-FFF2-40B4-BE49-F238E27FC236}">
                <a16:creationId xmlns:a16="http://schemas.microsoft.com/office/drawing/2014/main" id="{368DD123-3528-AD3D-AA51-A4BE84402E4A}"/>
              </a:ext>
            </a:extLst>
          </p:cNvPr>
          <p:cNvSpPr>
            <a:spLocks noGrp="1"/>
          </p:cNvSpPr>
          <p:nvPr>
            <p:ph type="pic" sz="quarter" idx="26" hasCustomPrompt="1"/>
          </p:nvPr>
        </p:nvSpPr>
        <p:spPr>
          <a:xfrm>
            <a:off x="11604631" y="2045916"/>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1" name="Text Placeholder 8">
            <a:extLst>
              <a:ext uri="{FF2B5EF4-FFF2-40B4-BE49-F238E27FC236}">
                <a16:creationId xmlns:a16="http://schemas.microsoft.com/office/drawing/2014/main" id="{1C40EB0E-FB15-E25D-1ABC-B1EFF967A1B3}"/>
              </a:ext>
            </a:extLst>
          </p:cNvPr>
          <p:cNvSpPr>
            <a:spLocks noGrp="1"/>
          </p:cNvSpPr>
          <p:nvPr>
            <p:ph type="body" sz="quarter" idx="27" hasCustomPrompt="1"/>
          </p:nvPr>
        </p:nvSpPr>
        <p:spPr>
          <a:xfrm>
            <a:off x="11216026" y="3731025"/>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320307EA-CD3E-7D73-0864-B50578979766}"/>
              </a:ext>
            </a:extLst>
          </p:cNvPr>
          <p:cNvSpPr>
            <a:spLocks noGrp="1"/>
          </p:cNvSpPr>
          <p:nvPr>
            <p:ph type="pic" sz="quarter" idx="28" hasCustomPrompt="1"/>
          </p:nvPr>
        </p:nvSpPr>
        <p:spPr>
          <a:xfrm>
            <a:off x="1660196" y="4738711"/>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3" name="Text Placeholder 8">
            <a:extLst>
              <a:ext uri="{FF2B5EF4-FFF2-40B4-BE49-F238E27FC236}">
                <a16:creationId xmlns:a16="http://schemas.microsoft.com/office/drawing/2014/main" id="{933848E6-7316-8B00-15B2-A1035D0D84B1}"/>
              </a:ext>
            </a:extLst>
          </p:cNvPr>
          <p:cNvSpPr>
            <a:spLocks noGrp="1"/>
          </p:cNvSpPr>
          <p:nvPr>
            <p:ph type="body" sz="quarter" idx="29" hasCustomPrompt="1"/>
          </p:nvPr>
        </p:nvSpPr>
        <p:spPr>
          <a:xfrm>
            <a:off x="1271591" y="6423818"/>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4" name="Picture Placeholder 4">
            <a:extLst>
              <a:ext uri="{FF2B5EF4-FFF2-40B4-BE49-F238E27FC236}">
                <a16:creationId xmlns:a16="http://schemas.microsoft.com/office/drawing/2014/main" id="{74DD4CCB-1A95-909F-8E3A-666AAAB231FB}"/>
              </a:ext>
            </a:extLst>
          </p:cNvPr>
          <p:cNvSpPr>
            <a:spLocks noGrp="1"/>
          </p:cNvSpPr>
          <p:nvPr>
            <p:ph type="pic" sz="quarter" idx="30" hasCustomPrompt="1"/>
          </p:nvPr>
        </p:nvSpPr>
        <p:spPr>
          <a:xfrm>
            <a:off x="4967940" y="4738711"/>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5" name="Text Placeholder 8">
            <a:extLst>
              <a:ext uri="{FF2B5EF4-FFF2-40B4-BE49-F238E27FC236}">
                <a16:creationId xmlns:a16="http://schemas.microsoft.com/office/drawing/2014/main" id="{AEB0DCFC-ED48-46E7-CE1A-24032F9352DD}"/>
              </a:ext>
            </a:extLst>
          </p:cNvPr>
          <p:cNvSpPr>
            <a:spLocks noGrp="1"/>
          </p:cNvSpPr>
          <p:nvPr>
            <p:ph type="body" sz="quarter" idx="31" hasCustomPrompt="1"/>
          </p:nvPr>
        </p:nvSpPr>
        <p:spPr>
          <a:xfrm>
            <a:off x="4579335" y="6423818"/>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6" name="Picture Placeholder 4">
            <a:extLst>
              <a:ext uri="{FF2B5EF4-FFF2-40B4-BE49-F238E27FC236}">
                <a16:creationId xmlns:a16="http://schemas.microsoft.com/office/drawing/2014/main" id="{E98E4AEC-4549-31E8-052D-11CE9619E7EC}"/>
              </a:ext>
            </a:extLst>
          </p:cNvPr>
          <p:cNvSpPr>
            <a:spLocks noGrp="1"/>
          </p:cNvSpPr>
          <p:nvPr>
            <p:ph type="pic" sz="quarter" idx="32" hasCustomPrompt="1"/>
          </p:nvPr>
        </p:nvSpPr>
        <p:spPr>
          <a:xfrm>
            <a:off x="8275684" y="4738711"/>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7" name="Text Placeholder 8">
            <a:extLst>
              <a:ext uri="{FF2B5EF4-FFF2-40B4-BE49-F238E27FC236}">
                <a16:creationId xmlns:a16="http://schemas.microsoft.com/office/drawing/2014/main" id="{3F52BC9E-CA54-79B6-FCAB-2C0AD0166753}"/>
              </a:ext>
            </a:extLst>
          </p:cNvPr>
          <p:cNvSpPr>
            <a:spLocks noGrp="1"/>
          </p:cNvSpPr>
          <p:nvPr>
            <p:ph type="body" sz="quarter" idx="33" hasCustomPrompt="1"/>
          </p:nvPr>
        </p:nvSpPr>
        <p:spPr>
          <a:xfrm>
            <a:off x="7887079" y="6423818"/>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8" name="Picture Placeholder 4">
            <a:extLst>
              <a:ext uri="{FF2B5EF4-FFF2-40B4-BE49-F238E27FC236}">
                <a16:creationId xmlns:a16="http://schemas.microsoft.com/office/drawing/2014/main" id="{E36D8155-A027-3621-F9F7-D420DAB96E23}"/>
              </a:ext>
            </a:extLst>
          </p:cNvPr>
          <p:cNvSpPr>
            <a:spLocks noGrp="1"/>
          </p:cNvSpPr>
          <p:nvPr>
            <p:ph type="pic" sz="quarter" idx="34" hasCustomPrompt="1"/>
          </p:nvPr>
        </p:nvSpPr>
        <p:spPr>
          <a:xfrm>
            <a:off x="11604631" y="4738711"/>
            <a:ext cx="1476888" cy="1476837"/>
          </a:xfrm>
          <a:prstGeom prst="ellipse">
            <a:avLst/>
          </a:prstGeom>
          <a:noFill/>
          <a:ln w="12700">
            <a:solidFill>
              <a:schemeClr val="accent1"/>
            </a:solidFill>
          </a:ln>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9" name="Text Placeholder 8">
            <a:extLst>
              <a:ext uri="{FF2B5EF4-FFF2-40B4-BE49-F238E27FC236}">
                <a16:creationId xmlns:a16="http://schemas.microsoft.com/office/drawing/2014/main" id="{97B84F07-4365-5BCB-3DDB-10DEFDFAF8A6}"/>
              </a:ext>
            </a:extLst>
          </p:cNvPr>
          <p:cNvSpPr>
            <a:spLocks noGrp="1"/>
          </p:cNvSpPr>
          <p:nvPr>
            <p:ph type="body" sz="quarter" idx="35" hasCustomPrompt="1"/>
          </p:nvPr>
        </p:nvSpPr>
        <p:spPr>
          <a:xfrm>
            <a:off x="11216026" y="6423818"/>
            <a:ext cx="2254101"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20" name="Google Shape;51;p10">
            <a:extLst>
              <a:ext uri="{FF2B5EF4-FFF2-40B4-BE49-F238E27FC236}">
                <a16:creationId xmlns:a16="http://schemas.microsoft.com/office/drawing/2014/main" id="{8FFCBE0A-B657-7058-96B8-DB9A97681EDA}"/>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9718351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4" name="Google Shape;68;p14">
            <a:extLst>
              <a:ext uri="{FF2B5EF4-FFF2-40B4-BE49-F238E27FC236}">
                <a16:creationId xmlns:a16="http://schemas.microsoft.com/office/drawing/2014/main" id="{F3835667-A682-4177-F1B2-5E3493F25320}"/>
              </a:ext>
            </a:extLst>
          </p:cNvPr>
          <p:cNvSpPr txBox="1">
            <a:spLocks noGrp="1"/>
          </p:cNvSpPr>
          <p:nvPr>
            <p:ph type="title" hasCustomPrompt="1"/>
          </p:nvPr>
        </p:nvSpPr>
        <p:spPr>
          <a:xfrm>
            <a:off x="3145537" y="2177914"/>
            <a:ext cx="8959544" cy="3873469"/>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Thank You</a:t>
            </a:r>
            <a:endParaRPr/>
          </a:p>
        </p:txBody>
      </p:sp>
      <p:sp>
        <p:nvSpPr>
          <p:cNvPr id="5" name="Google Shape;69;p14">
            <a:extLst>
              <a:ext uri="{FF2B5EF4-FFF2-40B4-BE49-F238E27FC236}">
                <a16:creationId xmlns:a16="http://schemas.microsoft.com/office/drawing/2014/main" id="{6FC71581-5BB7-4FAA-1C2F-1C66F3472084}"/>
              </a:ext>
            </a:extLst>
          </p:cNvPr>
          <p:cNvSpPr/>
          <p:nvPr userDrawn="1"/>
        </p:nvSpPr>
        <p:spPr>
          <a:xfrm>
            <a:off x="0" y="7990659"/>
            <a:ext cx="14630400" cy="279101"/>
          </a:xfrm>
          <a:prstGeom prst="rect">
            <a:avLst/>
          </a:prstGeom>
          <a:solidFill>
            <a:schemeClr val="accent2"/>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6" name="Google Shape;70;p14">
            <a:extLst>
              <a:ext uri="{FF2B5EF4-FFF2-40B4-BE49-F238E27FC236}">
                <a16:creationId xmlns:a16="http://schemas.microsoft.com/office/drawing/2014/main" id="{E8F7904E-F5AE-7EE1-FB3B-AA7059A11EAF}"/>
              </a:ext>
            </a:extLst>
          </p:cNvPr>
          <p:cNvSpPr txBox="1"/>
          <p:nvPr userDrawn="1"/>
        </p:nvSpPr>
        <p:spPr>
          <a:xfrm>
            <a:off x="11007859" y="7661152"/>
            <a:ext cx="3291840" cy="438314"/>
          </a:xfrm>
          <a:prstGeom prst="rect">
            <a:avLst/>
          </a:prstGeom>
          <a:noFill/>
          <a:ln>
            <a:noFill/>
          </a:ln>
        </p:spPr>
        <p:txBody>
          <a:bodyPr spcFirstLastPara="1" wrap="square" lIns="146144" tIns="146144" rIns="146144" bIns="146144"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US" sz="958" b="0" i="0" u="none" strike="noStrike" cap="none">
                <a:solidFill>
                  <a:srgbClr val="EEEEEE"/>
                </a:solidFill>
                <a:latin typeface="Roboto"/>
                <a:ea typeface="Roboto"/>
                <a:cs typeface="Roboto"/>
                <a:sym typeface="Roboto"/>
              </a:rPr>
              <a:t>WWW.WELLFRAME.COM</a:t>
            </a:r>
            <a:endParaRPr sz="2238" b="0" i="0" u="none" strike="noStrike" cap="none">
              <a:solidFill>
                <a:srgbClr val="000000"/>
              </a:solidFill>
              <a:latin typeface="Roboto"/>
              <a:ea typeface="Roboto"/>
              <a:cs typeface="Roboto"/>
              <a:sym typeface="Roboto"/>
            </a:endParaRPr>
          </a:p>
        </p:txBody>
      </p:sp>
      <p:sp>
        <p:nvSpPr>
          <p:cNvPr id="7" name="Google Shape;71;p14">
            <a:extLst>
              <a:ext uri="{FF2B5EF4-FFF2-40B4-BE49-F238E27FC236}">
                <a16:creationId xmlns:a16="http://schemas.microsoft.com/office/drawing/2014/main" id="{C1FF34FA-3274-723A-958F-5165D1046E3B}"/>
              </a:ext>
            </a:extLst>
          </p:cNvPr>
          <p:cNvSpPr txBox="1"/>
          <p:nvPr userDrawn="1"/>
        </p:nvSpPr>
        <p:spPr>
          <a:xfrm>
            <a:off x="10272019" y="7081467"/>
            <a:ext cx="4027680" cy="629178"/>
          </a:xfrm>
          <a:prstGeom prst="rect">
            <a:avLst/>
          </a:prstGeom>
          <a:noFill/>
          <a:ln>
            <a:noFill/>
          </a:ln>
        </p:spPr>
        <p:txBody>
          <a:bodyPr spcFirstLastPara="1" wrap="square" lIns="146144" tIns="146144" rIns="146144" bIns="146144"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1438" b="0" i="0" u="none" strike="noStrike" cap="none">
                <a:solidFill>
                  <a:srgbClr val="FFFFFF"/>
                </a:solidFill>
                <a:latin typeface="Roboto"/>
                <a:ea typeface="Roboto"/>
                <a:cs typeface="Roboto"/>
                <a:sym typeface="Roboto"/>
              </a:rPr>
              <a:t>Find us online:</a:t>
            </a:r>
            <a:endParaRPr sz="1438"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US" sz="1438" b="1" i="0" u="none" strike="noStrike" cap="none">
                <a:solidFill>
                  <a:srgbClr val="FFFFFF"/>
                </a:solidFill>
                <a:latin typeface="Roboto"/>
                <a:ea typeface="Roboto"/>
                <a:cs typeface="Roboto"/>
                <a:sym typeface="Roboto"/>
              </a:rPr>
              <a:t>linkedin.com/company/wellframe</a:t>
            </a:r>
            <a:endParaRPr sz="1438" b="1" i="0" u="none" strike="noStrike" cap="none">
              <a:solidFill>
                <a:srgbClr val="FFFFFF"/>
              </a:solidFill>
              <a:latin typeface="Roboto"/>
              <a:ea typeface="Roboto"/>
              <a:cs typeface="Roboto"/>
              <a:sym typeface="Roboto"/>
            </a:endParaRPr>
          </a:p>
        </p:txBody>
      </p:sp>
      <p:pic>
        <p:nvPicPr>
          <p:cNvPr id="8" name="Google Shape;1142;p104">
            <a:extLst>
              <a:ext uri="{FF2B5EF4-FFF2-40B4-BE49-F238E27FC236}">
                <a16:creationId xmlns:a16="http://schemas.microsoft.com/office/drawing/2014/main" id="{963E220E-0F19-603F-169C-12FB42E9949E}"/>
              </a:ext>
            </a:extLst>
          </p:cNvPr>
          <p:cNvPicPr preferRelativeResize="0">
            <a:picLocks noChangeAspect="1"/>
          </p:cNvPicPr>
          <p:nvPr userDrawn="1"/>
        </p:nvPicPr>
        <p:blipFill>
          <a:blip r:embed="rId2">
            <a:alphaModFix/>
          </a:blip>
          <a:stretch>
            <a:fillRect/>
          </a:stretch>
        </p:blipFill>
        <p:spPr>
          <a:xfrm>
            <a:off x="512064" y="7717706"/>
            <a:ext cx="1272845" cy="305670"/>
          </a:xfrm>
          <a:prstGeom prst="rect">
            <a:avLst/>
          </a:prstGeom>
          <a:noFill/>
          <a:ln>
            <a:noFill/>
          </a:ln>
        </p:spPr>
      </p:pic>
      <p:sp>
        <p:nvSpPr>
          <p:cNvPr id="9" name="Google Shape;55;p11">
            <a:extLst>
              <a:ext uri="{FF2B5EF4-FFF2-40B4-BE49-F238E27FC236}">
                <a16:creationId xmlns:a16="http://schemas.microsoft.com/office/drawing/2014/main" id="{BFA7677A-19FC-46B5-95F4-4058D91361F4}"/>
              </a:ext>
            </a:extLst>
          </p:cNvPr>
          <p:cNvSpPr/>
          <p:nvPr userDrawn="1"/>
        </p:nvSpPr>
        <p:spPr>
          <a:xfrm>
            <a:off x="2525320" y="2175945"/>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pic>
        <p:nvPicPr>
          <p:cNvPr id="10" name="Google Shape;1142;p104">
            <a:extLst>
              <a:ext uri="{FF2B5EF4-FFF2-40B4-BE49-F238E27FC236}">
                <a16:creationId xmlns:a16="http://schemas.microsoft.com/office/drawing/2014/main" id="{EED6972A-CDD4-80E1-B278-C1C8034C8CD7}"/>
              </a:ext>
            </a:extLst>
          </p:cNvPr>
          <p:cNvPicPr preferRelativeResize="0">
            <a:picLocks noChangeAspect="1"/>
          </p:cNvPicPr>
          <p:nvPr userDrawn="1"/>
        </p:nvPicPr>
        <p:blipFill>
          <a:blip r:embed="rId2">
            <a:alphaModFix/>
          </a:blip>
          <a:stretch>
            <a:fillRect/>
          </a:stretch>
        </p:blipFill>
        <p:spPr>
          <a:xfrm>
            <a:off x="512064" y="7717706"/>
            <a:ext cx="1272845" cy="305670"/>
          </a:xfrm>
          <a:prstGeom prst="rect">
            <a:avLst/>
          </a:prstGeom>
          <a:noFill/>
          <a:ln>
            <a:noFill/>
          </a:ln>
        </p:spPr>
      </p:pic>
      <p:sp>
        <p:nvSpPr>
          <p:cNvPr id="11" name="Google Shape;55;p11">
            <a:extLst>
              <a:ext uri="{FF2B5EF4-FFF2-40B4-BE49-F238E27FC236}">
                <a16:creationId xmlns:a16="http://schemas.microsoft.com/office/drawing/2014/main" id="{1463267C-DBEF-3CDF-DB26-7D89BDDFEEBB}"/>
              </a:ext>
            </a:extLst>
          </p:cNvPr>
          <p:cNvSpPr/>
          <p:nvPr userDrawn="1"/>
        </p:nvSpPr>
        <p:spPr>
          <a:xfrm>
            <a:off x="2525320" y="2175945"/>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pic>
        <p:nvPicPr>
          <p:cNvPr id="12" name="Google Shape;1142;p104">
            <a:extLst>
              <a:ext uri="{FF2B5EF4-FFF2-40B4-BE49-F238E27FC236}">
                <a16:creationId xmlns:a16="http://schemas.microsoft.com/office/drawing/2014/main" id="{82DEDD5E-C87C-1256-2FD9-31CCCBDC5554}"/>
              </a:ext>
            </a:extLst>
          </p:cNvPr>
          <p:cNvPicPr preferRelativeResize="0">
            <a:picLocks noChangeAspect="1"/>
          </p:cNvPicPr>
          <p:nvPr userDrawn="1"/>
        </p:nvPicPr>
        <p:blipFill>
          <a:blip r:embed="rId2">
            <a:alphaModFix/>
          </a:blip>
          <a:stretch>
            <a:fillRect/>
          </a:stretch>
        </p:blipFill>
        <p:spPr>
          <a:xfrm>
            <a:off x="512064" y="7717706"/>
            <a:ext cx="1272845" cy="305670"/>
          </a:xfrm>
          <a:prstGeom prst="rect">
            <a:avLst/>
          </a:prstGeom>
          <a:noFill/>
          <a:ln>
            <a:noFill/>
          </a:ln>
        </p:spPr>
      </p:pic>
      <p:sp>
        <p:nvSpPr>
          <p:cNvPr id="13" name="Google Shape;55;p11">
            <a:extLst>
              <a:ext uri="{FF2B5EF4-FFF2-40B4-BE49-F238E27FC236}">
                <a16:creationId xmlns:a16="http://schemas.microsoft.com/office/drawing/2014/main" id="{B1359F54-37BA-A800-0EF7-2CE2BF97FD1A}"/>
              </a:ext>
            </a:extLst>
          </p:cNvPr>
          <p:cNvSpPr/>
          <p:nvPr userDrawn="1"/>
        </p:nvSpPr>
        <p:spPr>
          <a:xfrm>
            <a:off x="2525320" y="2175945"/>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spTree>
    <p:extLst>
      <p:ext uri="{BB962C8B-B14F-4D97-AF65-F5344CB8AC3E}">
        <p14:creationId xmlns:p14="http://schemas.microsoft.com/office/powerpoint/2010/main" val="30376764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n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3D8B-611B-4C98-65DC-E42CF5DFA463}"/>
              </a:ext>
            </a:extLst>
          </p:cNvPr>
          <p:cNvSpPr>
            <a:spLocks noGrp="1"/>
          </p:cNvSpPr>
          <p:nvPr>
            <p:ph type="title"/>
          </p:nvPr>
        </p:nvSpPr>
        <p:spPr/>
        <p:txBody>
          <a:bodyPr/>
          <a:lstStyle/>
          <a:p>
            <a:r>
              <a:rPr lang="en-US"/>
              <a:t>Click to edit Master title style</a:t>
            </a:r>
          </a:p>
        </p:txBody>
      </p:sp>
      <p:pic>
        <p:nvPicPr>
          <p:cNvPr id="4" name="Google Shape;80;p16">
            <a:extLst>
              <a:ext uri="{FF2B5EF4-FFF2-40B4-BE49-F238E27FC236}">
                <a16:creationId xmlns:a16="http://schemas.microsoft.com/office/drawing/2014/main" id="{CC5A45FD-A143-2EA0-B046-DE0207475CDB}"/>
              </a:ext>
            </a:extLst>
          </p:cNvPr>
          <p:cNvPicPr preferRelativeResize="0"/>
          <p:nvPr userDrawn="1"/>
        </p:nvPicPr>
        <p:blipFill>
          <a:blip r:embed="rId2">
            <a:alphaModFix/>
          </a:blip>
          <a:stretch>
            <a:fillRect/>
          </a:stretch>
        </p:blipFill>
        <p:spPr>
          <a:xfrm>
            <a:off x="416311" y="1871804"/>
            <a:ext cx="14142723" cy="5686978"/>
          </a:xfrm>
          <a:prstGeom prst="rect">
            <a:avLst/>
          </a:prstGeom>
          <a:noFill/>
          <a:ln>
            <a:noFill/>
          </a:ln>
        </p:spPr>
      </p:pic>
    </p:spTree>
    <p:extLst>
      <p:ext uri="{BB962C8B-B14F-4D97-AF65-F5344CB8AC3E}">
        <p14:creationId xmlns:p14="http://schemas.microsoft.com/office/powerpoint/2010/main" val="37492236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6"/>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Tree>
    <p:extLst>
      <p:ext uri="{BB962C8B-B14F-4D97-AF65-F5344CB8AC3E}">
        <p14:creationId xmlns:p14="http://schemas.microsoft.com/office/powerpoint/2010/main" val="36272838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6"/>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10" name="Google Shape;84;p17">
            <a:extLst>
              <a:ext uri="{FF2B5EF4-FFF2-40B4-BE49-F238E27FC236}">
                <a16:creationId xmlns:a16="http://schemas.microsoft.com/office/drawing/2014/main" id="{11209C5E-9D7F-4D16-5764-63E349494DD8}"/>
              </a:ext>
            </a:extLst>
          </p:cNvPr>
          <p:cNvSpPr/>
          <p:nvPr userDrawn="1"/>
        </p:nvSpPr>
        <p:spPr>
          <a:xfrm>
            <a:off x="7510323"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4</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3" name="Google Shape;87;p17">
            <a:extLst>
              <a:ext uri="{FF2B5EF4-FFF2-40B4-BE49-F238E27FC236}">
                <a16:creationId xmlns:a16="http://schemas.microsoft.com/office/drawing/2014/main" id="{4AAE86E1-126A-DC05-7C65-867684805922}"/>
              </a:ext>
            </a:extLst>
          </p:cNvPr>
          <p:cNvSpPr txBox="1">
            <a:spLocks noGrp="1"/>
          </p:cNvSpPr>
          <p:nvPr>
            <p:ph type="body" idx="11"/>
          </p:nvPr>
        </p:nvSpPr>
        <p:spPr>
          <a:xfrm>
            <a:off x="8374563"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Tree>
    <p:extLst>
      <p:ext uri="{BB962C8B-B14F-4D97-AF65-F5344CB8AC3E}">
        <p14:creationId xmlns:p14="http://schemas.microsoft.com/office/powerpoint/2010/main" val="7347008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6"/>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10" name="Google Shape;84;p17">
            <a:extLst>
              <a:ext uri="{FF2B5EF4-FFF2-40B4-BE49-F238E27FC236}">
                <a16:creationId xmlns:a16="http://schemas.microsoft.com/office/drawing/2014/main" id="{11209C5E-9D7F-4D16-5764-63E349494DD8}"/>
              </a:ext>
            </a:extLst>
          </p:cNvPr>
          <p:cNvSpPr/>
          <p:nvPr userDrawn="1"/>
        </p:nvSpPr>
        <p:spPr>
          <a:xfrm>
            <a:off x="7510323"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4</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1" name="Google Shape;85;p17">
            <a:extLst>
              <a:ext uri="{FF2B5EF4-FFF2-40B4-BE49-F238E27FC236}">
                <a16:creationId xmlns:a16="http://schemas.microsoft.com/office/drawing/2014/main" id="{B808FDCA-0107-99DC-2C10-75BAC3283EFF}"/>
              </a:ext>
            </a:extLst>
          </p:cNvPr>
          <p:cNvSpPr/>
          <p:nvPr userDrawn="1"/>
        </p:nvSpPr>
        <p:spPr>
          <a:xfrm>
            <a:off x="7510323" y="3961770"/>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5</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3" name="Google Shape;87;p17">
            <a:extLst>
              <a:ext uri="{FF2B5EF4-FFF2-40B4-BE49-F238E27FC236}">
                <a16:creationId xmlns:a16="http://schemas.microsoft.com/office/drawing/2014/main" id="{4AAE86E1-126A-DC05-7C65-867684805922}"/>
              </a:ext>
            </a:extLst>
          </p:cNvPr>
          <p:cNvSpPr txBox="1">
            <a:spLocks noGrp="1"/>
          </p:cNvSpPr>
          <p:nvPr>
            <p:ph type="body" idx="11"/>
          </p:nvPr>
        </p:nvSpPr>
        <p:spPr>
          <a:xfrm>
            <a:off x="8374563"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14" name="Google Shape;88;p17">
            <a:extLst>
              <a:ext uri="{FF2B5EF4-FFF2-40B4-BE49-F238E27FC236}">
                <a16:creationId xmlns:a16="http://schemas.microsoft.com/office/drawing/2014/main" id="{659CDCA7-46A4-701E-5FAD-D7255FA0C175}"/>
              </a:ext>
            </a:extLst>
          </p:cNvPr>
          <p:cNvSpPr txBox="1">
            <a:spLocks noGrp="1"/>
          </p:cNvSpPr>
          <p:nvPr>
            <p:ph type="body" idx="12"/>
          </p:nvPr>
        </p:nvSpPr>
        <p:spPr>
          <a:xfrm>
            <a:off x="8374563" y="4063269"/>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Tree>
    <p:extLst>
      <p:ext uri="{BB962C8B-B14F-4D97-AF65-F5344CB8AC3E}">
        <p14:creationId xmlns:p14="http://schemas.microsoft.com/office/powerpoint/2010/main" val="30577175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6"/>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10" name="Google Shape;84;p17">
            <a:extLst>
              <a:ext uri="{FF2B5EF4-FFF2-40B4-BE49-F238E27FC236}">
                <a16:creationId xmlns:a16="http://schemas.microsoft.com/office/drawing/2014/main" id="{11209C5E-9D7F-4D16-5764-63E349494DD8}"/>
              </a:ext>
            </a:extLst>
          </p:cNvPr>
          <p:cNvSpPr/>
          <p:nvPr userDrawn="1"/>
        </p:nvSpPr>
        <p:spPr>
          <a:xfrm>
            <a:off x="7510323" y="2378514"/>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4</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1" name="Google Shape;85;p17">
            <a:extLst>
              <a:ext uri="{FF2B5EF4-FFF2-40B4-BE49-F238E27FC236}">
                <a16:creationId xmlns:a16="http://schemas.microsoft.com/office/drawing/2014/main" id="{B808FDCA-0107-99DC-2C10-75BAC3283EFF}"/>
              </a:ext>
            </a:extLst>
          </p:cNvPr>
          <p:cNvSpPr/>
          <p:nvPr userDrawn="1"/>
        </p:nvSpPr>
        <p:spPr>
          <a:xfrm>
            <a:off x="7510323" y="3961770"/>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5</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2" name="Google Shape;86;p17">
            <a:extLst>
              <a:ext uri="{FF2B5EF4-FFF2-40B4-BE49-F238E27FC236}">
                <a16:creationId xmlns:a16="http://schemas.microsoft.com/office/drawing/2014/main" id="{182C8FFD-A1CB-EDE7-076C-FB59B808F352}"/>
              </a:ext>
            </a:extLst>
          </p:cNvPr>
          <p:cNvSpPr/>
          <p:nvPr userDrawn="1"/>
        </p:nvSpPr>
        <p:spPr>
          <a:xfrm>
            <a:off x="7510323" y="5545066"/>
            <a:ext cx="721440" cy="721253"/>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6</a:t>
            </a:r>
            <a:endParaRPr sz="2558"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3" name="Google Shape;87;p17">
            <a:extLst>
              <a:ext uri="{FF2B5EF4-FFF2-40B4-BE49-F238E27FC236}">
                <a16:creationId xmlns:a16="http://schemas.microsoft.com/office/drawing/2014/main" id="{4AAE86E1-126A-DC05-7C65-867684805922}"/>
              </a:ext>
            </a:extLst>
          </p:cNvPr>
          <p:cNvSpPr txBox="1">
            <a:spLocks noGrp="1"/>
          </p:cNvSpPr>
          <p:nvPr>
            <p:ph type="body" idx="11"/>
          </p:nvPr>
        </p:nvSpPr>
        <p:spPr>
          <a:xfrm>
            <a:off x="8374563" y="2443873"/>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Font typeface="Roboto"/>
              <a:buChar char="■"/>
              <a:defRPr sz="1918">
                <a:latin typeface="Roboto"/>
                <a:ea typeface="Roboto"/>
                <a:cs typeface="Roboto"/>
                <a:sym typeface="Roboto"/>
              </a:defRPr>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14" name="Google Shape;88;p17">
            <a:extLst>
              <a:ext uri="{FF2B5EF4-FFF2-40B4-BE49-F238E27FC236}">
                <a16:creationId xmlns:a16="http://schemas.microsoft.com/office/drawing/2014/main" id="{659CDCA7-46A4-701E-5FAD-D7255FA0C175}"/>
              </a:ext>
            </a:extLst>
          </p:cNvPr>
          <p:cNvSpPr txBox="1">
            <a:spLocks noGrp="1"/>
          </p:cNvSpPr>
          <p:nvPr>
            <p:ph type="body" idx="12"/>
          </p:nvPr>
        </p:nvSpPr>
        <p:spPr>
          <a:xfrm>
            <a:off x="8374563" y="4063269"/>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
        <p:nvSpPr>
          <p:cNvPr id="15" name="Google Shape;89;p17">
            <a:extLst>
              <a:ext uri="{FF2B5EF4-FFF2-40B4-BE49-F238E27FC236}">
                <a16:creationId xmlns:a16="http://schemas.microsoft.com/office/drawing/2014/main" id="{BBE19A01-1688-69EE-9BD2-F0E44BEE5B0D}"/>
              </a:ext>
            </a:extLst>
          </p:cNvPr>
          <p:cNvSpPr txBox="1">
            <a:spLocks noGrp="1"/>
          </p:cNvSpPr>
          <p:nvPr>
            <p:ph type="body" idx="13"/>
          </p:nvPr>
        </p:nvSpPr>
        <p:spPr>
          <a:xfrm>
            <a:off x="8374563" y="5667465"/>
            <a:ext cx="5066880" cy="629658"/>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spcBef>
                <a:spcPts val="0"/>
              </a:spcBef>
              <a:spcAft>
                <a:spcPts val="0"/>
              </a:spcAft>
              <a:buSzPts val="1200"/>
              <a:buFont typeface="Roboto"/>
              <a:buChar char="○"/>
              <a:defRPr sz="1918">
                <a:latin typeface="Roboto"/>
                <a:ea typeface="Roboto"/>
                <a:cs typeface="Roboto"/>
                <a:sym typeface="Roboto"/>
              </a:defRPr>
            </a:lvl2pPr>
            <a:lvl3pPr marL="2192586" lvl="2" indent="-487242" rtl="0">
              <a:spcBef>
                <a:spcPts val="0"/>
              </a:spcBef>
              <a:spcAft>
                <a:spcPts val="0"/>
              </a:spcAft>
              <a:buSzPts val="1200"/>
              <a:buFont typeface="Roboto"/>
              <a:buChar char="■"/>
              <a:defRPr sz="1918">
                <a:latin typeface="Roboto"/>
                <a:ea typeface="Roboto"/>
                <a:cs typeface="Roboto"/>
                <a:sym typeface="Roboto"/>
              </a:defRPr>
            </a:lvl3pPr>
            <a:lvl4pPr marL="2923446" lvl="3" indent="-487242" rtl="0">
              <a:spcBef>
                <a:spcPts val="0"/>
              </a:spcBef>
              <a:spcAft>
                <a:spcPts val="0"/>
              </a:spcAft>
              <a:buSzPts val="1200"/>
              <a:buFont typeface="Roboto"/>
              <a:buChar char="●"/>
              <a:defRPr sz="1918">
                <a:latin typeface="Roboto"/>
                <a:ea typeface="Roboto"/>
                <a:cs typeface="Roboto"/>
                <a:sym typeface="Roboto"/>
              </a:defRPr>
            </a:lvl4pPr>
            <a:lvl5pPr marL="3654309" lvl="4" indent="-487242" rtl="0">
              <a:spcBef>
                <a:spcPts val="0"/>
              </a:spcBef>
              <a:spcAft>
                <a:spcPts val="0"/>
              </a:spcAft>
              <a:buSzPts val="1200"/>
              <a:buFont typeface="Roboto"/>
              <a:buChar char="○"/>
              <a:defRPr sz="1918">
                <a:latin typeface="Roboto"/>
                <a:ea typeface="Roboto"/>
                <a:cs typeface="Roboto"/>
                <a:sym typeface="Roboto"/>
              </a:defRPr>
            </a:lvl5pPr>
            <a:lvl6pPr marL="4385170" lvl="5" indent="-487242" rtl="0">
              <a:spcBef>
                <a:spcPts val="0"/>
              </a:spcBef>
              <a:spcAft>
                <a:spcPts val="0"/>
              </a:spcAft>
              <a:buSzPts val="1200"/>
              <a:buChar char="■"/>
              <a:defRPr sz="1918"/>
            </a:lvl6pPr>
            <a:lvl7pPr marL="5116032" lvl="6" indent="-487242" rtl="0">
              <a:spcBef>
                <a:spcPts val="0"/>
              </a:spcBef>
              <a:spcAft>
                <a:spcPts val="0"/>
              </a:spcAft>
              <a:buSzPts val="1200"/>
              <a:buChar char="●"/>
              <a:defRPr sz="1918"/>
            </a:lvl7pPr>
            <a:lvl8pPr marL="5846893" lvl="7" indent="-487242" rtl="0">
              <a:spcBef>
                <a:spcPts val="0"/>
              </a:spcBef>
              <a:spcAft>
                <a:spcPts val="0"/>
              </a:spcAft>
              <a:buSzPts val="1200"/>
              <a:buChar char="○"/>
              <a:defRPr sz="1918"/>
            </a:lvl8pPr>
            <a:lvl9pPr marL="6577755" lvl="8" indent="-487242" rtl="0">
              <a:spcBef>
                <a:spcPts val="0"/>
              </a:spcBef>
              <a:spcAft>
                <a:spcPts val="0"/>
              </a:spcAft>
              <a:buSzPts val="1200"/>
              <a:buChar char="■"/>
              <a:defRPr sz="1918"/>
            </a:lvl9pPr>
          </a:lstStyle>
          <a:p>
            <a:pPr lvl="0"/>
            <a:r>
              <a:rPr lang="en-US"/>
              <a:t>Click to edit Master text styles</a:t>
            </a:r>
          </a:p>
        </p:txBody>
      </p:sp>
    </p:spTree>
    <p:extLst>
      <p:ext uri="{BB962C8B-B14F-4D97-AF65-F5344CB8AC3E}">
        <p14:creationId xmlns:p14="http://schemas.microsoft.com/office/powerpoint/2010/main" val="36740819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roduct Image">
    <p:spTree>
      <p:nvGrpSpPr>
        <p:cNvPr id="1" name=""/>
        <p:cNvGrpSpPr/>
        <p:nvPr/>
      </p:nvGrpSpPr>
      <p:grpSpPr>
        <a:xfrm>
          <a:off x="0" y="0"/>
          <a:ext cx="0" cy="0"/>
          <a:chOff x="0" y="0"/>
          <a:chExt cx="0" cy="0"/>
        </a:xfrm>
      </p:grpSpPr>
      <p:sp>
        <p:nvSpPr>
          <p:cNvPr id="4" name="Google Shape;135;p21">
            <a:extLst>
              <a:ext uri="{FF2B5EF4-FFF2-40B4-BE49-F238E27FC236}">
                <a16:creationId xmlns:a16="http://schemas.microsoft.com/office/drawing/2014/main" id="{FB599E2B-A0B7-E585-5627-B9295B2B0C2E}"/>
              </a:ext>
            </a:extLst>
          </p:cNvPr>
          <p:cNvSpPr txBox="1">
            <a:spLocks noGrp="1"/>
          </p:cNvSpPr>
          <p:nvPr>
            <p:ph type="title"/>
          </p:nvPr>
        </p:nvSpPr>
        <p:spPr>
          <a:xfrm>
            <a:off x="512064" y="730843"/>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5" name="Google Shape;136;p21">
            <a:extLst>
              <a:ext uri="{FF2B5EF4-FFF2-40B4-BE49-F238E27FC236}">
                <a16:creationId xmlns:a16="http://schemas.microsoft.com/office/drawing/2014/main" id="{8CDD0E22-833E-DECF-400F-593FA4A2E2D8}"/>
              </a:ext>
            </a:extLst>
          </p:cNvPr>
          <p:cNvSpPr txBox="1">
            <a:spLocks noGrp="1"/>
          </p:cNvSpPr>
          <p:nvPr>
            <p:ph type="body" idx="1"/>
          </p:nvPr>
        </p:nvSpPr>
        <p:spPr>
          <a:xfrm>
            <a:off x="498720" y="1907322"/>
            <a:ext cx="13632960" cy="4915413"/>
          </a:xfrm>
          <a:prstGeom prst="rect">
            <a:avLst/>
          </a:prstGeom>
          <a:noFill/>
          <a:ln>
            <a:noFill/>
          </a:ln>
        </p:spPr>
        <p:txBody>
          <a:bodyPr spcFirstLastPara="1" wrap="square" lIns="91425" tIns="91425" rIns="91425" bIns="91425" anchor="t" anchorCtr="0">
            <a:noAutofit/>
          </a:bodyPr>
          <a:lstStyle>
            <a:lvl1pPr marL="15226" lvl="0" indent="0" rtl="0">
              <a:lnSpc>
                <a:spcPct val="115000"/>
              </a:lnSpc>
              <a:spcBef>
                <a:spcPts val="0"/>
              </a:spcBef>
              <a:spcAft>
                <a:spcPts val="0"/>
              </a:spcAft>
              <a:buClr>
                <a:schemeClr val="dk1"/>
              </a:buClr>
              <a:buSzPts val="1200"/>
              <a:buFont typeface="Roboto"/>
              <a:buNone/>
              <a:tabLst/>
              <a:defRPr sz="1918">
                <a:solidFill>
                  <a:schemeClr val="dk1"/>
                </a:solidFill>
                <a:latin typeface="Roboto"/>
                <a:ea typeface="Roboto"/>
                <a:cs typeface="Roboto"/>
                <a:sym typeface="Roboto"/>
              </a:defRPr>
            </a:lvl1pPr>
            <a:lvl2pPr marL="1461723" lvl="1" indent="-487242"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2pPr>
            <a:lvl3pPr marL="2192586" lvl="2" indent="-487242"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3pPr>
            <a:lvl4pPr marL="2923446" lvl="3" indent="-487242" rtl="0">
              <a:spcBef>
                <a:spcPts val="1598"/>
              </a:spcBef>
              <a:spcAft>
                <a:spcPts val="0"/>
              </a:spcAft>
              <a:buSzPts val="1200"/>
              <a:buFont typeface="Roboto"/>
              <a:buChar char="●"/>
              <a:defRPr sz="1918">
                <a:latin typeface="Roboto"/>
                <a:ea typeface="Roboto"/>
                <a:cs typeface="Roboto"/>
                <a:sym typeface="Roboto"/>
              </a:defRPr>
            </a:lvl4pPr>
            <a:lvl5pPr marL="3654309" lvl="4" indent="-507542" rtl="0">
              <a:spcBef>
                <a:spcPts val="0"/>
              </a:spcBef>
              <a:spcAft>
                <a:spcPts val="0"/>
              </a:spcAft>
              <a:buSzPts val="1400"/>
              <a:buFont typeface="Roboto"/>
              <a:buChar char="○"/>
              <a:defRPr>
                <a:latin typeface="Roboto"/>
                <a:ea typeface="Roboto"/>
                <a:cs typeface="Roboto"/>
                <a:sym typeface="Roboto"/>
              </a:defRPr>
            </a:lvl5pPr>
            <a:lvl6pPr marL="4385170" lvl="5" indent="-507542" rtl="0">
              <a:spcBef>
                <a:spcPts val="0"/>
              </a:spcBef>
              <a:spcAft>
                <a:spcPts val="0"/>
              </a:spcAft>
              <a:buSzPts val="1400"/>
              <a:buChar char="■"/>
              <a:defRPr/>
            </a:lvl6pPr>
            <a:lvl7pPr marL="5116032" lvl="6" indent="-507542" rtl="0">
              <a:spcBef>
                <a:spcPts val="0"/>
              </a:spcBef>
              <a:spcAft>
                <a:spcPts val="0"/>
              </a:spcAft>
              <a:buSzPts val="1400"/>
              <a:buChar char="●"/>
              <a:defRPr/>
            </a:lvl7pPr>
            <a:lvl8pPr marL="5846893" lvl="7" indent="-507542" rtl="0">
              <a:spcBef>
                <a:spcPts val="0"/>
              </a:spcBef>
              <a:spcAft>
                <a:spcPts val="0"/>
              </a:spcAft>
              <a:buSzPts val="1400"/>
              <a:buChar char="○"/>
              <a:defRPr/>
            </a:lvl8pPr>
            <a:lvl9pPr marL="6577755" lvl="8" indent="-507542" rtl="0">
              <a:spcBef>
                <a:spcPts val="0"/>
              </a:spcBef>
              <a:spcAft>
                <a:spcPts val="0"/>
              </a:spcAft>
              <a:buSzPts val="1400"/>
              <a:buChar char="■"/>
              <a:defRPr/>
            </a:lvl9pPr>
          </a:lstStyle>
          <a:p>
            <a:pPr lvl="0"/>
            <a:r>
              <a:rPr lang="en-US"/>
              <a:t>Click to edit Master text styles</a:t>
            </a:r>
          </a:p>
        </p:txBody>
      </p:sp>
      <p:sp>
        <p:nvSpPr>
          <p:cNvPr id="6" name="Google Shape;137;p21">
            <a:extLst>
              <a:ext uri="{FF2B5EF4-FFF2-40B4-BE49-F238E27FC236}">
                <a16:creationId xmlns:a16="http://schemas.microsoft.com/office/drawing/2014/main" id="{CB982AA6-B6B3-5ED1-3F32-1EFAED79D1AB}"/>
              </a:ext>
            </a:extLst>
          </p:cNvPr>
          <p:cNvSpPr/>
          <p:nvPr userDrawn="1"/>
        </p:nvSpPr>
        <p:spPr>
          <a:xfrm>
            <a:off x="0" y="7210182"/>
            <a:ext cx="14630400" cy="1019536"/>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grpSp>
        <p:nvGrpSpPr>
          <p:cNvPr id="7" name="Google Shape;138;p21">
            <a:extLst>
              <a:ext uri="{FF2B5EF4-FFF2-40B4-BE49-F238E27FC236}">
                <a16:creationId xmlns:a16="http://schemas.microsoft.com/office/drawing/2014/main" id="{26E14F02-88CA-B5A6-BBA0-547BE348CFFE}"/>
              </a:ext>
            </a:extLst>
          </p:cNvPr>
          <p:cNvGrpSpPr/>
          <p:nvPr userDrawn="1"/>
        </p:nvGrpSpPr>
        <p:grpSpPr>
          <a:xfrm>
            <a:off x="720760" y="5416770"/>
            <a:ext cx="5370480" cy="2812070"/>
            <a:chOff x="1257656" y="7649272"/>
            <a:chExt cx="9196027" cy="4815692"/>
          </a:xfrm>
        </p:grpSpPr>
        <p:pic>
          <p:nvPicPr>
            <p:cNvPr id="8" name="Google Shape;139;p21">
              <a:extLst>
                <a:ext uri="{FF2B5EF4-FFF2-40B4-BE49-F238E27FC236}">
                  <a16:creationId xmlns:a16="http://schemas.microsoft.com/office/drawing/2014/main" id="{50929DDD-F535-646A-B9E0-43A858871D22}"/>
                </a:ext>
              </a:extLst>
            </p:cNvPr>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9" name="Google Shape;140;p21">
              <a:extLst>
                <a:ext uri="{FF2B5EF4-FFF2-40B4-BE49-F238E27FC236}">
                  <a16:creationId xmlns:a16="http://schemas.microsoft.com/office/drawing/2014/main" id="{B7A1B4BC-BD5D-3501-4567-2A633558818A}"/>
                </a:ext>
              </a:extLst>
            </p:cNvPr>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0" name="Google Shape;141;p21">
              <a:extLst>
                <a:ext uri="{FF2B5EF4-FFF2-40B4-BE49-F238E27FC236}">
                  <a16:creationId xmlns:a16="http://schemas.microsoft.com/office/drawing/2014/main" id="{3867FA27-8AEC-3033-3E13-71A182EF8CBB}"/>
                </a:ext>
              </a:extLst>
            </p:cNvPr>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1" name="Google Shape;142;p21">
            <a:extLst>
              <a:ext uri="{FF2B5EF4-FFF2-40B4-BE49-F238E27FC236}">
                <a16:creationId xmlns:a16="http://schemas.microsoft.com/office/drawing/2014/main" id="{2C45B801-122C-AD07-15B1-B19C23854410}"/>
              </a:ext>
            </a:extLst>
          </p:cNvPr>
          <p:cNvPicPr preferRelativeResize="0"/>
          <p:nvPr userDrawn="1"/>
        </p:nvPicPr>
        <p:blipFill rotWithShape="1">
          <a:blip r:embed="rId5">
            <a:alphaModFix/>
          </a:blip>
          <a:srcRect l="-3480" t="-1111" r="3480" b="40347"/>
          <a:stretch/>
        </p:blipFill>
        <p:spPr>
          <a:xfrm>
            <a:off x="4120600" y="4515390"/>
            <a:ext cx="10509798" cy="3714315"/>
          </a:xfrm>
          <a:prstGeom prst="rect">
            <a:avLst/>
          </a:prstGeom>
          <a:noFill/>
          <a:ln>
            <a:noFill/>
          </a:ln>
        </p:spPr>
      </p:pic>
      <p:sp>
        <p:nvSpPr>
          <p:cNvPr id="13" name="Slide Number Placeholder 12">
            <a:extLst>
              <a:ext uri="{FF2B5EF4-FFF2-40B4-BE49-F238E27FC236}">
                <a16:creationId xmlns:a16="http://schemas.microsoft.com/office/drawing/2014/main" id="{01C07879-4D79-A6B6-B8D8-7C3D8FA825EE}"/>
              </a:ext>
            </a:extLst>
          </p:cNvPr>
          <p:cNvSpPr>
            <a:spLocks noGrp="1"/>
          </p:cNvSpPr>
          <p:nvPr>
            <p:ph type="sldNum" sz="quarter" idx="10"/>
          </p:nvPr>
        </p:nvSpPr>
        <p:spPr/>
        <p:txBody>
          <a:bodyPr/>
          <a:lstStyle/>
          <a:p>
            <a:fld id="{DD1B7C36-DF9E-F846-A8D1-94DA1D26D071}" type="slidenum">
              <a:rPr lang="en-US" smtClean="0"/>
              <a:pPr/>
              <a:t>‹#›</a:t>
            </a:fld>
            <a:endParaRPr lang="en-US"/>
          </a:p>
        </p:txBody>
      </p:sp>
    </p:spTree>
    <p:extLst>
      <p:ext uri="{BB962C8B-B14F-4D97-AF65-F5344CB8AC3E}">
        <p14:creationId xmlns:p14="http://schemas.microsoft.com/office/powerpoint/2010/main" val="32245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Sidebar Left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533197"/>
            <a:ext cx="3046022" cy="1323439"/>
          </a:xfrm>
        </p:spPr>
        <p:txBody>
          <a:bodyPr anchor="t">
            <a:sp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E62ED9D3-9370-1868-F8F0-884674122E26}"/>
              </a:ext>
            </a:extLst>
          </p:cNvPr>
          <p:cNvSpPr>
            <a:spLocks noGrp="1"/>
          </p:cNvSpPr>
          <p:nvPr>
            <p:ph type="body" sz="quarter" idx="10" hasCustomPrompt="1"/>
          </p:nvPr>
        </p:nvSpPr>
        <p:spPr>
          <a:xfrm>
            <a:off x="457199" y="220940"/>
            <a:ext cx="8805553"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A66CDC0-3CEA-0172-5DD6-F45901E1EA7E}"/>
              </a:ext>
            </a:extLst>
          </p:cNvPr>
          <p:cNvSpPr>
            <a:spLocks noGrp="1"/>
          </p:cNvSpPr>
          <p:nvPr>
            <p:ph type="body" sz="quarter" idx="11" hasCustomPrompt="1"/>
          </p:nvPr>
        </p:nvSpPr>
        <p:spPr>
          <a:xfrm>
            <a:off x="4269179" y="1817490"/>
            <a:ext cx="6466115"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9" name="Text Placeholder 10">
            <a:extLst>
              <a:ext uri="{FF2B5EF4-FFF2-40B4-BE49-F238E27FC236}">
                <a16:creationId xmlns:a16="http://schemas.microsoft.com/office/drawing/2014/main" id="{3C8BF516-5621-73CD-98C6-5C3F4B4368B8}"/>
              </a:ext>
            </a:extLst>
          </p:cNvPr>
          <p:cNvSpPr>
            <a:spLocks noGrp="1"/>
          </p:cNvSpPr>
          <p:nvPr>
            <p:ph type="body" sz="quarter" idx="12" hasCustomPrompt="1"/>
          </p:nvPr>
        </p:nvSpPr>
        <p:spPr>
          <a:xfrm>
            <a:off x="4269179" y="3051066"/>
            <a:ext cx="7344888"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E7B8AEB5-C9B0-ECF9-5B02-11B3EB0E7365}"/>
              </a:ext>
            </a:extLst>
          </p:cNvPr>
          <p:cNvSpPr>
            <a:spLocks noGrp="1"/>
          </p:cNvSpPr>
          <p:nvPr>
            <p:ph type="body" sz="quarter" idx="15" hasCustomPrompt="1"/>
          </p:nvPr>
        </p:nvSpPr>
        <p:spPr>
          <a:xfrm>
            <a:off x="4269179" y="2538010"/>
            <a:ext cx="734488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5C920DB5-B1AA-0016-A056-050778560EAA}"/>
              </a:ext>
            </a:extLst>
          </p:cNvPr>
          <p:cNvSpPr>
            <a:spLocks noGrp="1"/>
          </p:cNvSpPr>
          <p:nvPr>
            <p:ph type="body" sz="quarter" idx="17" hasCustomPrompt="1"/>
          </p:nvPr>
        </p:nvSpPr>
        <p:spPr>
          <a:xfrm>
            <a:off x="4434648" y="3970917"/>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977025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44"/>
        <p:cNvGrpSpPr/>
        <p:nvPr/>
      </p:nvGrpSpPr>
      <p:grpSpPr>
        <a:xfrm>
          <a:off x="0" y="0"/>
          <a:ext cx="0" cy="0"/>
          <a:chOff x="0" y="0"/>
          <a:chExt cx="0" cy="0"/>
        </a:xfrm>
      </p:grpSpPr>
      <p:sp>
        <p:nvSpPr>
          <p:cNvPr id="2" name="Google Shape;12;p2">
            <a:extLst>
              <a:ext uri="{FF2B5EF4-FFF2-40B4-BE49-F238E27FC236}">
                <a16:creationId xmlns:a16="http://schemas.microsoft.com/office/drawing/2014/main" id="{B32762EF-01A4-F4FD-1602-0169E195E546}"/>
              </a:ext>
            </a:extLst>
          </p:cNvPr>
          <p:cNvSpPr txBox="1">
            <a:spLocks noGrp="1"/>
          </p:cNvSpPr>
          <p:nvPr>
            <p:ph type="sldNum" idx="12"/>
          </p:nvPr>
        </p:nvSpPr>
        <p:spPr>
          <a:xfrm>
            <a:off x="12801600" y="7783312"/>
            <a:ext cx="1370880" cy="158253"/>
          </a:xfrm>
          <a:prstGeom prst="rect">
            <a:avLst/>
          </a:prstGeom>
        </p:spPr>
        <p:txBody>
          <a:bodyPr spcFirstLastPara="1" wrap="square" lIns="91425" tIns="91425" rIns="0"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
        <p:nvSpPr>
          <p:cNvPr id="3" name="Google Shape;77;p15">
            <a:extLst>
              <a:ext uri="{FF2B5EF4-FFF2-40B4-BE49-F238E27FC236}">
                <a16:creationId xmlns:a16="http://schemas.microsoft.com/office/drawing/2014/main" id="{40AB7999-1BB9-A478-6781-B0B73AAEAE73}"/>
              </a:ext>
            </a:extLst>
          </p:cNvPr>
          <p:cNvSpPr/>
          <p:nvPr/>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4" name="Google Shape;77;p15">
            <a:extLst>
              <a:ext uri="{FF2B5EF4-FFF2-40B4-BE49-F238E27FC236}">
                <a16:creationId xmlns:a16="http://schemas.microsoft.com/office/drawing/2014/main" id="{C4C6EDCF-97D9-4CB2-5C47-4BA0F6FE0774}"/>
              </a:ext>
            </a:extLst>
          </p:cNvPr>
          <p:cNvSpPr/>
          <p:nvPr/>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5" name="Google Shape;77;p15">
            <a:extLst>
              <a:ext uri="{FF2B5EF4-FFF2-40B4-BE49-F238E27FC236}">
                <a16:creationId xmlns:a16="http://schemas.microsoft.com/office/drawing/2014/main" id="{70A361B5-59BC-5EA3-426B-73414702705E}"/>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9455322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512061" y="730846"/>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5"/>
          <p:cNvSpPr txBox="1">
            <a:spLocks noGrp="1"/>
          </p:cNvSpPr>
          <p:nvPr>
            <p:ph type="body" idx="1"/>
          </p:nvPr>
        </p:nvSpPr>
        <p:spPr>
          <a:xfrm>
            <a:off x="512061" y="2119451"/>
            <a:ext cx="13635360" cy="5052480"/>
          </a:xfrm>
          <a:prstGeom prst="rect">
            <a:avLst/>
          </a:prstGeom>
          <a:noFill/>
          <a:ln>
            <a:noFill/>
          </a:ln>
        </p:spPr>
        <p:txBody>
          <a:bodyPr spcFirstLastPara="1" wrap="square" lIns="91425" tIns="45700" rIns="91425" bIns="45700" anchor="t" anchorCtr="0">
            <a:noAutofit/>
          </a:bodyPr>
          <a:lstStyle>
            <a:lvl1pPr marL="730862" marR="0" lvl="0" indent="-365430" algn="l" rtl="0">
              <a:lnSpc>
                <a:spcPct val="115000"/>
              </a:lnSpc>
              <a:spcBef>
                <a:spcPts val="0"/>
              </a:spcBef>
              <a:spcAft>
                <a:spcPts val="0"/>
              </a:spcAft>
              <a:buClr>
                <a:schemeClr val="dk1"/>
              </a:buClr>
              <a:buSzPts val="1200"/>
              <a:buNone/>
              <a:defRPr sz="1918" b="0" i="0" u="none" strike="noStrike" cap="none">
                <a:solidFill>
                  <a:schemeClr val="dk1"/>
                </a:solidFill>
                <a:latin typeface="Roboto"/>
                <a:ea typeface="Roboto"/>
                <a:cs typeface="Roboto"/>
                <a:sym typeface="Roboto"/>
              </a:defRPr>
            </a:lvl1pPr>
            <a:lvl2pPr marL="1461723" marR="0" lvl="1"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2pPr>
            <a:lvl3pPr marL="2192586" marR="0" lvl="2"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3pPr>
            <a:lvl4pPr marL="2923446" marR="0" lvl="3" indent="-487242" algn="l" rtl="0">
              <a:lnSpc>
                <a:spcPct val="100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4pPr>
            <a:lvl5pPr marL="3654309" marR="0" lvl="4" indent="-487242" algn="l" rtl="0">
              <a:lnSpc>
                <a:spcPct val="100000"/>
              </a:lnSpc>
              <a:spcBef>
                <a:spcPts val="0"/>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5pPr>
            <a:lvl6pPr marL="4385170" marR="0" lvl="5"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6032" marR="0" lvl="6"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893" marR="0" lvl="7"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755" marR="0" lvl="8"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endParaRPr/>
          </a:p>
        </p:txBody>
      </p:sp>
      <p:sp>
        <p:nvSpPr>
          <p:cNvPr id="121" name="Google Shape;121;p2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598">
                <a:solidFill>
                  <a:srgbClr val="CCCCCC"/>
                </a:solidFill>
              </a:defRPr>
            </a:lvl1pPr>
            <a:lvl2pPr lvl="1" algn="r" rtl="0">
              <a:buNone/>
              <a:defRPr sz="1598">
                <a:solidFill>
                  <a:srgbClr val="CCCCCC"/>
                </a:solidFill>
              </a:defRPr>
            </a:lvl2pPr>
            <a:lvl3pPr lvl="2" algn="r" rtl="0">
              <a:buNone/>
              <a:defRPr sz="1598">
                <a:solidFill>
                  <a:srgbClr val="CCCCCC"/>
                </a:solidFill>
              </a:defRPr>
            </a:lvl3pPr>
            <a:lvl4pPr lvl="3" algn="r" rtl="0">
              <a:buNone/>
              <a:defRPr sz="1598">
                <a:solidFill>
                  <a:srgbClr val="CCCCCC"/>
                </a:solidFill>
              </a:defRPr>
            </a:lvl4pPr>
            <a:lvl5pPr lvl="4" algn="r" rtl="0">
              <a:buNone/>
              <a:defRPr sz="1598">
                <a:solidFill>
                  <a:srgbClr val="CCCCCC"/>
                </a:solidFill>
              </a:defRPr>
            </a:lvl5pPr>
            <a:lvl6pPr lvl="5" algn="r" rtl="0">
              <a:buNone/>
              <a:defRPr sz="1598">
                <a:solidFill>
                  <a:srgbClr val="CCCCCC"/>
                </a:solidFill>
              </a:defRPr>
            </a:lvl6pPr>
            <a:lvl7pPr lvl="6" algn="r" rtl="0">
              <a:buNone/>
              <a:defRPr sz="1598">
                <a:solidFill>
                  <a:srgbClr val="CCCCCC"/>
                </a:solidFill>
              </a:defRPr>
            </a:lvl7pPr>
            <a:lvl8pPr lvl="7" algn="r" rtl="0">
              <a:buNone/>
              <a:defRPr sz="1598">
                <a:solidFill>
                  <a:srgbClr val="CCCCCC"/>
                </a:solidFill>
              </a:defRPr>
            </a:lvl8pPr>
            <a:lvl9pPr lvl="8" algn="r" rtl="0">
              <a:buNone/>
              <a:defRPr sz="1598">
                <a:solidFill>
                  <a:srgbClr val="CCCCCC"/>
                </a:solidFill>
              </a:defRPr>
            </a:lvl9pPr>
          </a:lstStyle>
          <a:p>
            <a:fld id="{00000000-1234-1234-1234-123412341234}" type="slidenum">
              <a:rPr lang="en" smtClean="0"/>
              <a:pPr/>
              <a:t>‹#›</a:t>
            </a:fld>
            <a:endParaRPr lang="en"/>
          </a:p>
        </p:txBody>
      </p:sp>
      <p:sp>
        <p:nvSpPr>
          <p:cNvPr id="122" name="Google Shape;122;p25"/>
          <p:cNvSpPr/>
          <p:nvPr/>
        </p:nvSpPr>
        <p:spPr>
          <a:xfrm>
            <a:off x="3819" y="8071515"/>
            <a:ext cx="14630400" cy="158400"/>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1171306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4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0862" lvl="0" indent="-507542" rtl="0">
              <a:spcBef>
                <a:spcPts val="0"/>
              </a:spcBef>
              <a:spcAft>
                <a:spcPts val="0"/>
              </a:spcAft>
              <a:buSzPts val="1400"/>
              <a:buChar char="●"/>
              <a:defRPr/>
            </a:lvl1pPr>
            <a:lvl2pPr marL="1461723" lvl="1" indent="-507542" rtl="0">
              <a:spcBef>
                <a:spcPts val="0"/>
              </a:spcBef>
              <a:spcAft>
                <a:spcPts val="0"/>
              </a:spcAft>
              <a:buSzPts val="1400"/>
              <a:buChar char="○"/>
              <a:defRPr/>
            </a:lvl2pPr>
            <a:lvl3pPr marL="2192586" lvl="2" indent="-507542" rtl="0">
              <a:spcBef>
                <a:spcPts val="0"/>
              </a:spcBef>
              <a:spcAft>
                <a:spcPts val="0"/>
              </a:spcAft>
              <a:buSzPts val="1400"/>
              <a:buChar char="■"/>
              <a:defRPr/>
            </a:lvl3pPr>
            <a:lvl4pPr marL="2923446" lvl="3" indent="-507542" rtl="0">
              <a:spcBef>
                <a:spcPts val="0"/>
              </a:spcBef>
              <a:spcAft>
                <a:spcPts val="0"/>
              </a:spcAft>
              <a:buSzPts val="1400"/>
              <a:buChar char="●"/>
              <a:defRPr/>
            </a:lvl4pPr>
            <a:lvl5pPr marL="3654309" lvl="4" indent="-507542" rtl="0">
              <a:spcBef>
                <a:spcPts val="0"/>
              </a:spcBef>
              <a:spcAft>
                <a:spcPts val="0"/>
              </a:spcAft>
              <a:buSzPts val="1400"/>
              <a:buChar char="○"/>
              <a:defRPr/>
            </a:lvl5pPr>
            <a:lvl6pPr marL="4385170" lvl="5" indent="-507542" rtl="0">
              <a:spcBef>
                <a:spcPts val="0"/>
              </a:spcBef>
              <a:spcAft>
                <a:spcPts val="0"/>
              </a:spcAft>
              <a:buSzPts val="1400"/>
              <a:buChar char="■"/>
              <a:defRPr/>
            </a:lvl6pPr>
            <a:lvl7pPr marL="5116032" lvl="6" indent="-507542" rtl="0">
              <a:spcBef>
                <a:spcPts val="0"/>
              </a:spcBef>
              <a:spcAft>
                <a:spcPts val="0"/>
              </a:spcAft>
              <a:buSzPts val="1400"/>
              <a:buChar char="●"/>
              <a:defRPr/>
            </a:lvl7pPr>
            <a:lvl8pPr marL="5846893" lvl="7" indent="-507542" rtl="0">
              <a:spcBef>
                <a:spcPts val="0"/>
              </a:spcBef>
              <a:spcAft>
                <a:spcPts val="0"/>
              </a:spcAft>
              <a:buSzPts val="1400"/>
              <a:buChar char="○"/>
              <a:defRPr/>
            </a:lvl8pPr>
            <a:lvl9pPr marL="6577755" lvl="8" indent="-507542" rtl="0">
              <a:spcBef>
                <a:spcPts val="0"/>
              </a:spcBef>
              <a:spcAft>
                <a:spcPts val="0"/>
              </a:spcAft>
              <a:buSzPts val="1400"/>
              <a:buChar char="■"/>
              <a:defRPr/>
            </a:lvl9pPr>
          </a:lstStyle>
          <a:p>
            <a:endParaRPr/>
          </a:p>
        </p:txBody>
      </p:sp>
      <p:sp>
        <p:nvSpPr>
          <p:cNvPr id="245" name="Google Shape;245;p40"/>
          <p:cNvSpPr txBox="1">
            <a:spLocks noGrp="1"/>
          </p:cNvSpPr>
          <p:nvPr>
            <p:ph type="sldNum" idx="12"/>
          </p:nvPr>
        </p:nvSpPr>
        <p:spPr>
          <a:xfrm>
            <a:off x="6876253" y="7560387"/>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43857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ransition screen 5">
  <p:cSld name="Transition screen 5">
    <p:bg>
      <p:bgPr>
        <a:solidFill>
          <a:schemeClr val="accent2"/>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3208920" y="2175950"/>
            <a:ext cx="821280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7"/>
          <p:cNvSpPr/>
          <p:nvPr/>
        </p:nvSpPr>
        <p:spPr>
          <a:xfrm>
            <a:off x="0" y="7990680"/>
            <a:ext cx="14630400" cy="278880"/>
          </a:xfrm>
          <a:prstGeom prst="rect">
            <a:avLst/>
          </a:prstGeom>
          <a:solidFill>
            <a:schemeClr val="accent2"/>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133" name="Google Shape;133;p27"/>
          <p:cNvSpPr/>
          <p:nvPr/>
        </p:nvSpPr>
        <p:spPr>
          <a:xfrm>
            <a:off x="2525320" y="2175950"/>
            <a:ext cx="133920" cy="387792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7"/>
          </a:p>
        </p:txBody>
      </p:sp>
      <p:sp>
        <p:nvSpPr>
          <p:cNvPr id="134" name="Google Shape;134;p2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598">
                <a:solidFill>
                  <a:srgbClr val="999999"/>
                </a:solidFill>
              </a:defRPr>
            </a:lvl1pPr>
            <a:lvl2pPr lvl="1" algn="r" rtl="0">
              <a:buNone/>
              <a:defRPr sz="1598">
                <a:solidFill>
                  <a:srgbClr val="999999"/>
                </a:solidFill>
              </a:defRPr>
            </a:lvl2pPr>
            <a:lvl3pPr lvl="2" algn="r" rtl="0">
              <a:buNone/>
              <a:defRPr sz="1598">
                <a:solidFill>
                  <a:srgbClr val="999999"/>
                </a:solidFill>
              </a:defRPr>
            </a:lvl3pPr>
            <a:lvl4pPr lvl="3" algn="r" rtl="0">
              <a:buNone/>
              <a:defRPr sz="1598">
                <a:solidFill>
                  <a:srgbClr val="999999"/>
                </a:solidFill>
              </a:defRPr>
            </a:lvl4pPr>
            <a:lvl5pPr lvl="4" algn="r" rtl="0">
              <a:buNone/>
              <a:defRPr sz="1598">
                <a:solidFill>
                  <a:srgbClr val="999999"/>
                </a:solidFill>
              </a:defRPr>
            </a:lvl5pPr>
            <a:lvl6pPr lvl="5" algn="r" rtl="0">
              <a:buNone/>
              <a:defRPr sz="1598">
                <a:solidFill>
                  <a:srgbClr val="999999"/>
                </a:solidFill>
              </a:defRPr>
            </a:lvl6pPr>
            <a:lvl7pPr lvl="6" algn="r" rtl="0">
              <a:buNone/>
              <a:defRPr sz="1598">
                <a:solidFill>
                  <a:srgbClr val="999999"/>
                </a:solidFill>
              </a:defRPr>
            </a:lvl7pPr>
            <a:lvl8pPr lvl="7" algn="r" rtl="0">
              <a:buNone/>
              <a:defRPr sz="1598">
                <a:solidFill>
                  <a:srgbClr val="999999"/>
                </a:solidFill>
              </a:defRPr>
            </a:lvl8pPr>
            <a:lvl9pPr lvl="8" algn="r" rtl="0">
              <a:buNone/>
              <a:defRPr sz="1598">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75408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ransition screen 4">
  <p:cSld name="Transition screen 4">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5"/>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9"/>
          <p:cNvSpPr/>
          <p:nvPr/>
        </p:nvSpPr>
        <p:spPr>
          <a:xfrm>
            <a:off x="742200" y="1713978"/>
            <a:ext cx="133920" cy="387792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7"/>
          </a:p>
        </p:txBody>
      </p:sp>
      <p:sp>
        <p:nvSpPr>
          <p:cNvPr id="87" name="Google Shape;87;p1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flipH="1">
            <a:off x="8348798" y="1167124"/>
            <a:ext cx="6281600" cy="6944546"/>
          </a:xfrm>
          <a:prstGeom prst="rect">
            <a:avLst/>
          </a:prstGeom>
          <a:noFill/>
          <a:ln>
            <a:noFill/>
          </a:ln>
        </p:spPr>
      </p:pic>
    </p:spTree>
    <p:extLst>
      <p:ext uri="{BB962C8B-B14F-4D97-AF65-F5344CB8AC3E}">
        <p14:creationId xmlns:p14="http://schemas.microsoft.com/office/powerpoint/2010/main" val="34902634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512061" y="730846"/>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latin typeface="Roboto"/>
              <a:ea typeface="Roboto"/>
              <a:cs typeface="Roboto"/>
              <a:sym typeface="Roboto"/>
            </a:endParaRPr>
          </a:p>
        </p:txBody>
      </p:sp>
      <p:sp>
        <p:nvSpPr>
          <p:cNvPr id="116" name="Google Shape;116;p24"/>
          <p:cNvSpPr/>
          <p:nvPr/>
        </p:nvSpPr>
        <p:spPr>
          <a:xfrm>
            <a:off x="3819" y="8071515"/>
            <a:ext cx="14630400" cy="158400"/>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968133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ver page">
  <p:cSld name="Cov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57" name="Google Shape;57;p1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8" name="Google Shape;58;p14"/>
          <p:cNvPicPr preferRelativeResize="0"/>
          <p:nvPr/>
        </p:nvPicPr>
        <p:blipFill rotWithShape="1">
          <a:blip r:embed="rId2">
            <a:alphaModFix/>
          </a:blip>
          <a:srcRect l="18651" r="6860"/>
          <a:stretch/>
        </p:blipFill>
        <p:spPr>
          <a:xfrm>
            <a:off x="6968241" y="1248088"/>
            <a:ext cx="7662158" cy="659351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2" name="Google Shape;62;p1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3" name="Google Shape;63;p15"/>
          <p:cNvPicPr preferRelativeResize="0"/>
          <p:nvPr/>
        </p:nvPicPr>
        <p:blipFill>
          <a:blip r:embed="rId2">
            <a:alphaModFix/>
          </a:blip>
          <a:stretch>
            <a:fillRect/>
          </a:stretch>
        </p:blipFill>
        <p:spPr>
          <a:xfrm>
            <a:off x="8448400" y="1177274"/>
            <a:ext cx="6176294" cy="7052325"/>
          </a:xfrm>
          <a:prstGeom prst="rect">
            <a:avLst/>
          </a:prstGeom>
          <a:noFill/>
          <a:ln>
            <a:noFill/>
          </a:ln>
        </p:spPr>
      </p:pic>
      <p:sp>
        <p:nvSpPr>
          <p:cNvPr id="64" name="Google Shape;64;p15"/>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ransition screen 2 1">
  <p:cSld name="Cover_4_1">
    <p:spTree>
      <p:nvGrpSpPr>
        <p:cNvPr id="1" name="Shape 65"/>
        <p:cNvGrpSpPr/>
        <p:nvPr/>
      </p:nvGrpSpPr>
      <p:grpSpPr>
        <a:xfrm>
          <a:off x="0" y="0"/>
          <a:ext cx="0" cy="0"/>
          <a:chOff x="0" y="0"/>
          <a:chExt cx="0" cy="0"/>
        </a:xfrm>
      </p:grpSpPr>
      <p:pic>
        <p:nvPicPr>
          <p:cNvPr id="66" name="Google Shape;66;p16"/>
          <p:cNvPicPr preferRelativeResize="0"/>
          <p:nvPr/>
        </p:nvPicPr>
        <p:blipFill>
          <a:blip r:embed="rId2">
            <a:alphaModFix/>
          </a:blip>
          <a:stretch>
            <a:fillRect/>
          </a:stretch>
        </p:blipFill>
        <p:spPr>
          <a:xfrm>
            <a:off x="7811401" y="1199334"/>
            <a:ext cx="6396334" cy="6396334"/>
          </a:xfrm>
          <a:prstGeom prst="rect">
            <a:avLst/>
          </a:prstGeom>
          <a:noFill/>
          <a:ln>
            <a:noFill/>
          </a:ln>
        </p:spPr>
      </p:pic>
      <p:sp>
        <p:nvSpPr>
          <p:cNvPr id="67" name="Google Shape;67;p16"/>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6"/>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9" name="Google Shape;69;p1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0" name="Google Shape;70;p16"/>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7"/>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74" name="Google Shape;74;p1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5" name="Google Shape;75;p17"/>
          <p:cNvPicPr preferRelativeResize="0"/>
          <p:nvPr/>
        </p:nvPicPr>
        <p:blipFill rotWithShape="1">
          <a:blip r:embed="rId2">
            <a:alphaModFix/>
          </a:blip>
          <a:srcRect b="5846"/>
          <a:stretch/>
        </p:blipFill>
        <p:spPr>
          <a:xfrm>
            <a:off x="7908680" y="1272546"/>
            <a:ext cx="6721718" cy="6323122"/>
          </a:xfrm>
          <a:prstGeom prst="rect">
            <a:avLst/>
          </a:prstGeom>
          <a:noFill/>
          <a:ln>
            <a:noFill/>
          </a:ln>
        </p:spPr>
      </p:pic>
      <p:sp>
        <p:nvSpPr>
          <p:cNvPr id="76" name="Google Shape;76;p17"/>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Bullets (1 column) – Lines Fading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7B9F1DEE-7D70-B2C9-C4E5-5C14538D6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AD5EF0A3-7CF8-11A7-80B2-0B5DEB742727}"/>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A8F3634-B893-C95D-601A-A83361BC1E7E}"/>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DC69649D-993E-272A-827B-BFCAD3B5B050}"/>
              </a:ext>
            </a:extLst>
          </p:cNvPr>
          <p:cNvSpPr>
            <a:spLocks noGrp="1"/>
          </p:cNvSpPr>
          <p:nvPr>
            <p:ph type="body" sz="quarter" idx="11" hasCustomPrompt="1"/>
          </p:nvPr>
        </p:nvSpPr>
        <p:spPr>
          <a:xfrm>
            <a:off x="457200" y="1525143"/>
            <a:ext cx="9271000"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79AF116F-2DCC-FCEE-0AE6-C6070CF8F3C9}"/>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513008CA-90FB-CDC9-687B-7C7712E74007}"/>
              </a:ext>
            </a:extLst>
          </p:cNvPr>
          <p:cNvSpPr>
            <a:spLocks noGrp="1"/>
          </p:cNvSpPr>
          <p:nvPr>
            <p:ph type="body" sz="quarter" idx="15" hasCustomPrompt="1"/>
          </p:nvPr>
        </p:nvSpPr>
        <p:spPr>
          <a:xfrm>
            <a:off x="457200" y="2245663"/>
            <a:ext cx="9271000"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0" name="Text Placeholder 10">
            <a:extLst>
              <a:ext uri="{FF2B5EF4-FFF2-40B4-BE49-F238E27FC236}">
                <a16:creationId xmlns:a16="http://schemas.microsoft.com/office/drawing/2014/main" id="{0B1D4C88-390C-3077-19B5-DD6EB0D126BF}"/>
              </a:ext>
            </a:extLst>
          </p:cNvPr>
          <p:cNvSpPr>
            <a:spLocks noGrp="1"/>
          </p:cNvSpPr>
          <p:nvPr>
            <p:ph type="body" sz="quarter" idx="17" hasCustomPrompt="1"/>
          </p:nvPr>
        </p:nvSpPr>
        <p:spPr>
          <a:xfrm>
            <a:off x="760021" y="3684991"/>
            <a:ext cx="896817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6784388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8"/>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80" name="Google Shape;80;p1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1" name="Google Shape;81;p18"/>
          <p:cNvPicPr preferRelativeResize="0"/>
          <p:nvPr/>
        </p:nvPicPr>
        <p:blipFill>
          <a:blip r:embed="rId2">
            <a:alphaModFix/>
          </a:blip>
          <a:stretch>
            <a:fillRect/>
          </a:stretch>
        </p:blipFill>
        <p:spPr>
          <a:xfrm>
            <a:off x="7852001" y="1244372"/>
            <a:ext cx="6095048" cy="6402008"/>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19"/>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85" name="Google Shape;85;p1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6" name="Google Shape;86;p19"/>
          <p:cNvPicPr preferRelativeResize="0"/>
          <p:nvPr/>
        </p:nvPicPr>
        <p:blipFill>
          <a:blip r:embed="rId2">
            <a:alphaModFix/>
          </a:blip>
          <a:stretch>
            <a:fillRect/>
          </a:stretch>
        </p:blipFill>
        <p:spPr>
          <a:xfrm flipH="1">
            <a:off x="8348798" y="1167124"/>
            <a:ext cx="6281600" cy="6944546"/>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ransition screen 4 2">
  <p:cSld name="Cover_3_1_2">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6741721" y="1167123"/>
            <a:ext cx="7952216" cy="7022174"/>
          </a:xfrm>
          <a:prstGeom prst="rect">
            <a:avLst/>
          </a:prstGeom>
          <a:noFill/>
          <a:ln>
            <a:noFill/>
          </a:ln>
        </p:spPr>
      </p:pic>
      <p:sp>
        <p:nvSpPr>
          <p:cNvPr id="89" name="Google Shape;89;p20"/>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20"/>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91" name="Google Shape;91;p2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ransition screen 4 2 1">
  <p:cSld name="Cover_3_1_2_1">
    <p:spTree>
      <p:nvGrpSpPr>
        <p:cNvPr id="1" name="Shape 92"/>
        <p:cNvGrpSpPr/>
        <p:nvPr/>
      </p:nvGrpSpPr>
      <p:grpSpPr>
        <a:xfrm>
          <a:off x="0" y="0"/>
          <a:ext cx="0" cy="0"/>
          <a:chOff x="0" y="0"/>
          <a:chExt cx="0" cy="0"/>
        </a:xfrm>
      </p:grpSpPr>
      <p:pic>
        <p:nvPicPr>
          <p:cNvPr id="93" name="Google Shape;93;p21"/>
          <p:cNvPicPr preferRelativeResize="0"/>
          <p:nvPr/>
        </p:nvPicPr>
        <p:blipFill>
          <a:blip r:embed="rId2">
            <a:alphaModFix/>
          </a:blip>
          <a:stretch>
            <a:fillRect/>
          </a:stretch>
        </p:blipFill>
        <p:spPr>
          <a:xfrm>
            <a:off x="6616760" y="1930138"/>
            <a:ext cx="8016595" cy="6011408"/>
          </a:xfrm>
          <a:prstGeom prst="rect">
            <a:avLst/>
          </a:prstGeom>
          <a:noFill/>
          <a:ln>
            <a:noFill/>
          </a:ln>
        </p:spPr>
      </p:pic>
      <p:sp>
        <p:nvSpPr>
          <p:cNvPr id="94" name="Google Shape;94;p21"/>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21"/>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96" name="Google Shape;96;p2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ransition screen 4 2 1 1">
  <p:cSld name="Cover_3_1_2_1_1">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2"/>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00" name="Google Shape;100;p2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01" name="Google Shape;101;p22"/>
          <p:cNvPicPr preferRelativeResize="0"/>
          <p:nvPr/>
        </p:nvPicPr>
        <p:blipFill>
          <a:blip r:embed="rId2">
            <a:alphaModFix/>
          </a:blip>
          <a:stretch>
            <a:fillRect/>
          </a:stretch>
        </p:blipFill>
        <p:spPr>
          <a:xfrm>
            <a:off x="9347241" y="1713979"/>
            <a:ext cx="3947274" cy="6069355"/>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ransition screen 4 1">
  <p:cSld name="Cover_3_1_1">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23"/>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05" name="Google Shape;105;p2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109" name="Google Shape;109;p24"/>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5"/>
          <p:cNvSpPr txBox="1">
            <a:spLocks noGrp="1"/>
          </p:cNvSpPr>
          <p:nvPr>
            <p:ph type="body" idx="1"/>
          </p:nvPr>
        </p:nvSpPr>
        <p:spPr>
          <a:xfrm>
            <a:off x="512061" y="2119451"/>
            <a:ext cx="13635360" cy="5052480"/>
          </a:xfrm>
          <a:prstGeom prst="rect">
            <a:avLst/>
          </a:prstGeom>
          <a:noFill/>
          <a:ln>
            <a:noFill/>
          </a:ln>
        </p:spPr>
        <p:txBody>
          <a:bodyPr spcFirstLastPara="1" wrap="square" lIns="91425" tIns="45700" rIns="91425" bIns="45700" anchor="t" anchorCtr="0">
            <a:noAutofit/>
          </a:bodyPr>
          <a:lstStyle>
            <a:lvl1pPr marL="731520" marR="0" lvl="0" indent="-365760" algn="l" rtl="0">
              <a:lnSpc>
                <a:spcPct val="115000"/>
              </a:lnSpc>
              <a:spcBef>
                <a:spcPts val="0"/>
              </a:spcBef>
              <a:spcAft>
                <a:spcPts val="0"/>
              </a:spcAft>
              <a:buClr>
                <a:schemeClr val="dk1"/>
              </a:buClr>
              <a:buSzPts val="1200"/>
              <a:buNone/>
              <a:defRPr sz="1920" b="0" i="0" u="none" strike="noStrike" cap="none">
                <a:solidFill>
                  <a:schemeClr val="dk1"/>
                </a:solidFill>
                <a:latin typeface="Roboto"/>
                <a:ea typeface="Roboto"/>
                <a:cs typeface="Roboto"/>
                <a:sym typeface="Roboto"/>
              </a:defRPr>
            </a:lvl1pPr>
            <a:lvl2pPr marL="1463040" marR="0" lvl="1" indent="-487680"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2pPr>
            <a:lvl3pPr marL="2194560" marR="0" lvl="2" indent="-487680"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3pPr>
            <a:lvl4pPr marL="2926080" marR="0" lvl="3" indent="-487680" algn="l" rtl="0">
              <a:lnSpc>
                <a:spcPct val="100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4pPr>
            <a:lvl5pPr marL="3657600" marR="0" lvl="4" indent="-487680" algn="l" rtl="0">
              <a:lnSpc>
                <a:spcPct val="100000"/>
              </a:lnSpc>
              <a:spcBef>
                <a:spcPts val="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5pPr>
            <a:lvl6pPr marL="4389120" marR="0" lvl="5"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6pPr>
            <a:lvl7pPr marL="5120640" marR="0" lvl="6"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7pPr>
            <a:lvl8pPr marL="5852160" marR="0" lvl="7"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8pPr>
            <a:lvl9pPr marL="6583680" marR="0" lvl="8"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9pPr>
          </a:lstStyle>
          <a:p>
            <a:endParaRPr/>
          </a:p>
        </p:txBody>
      </p:sp>
      <p:sp>
        <p:nvSpPr>
          <p:cNvPr id="113" name="Google Shape;113;p2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4" name="Google Shape;114;p25"/>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512080" y="2119400"/>
            <a:ext cx="13606080" cy="4615200"/>
          </a:xfrm>
          <a:prstGeom prst="rect">
            <a:avLst/>
          </a:prstGeom>
          <a:noFill/>
          <a:ln>
            <a:noFill/>
          </a:ln>
        </p:spPr>
        <p:txBody>
          <a:bodyPr spcFirstLastPara="1" wrap="square" lIns="91425" tIns="45700" rIns="91425" bIns="45700" anchor="t" anchorCtr="0">
            <a:noAutofit/>
          </a:bodyPr>
          <a:lstStyle>
            <a:lvl1pPr marL="731520" marR="0" lvl="0" indent="-365760" rtl="0">
              <a:lnSpc>
                <a:spcPct val="115000"/>
              </a:lnSpc>
              <a:spcBef>
                <a:spcPts val="0"/>
              </a:spcBef>
              <a:spcAft>
                <a:spcPts val="0"/>
              </a:spcAft>
              <a:buClr>
                <a:schemeClr val="dk1"/>
              </a:buClr>
              <a:buSzPts val="1200"/>
              <a:buFont typeface="Arial"/>
              <a:buNone/>
              <a:defRPr sz="1920" b="0" i="0" u="none" strike="noStrike" cap="none">
                <a:solidFill>
                  <a:schemeClr val="dk1"/>
                </a:solidFill>
                <a:latin typeface="Roboto"/>
                <a:ea typeface="Roboto"/>
                <a:cs typeface="Roboto"/>
                <a:sym typeface="Roboto"/>
              </a:defRPr>
            </a:lvl1pPr>
            <a:lvl2pPr marL="1463040" marR="0" lvl="1"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2pPr>
            <a:lvl3pPr marL="2194560" marR="0" lvl="2"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3pPr>
            <a:lvl4pPr marL="2926080" marR="0" lvl="3"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4pPr>
            <a:lvl5pPr marL="3657600" marR="0" lvl="4"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5pPr>
            <a:lvl6pPr marL="4389120" marR="0" lvl="5" indent="-365760" algn="l" rtl="0">
              <a:lnSpc>
                <a:spcPct val="100000"/>
              </a:lnSpc>
              <a:spcBef>
                <a:spcPts val="160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6pPr>
            <a:lvl7pPr marL="5120640" marR="0" lvl="6" indent="-36576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7pPr>
            <a:lvl8pPr marL="5852160" marR="0" lvl="7" indent="-36576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8pPr>
            <a:lvl9pPr marL="6583680" marR="0" lvl="8" indent="-36576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9pPr>
          </a:lstStyle>
          <a:p>
            <a:endParaRPr/>
          </a:p>
        </p:txBody>
      </p:sp>
      <p:sp>
        <p:nvSpPr>
          <p:cNvPr id="118" name="Google Shape;118;p2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9" name="Google Shape;119;p26"/>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ransition screen 5">
  <p:cSld name="Blue Divider">
    <p:bg>
      <p:bgPr>
        <a:solidFill>
          <a:schemeClr val="accent2"/>
        </a:solidFill>
        <a:effectLst/>
      </p:bgPr>
    </p:bg>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3208920" y="2175950"/>
            <a:ext cx="821280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27"/>
          <p:cNvSpPr/>
          <p:nvPr/>
        </p:nvSpPr>
        <p:spPr>
          <a:xfrm>
            <a:off x="0" y="7990678"/>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23" name="Google Shape;123;p27"/>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4" name="Google Shape;124;p2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defRPr>
            </a:lvl1pPr>
            <a:lvl2pPr lvl="1" algn="r" rtl="0">
              <a:buNone/>
              <a:defRPr sz="1600">
                <a:solidFill>
                  <a:srgbClr val="999999"/>
                </a:solidFill>
              </a:defRPr>
            </a:lvl2pPr>
            <a:lvl3pPr lvl="2" algn="r" rtl="0">
              <a:buNone/>
              <a:defRPr sz="1600">
                <a:solidFill>
                  <a:srgbClr val="999999"/>
                </a:solidFill>
              </a:defRPr>
            </a:lvl3pPr>
            <a:lvl4pPr lvl="3" algn="r" rtl="0">
              <a:buNone/>
              <a:defRPr sz="1600">
                <a:solidFill>
                  <a:srgbClr val="999999"/>
                </a:solidFill>
              </a:defRPr>
            </a:lvl4pPr>
            <a:lvl5pPr lvl="4" algn="r" rtl="0">
              <a:buNone/>
              <a:defRPr sz="1600">
                <a:solidFill>
                  <a:srgbClr val="999999"/>
                </a:solidFill>
              </a:defRPr>
            </a:lvl5pPr>
            <a:lvl6pPr lvl="5" algn="r" rtl="0">
              <a:buNone/>
              <a:defRPr sz="1600">
                <a:solidFill>
                  <a:srgbClr val="999999"/>
                </a:solidFill>
              </a:defRPr>
            </a:lvl6pPr>
            <a:lvl7pPr lvl="6" algn="r" rtl="0">
              <a:buNone/>
              <a:defRPr sz="1600">
                <a:solidFill>
                  <a:srgbClr val="999999"/>
                </a:solidFill>
              </a:defRPr>
            </a:lvl7pPr>
            <a:lvl8pPr lvl="7" algn="r" rtl="0">
              <a:buNone/>
              <a:defRPr sz="1600">
                <a:solidFill>
                  <a:srgbClr val="999999"/>
                </a:solidFill>
              </a:defRPr>
            </a:lvl8pPr>
            <a:lvl9pPr lvl="8" algn="r" rtl="0">
              <a:buNone/>
              <a:defRPr sz="1600">
                <a:solidFill>
                  <a:srgbClr val="999999"/>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45349"/>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7"/>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3"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9112525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Quote 1">
  <p:cSld name="Quote">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3001240" y="2107414"/>
            <a:ext cx="9317280" cy="40147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 name="Google Shape;127;p28"/>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8" name="Google Shape;128;p2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129"/>
        <p:cNvGrpSpPr/>
        <p:nvPr/>
      </p:nvGrpSpPr>
      <p:grpSpPr>
        <a:xfrm>
          <a:off x="0" y="0"/>
          <a:ext cx="0" cy="0"/>
          <a:chOff x="0" y="0"/>
          <a:chExt cx="0" cy="0"/>
        </a:xfrm>
      </p:grpSpPr>
      <p:sp>
        <p:nvSpPr>
          <p:cNvPr id="130" name="Google Shape;130;p29"/>
          <p:cNvSpPr/>
          <p:nvPr/>
        </p:nvSpPr>
        <p:spPr>
          <a:xfrm rot="10800000" flipH="1">
            <a:off x="0" y="136"/>
            <a:ext cx="14630400" cy="16608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chemeClr val="lt1"/>
              </a:solidFill>
              <a:latin typeface="Roboto"/>
              <a:ea typeface="Roboto"/>
              <a:cs typeface="Roboto"/>
              <a:sym typeface="Roboto"/>
            </a:endParaRPr>
          </a:p>
        </p:txBody>
      </p:sp>
      <p:sp>
        <p:nvSpPr>
          <p:cNvPr id="131" name="Google Shape;131;p29"/>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9"/>
          <p:cNvSpPr/>
          <p:nvPr/>
        </p:nvSpPr>
        <p:spPr>
          <a:xfrm>
            <a:off x="512064" y="346510"/>
            <a:ext cx="2112960" cy="442560"/>
          </a:xfrm>
          <a:prstGeom prst="rect">
            <a:avLst/>
          </a:prstGeom>
          <a:noFill/>
          <a:ln>
            <a:noFill/>
          </a:ln>
        </p:spPr>
        <p:txBody>
          <a:bodyPr spcFirstLastPara="1" wrap="square" lIns="146280" tIns="73120" rIns="146280" bIns="7312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920" b="1" i="0" u="none" strike="noStrike" cap="none">
                <a:solidFill>
                  <a:srgbClr val="FFFFFF"/>
                </a:solidFill>
                <a:latin typeface="Roboto"/>
                <a:ea typeface="Roboto"/>
                <a:cs typeface="Roboto"/>
                <a:sym typeface="Roboto"/>
              </a:rPr>
              <a:t>CASE STUDY</a:t>
            </a:r>
            <a:endParaRPr sz="1920" b="1" i="0" u="none" strike="noStrike" cap="none">
              <a:solidFill>
                <a:srgbClr val="FFFFFF"/>
              </a:solidFill>
              <a:latin typeface="Roboto"/>
              <a:ea typeface="Roboto"/>
              <a:cs typeface="Roboto"/>
              <a:sym typeface="Roboto"/>
            </a:endParaRPr>
          </a:p>
        </p:txBody>
      </p:sp>
      <p:sp>
        <p:nvSpPr>
          <p:cNvPr id="133" name="Google Shape;133;p2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34" name="Google Shape;134;p29"/>
          <p:cNvSpPr txBox="1">
            <a:spLocks noGrp="1"/>
          </p:cNvSpPr>
          <p:nvPr>
            <p:ph type="sldNum" idx="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35" name="Google Shape;135;p29"/>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41560" y="2202926"/>
            <a:ext cx="8426400" cy="385104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8" name="Google Shape;138;p30"/>
          <p:cNvSpPr/>
          <p:nvPr/>
        </p:nvSpPr>
        <p:spPr>
          <a:xfrm>
            <a:off x="0" y="7990678"/>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39" name="Google Shape;139;p30"/>
          <p:cNvSpPr txBox="1"/>
          <p:nvPr/>
        </p:nvSpPr>
        <p:spPr>
          <a:xfrm>
            <a:off x="10741240" y="7569870"/>
            <a:ext cx="3291840" cy="438240"/>
          </a:xfrm>
          <a:prstGeom prst="rect">
            <a:avLst/>
          </a:prstGeom>
          <a:noFill/>
          <a:ln>
            <a:noFill/>
          </a:ln>
        </p:spPr>
        <p:txBody>
          <a:bodyPr spcFirstLastPara="1" wrap="square" lIns="146280" tIns="146280" rIns="146280" bIns="146280"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 sz="960" b="0" i="0" u="none" strike="noStrike" cap="none">
                <a:solidFill>
                  <a:srgbClr val="EEEEEE"/>
                </a:solidFill>
                <a:latin typeface="Roboto"/>
                <a:ea typeface="Roboto"/>
                <a:cs typeface="Roboto"/>
                <a:sym typeface="Roboto"/>
              </a:rPr>
              <a:t>WWW.WELLFRAME.COM</a:t>
            </a:r>
            <a:endParaRPr sz="2240" b="0" i="0" u="none" strike="noStrike" cap="none">
              <a:solidFill>
                <a:srgbClr val="000000"/>
              </a:solidFill>
              <a:latin typeface="Roboto"/>
              <a:ea typeface="Roboto"/>
              <a:cs typeface="Roboto"/>
              <a:sym typeface="Roboto"/>
            </a:endParaRPr>
          </a:p>
        </p:txBody>
      </p:sp>
      <p:sp>
        <p:nvSpPr>
          <p:cNvPr id="140" name="Google Shape;140;p30"/>
          <p:cNvSpPr txBox="1"/>
          <p:nvPr/>
        </p:nvSpPr>
        <p:spPr>
          <a:xfrm>
            <a:off x="10005400" y="6975568"/>
            <a:ext cx="4027680" cy="629280"/>
          </a:xfrm>
          <a:prstGeom prst="rect">
            <a:avLst/>
          </a:prstGeom>
          <a:noFill/>
          <a:ln>
            <a:noFill/>
          </a:ln>
        </p:spPr>
        <p:txBody>
          <a:bodyPr spcFirstLastPara="1" wrap="square" lIns="146280" tIns="146280" rIns="146280" bIns="14628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440" b="0" i="0" u="none" strike="noStrike" cap="none">
                <a:solidFill>
                  <a:srgbClr val="FFFFFF"/>
                </a:solidFill>
                <a:latin typeface="Roboto"/>
                <a:ea typeface="Roboto"/>
                <a:cs typeface="Roboto"/>
                <a:sym typeface="Roboto"/>
              </a:rPr>
              <a:t>Find us online:</a:t>
            </a:r>
            <a:endParaRPr sz="1440"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 sz="1440" b="1" i="0" u="none" strike="noStrike" cap="none">
                <a:solidFill>
                  <a:srgbClr val="FFFFFF"/>
                </a:solidFill>
                <a:latin typeface="Roboto"/>
                <a:ea typeface="Roboto"/>
                <a:cs typeface="Roboto"/>
                <a:sym typeface="Roboto"/>
              </a:rPr>
              <a:t>linkedin.com/company/wellframe</a:t>
            </a:r>
            <a:endParaRPr sz="1440" b="1" i="0" u="none" strike="noStrike" cap="none">
              <a:solidFill>
                <a:srgbClr val="FFFFFF"/>
              </a:solidFill>
              <a:latin typeface="Roboto"/>
              <a:ea typeface="Roboto"/>
              <a:cs typeface="Roboto"/>
              <a:sym typeface="Roboto"/>
            </a:endParaRPr>
          </a:p>
        </p:txBody>
      </p:sp>
      <p:sp>
        <p:nvSpPr>
          <p:cNvPr id="141" name="Google Shape;141;p30"/>
          <p:cNvSpPr/>
          <p:nvPr/>
        </p:nvSpPr>
        <p:spPr>
          <a:xfrm>
            <a:off x="2536120" y="1875269"/>
            <a:ext cx="141120" cy="447888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42" name="Google Shape;142;p3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defRPr>
            </a:lvl1pPr>
            <a:lvl2pPr lvl="1" algn="r" rtl="0">
              <a:buNone/>
              <a:defRPr sz="1600">
                <a:solidFill>
                  <a:srgbClr val="999999"/>
                </a:solidFill>
              </a:defRPr>
            </a:lvl2pPr>
            <a:lvl3pPr lvl="2" algn="r" rtl="0">
              <a:buNone/>
              <a:defRPr sz="1600">
                <a:solidFill>
                  <a:srgbClr val="999999"/>
                </a:solidFill>
              </a:defRPr>
            </a:lvl3pPr>
            <a:lvl4pPr lvl="3" algn="r" rtl="0">
              <a:buNone/>
              <a:defRPr sz="1600">
                <a:solidFill>
                  <a:srgbClr val="999999"/>
                </a:solidFill>
              </a:defRPr>
            </a:lvl4pPr>
            <a:lvl5pPr lvl="4" algn="r" rtl="0">
              <a:buNone/>
              <a:defRPr sz="1600">
                <a:solidFill>
                  <a:srgbClr val="999999"/>
                </a:solidFill>
              </a:defRPr>
            </a:lvl5pPr>
            <a:lvl6pPr lvl="5" algn="r" rtl="0">
              <a:buNone/>
              <a:defRPr sz="1600">
                <a:solidFill>
                  <a:srgbClr val="999999"/>
                </a:solidFill>
              </a:defRPr>
            </a:lvl6pPr>
            <a:lvl7pPr lvl="6" algn="r" rtl="0">
              <a:buNone/>
              <a:defRPr sz="1600">
                <a:solidFill>
                  <a:srgbClr val="999999"/>
                </a:solidFill>
              </a:defRPr>
            </a:lvl7pPr>
            <a:lvl8pPr lvl="7" algn="r" rtl="0">
              <a:buNone/>
              <a:defRPr sz="1600">
                <a:solidFill>
                  <a:srgbClr val="999999"/>
                </a:solidFill>
              </a:defRPr>
            </a:lvl8pPr>
            <a:lvl9pPr lvl="8" algn="r" rtl="0">
              <a:buNone/>
              <a:defRPr sz="1600">
                <a:solidFill>
                  <a:srgbClr val="999999"/>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6" name="Google Shape;146;p31"/>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funnel">
  <p:cSld name="TITLE_ONLY_2">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9" name="Google Shape;149;p32"/>
          <p:cNvPicPr preferRelativeResize="0"/>
          <p:nvPr/>
        </p:nvPicPr>
        <p:blipFill>
          <a:blip r:embed="rId2">
            <a:alphaModFix/>
          </a:blip>
          <a:stretch>
            <a:fillRect/>
          </a:stretch>
        </p:blipFill>
        <p:spPr>
          <a:xfrm>
            <a:off x="243840" y="1628249"/>
            <a:ext cx="14129674" cy="5686990"/>
          </a:xfrm>
          <a:prstGeom prst="rect">
            <a:avLst/>
          </a:prstGeom>
          <a:noFill/>
          <a:ln>
            <a:noFill/>
          </a:ln>
        </p:spPr>
      </p:pic>
      <p:sp>
        <p:nvSpPr>
          <p:cNvPr id="150" name="Google Shape;150;p3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51" name="Google Shape;151;p32"/>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152"/>
        <p:cNvGrpSpPr/>
        <p:nvPr/>
      </p:nvGrpSpPr>
      <p:grpSpPr>
        <a:xfrm>
          <a:off x="0" y="0"/>
          <a:ext cx="0" cy="0"/>
          <a:chOff x="0" y="0"/>
          <a:chExt cx="0" cy="0"/>
        </a:xfrm>
      </p:grpSpPr>
      <p:sp>
        <p:nvSpPr>
          <p:cNvPr id="153" name="Google Shape;153;p33"/>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33"/>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55" name="Google Shape;155;p33"/>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56" name="Google Shape;156;p33"/>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57" name="Google Shape;157;p33"/>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Font typeface="Roboto"/>
              <a:buChar char="■"/>
              <a:defRPr sz="1920">
                <a:latin typeface="Roboto"/>
                <a:ea typeface="Roboto"/>
                <a:cs typeface="Roboto"/>
                <a:sym typeface="Roboto"/>
              </a:defRPr>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58" name="Google Shape;158;p33"/>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59" name="Google Shape;159;p33"/>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60" name="Google Shape;160;p33"/>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61" name="Google Shape;161;p3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62" name="Google Shape;162;p33"/>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34"/>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66" name="Google Shape;166;p34"/>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67" name="Google Shape;167;p34"/>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68" name="Google Shape;168;p34"/>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69" name="Google Shape;169;p34"/>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70" name="Google Shape;170;p34"/>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71" name="Google Shape;171;p34"/>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72" name="Google Shape;172;p34"/>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73" name="Google Shape;173;p34"/>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74" name="Google Shape;174;p3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5" name="Google Shape;175;p34"/>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35"/>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79" name="Google Shape;179;p35"/>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80" name="Google Shape;180;p35"/>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81" name="Google Shape;181;p35"/>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82" name="Google Shape;182;p35"/>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83" name="Google Shape;183;p35"/>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4" name="Google Shape;184;p35"/>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5" name="Google Shape;185;p35"/>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6" name="Google Shape;186;p35"/>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7" name="Google Shape;187;p35"/>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8" name="Google Shape;188;p35"/>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89" name="Google Shape;189;p3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90" name="Google Shape;190;p35"/>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36"/>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94" name="Google Shape;194;p36"/>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95" name="Google Shape;195;p36"/>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96" name="Google Shape;196;p36"/>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97" name="Google Shape;197;p36"/>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98" name="Google Shape;198;p36"/>
          <p:cNvSpPr/>
          <p:nvPr/>
        </p:nvSpPr>
        <p:spPr>
          <a:xfrm>
            <a:off x="726288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6</a:t>
            </a:r>
            <a:endParaRPr sz="2560">
              <a:solidFill>
                <a:srgbClr val="6A7179"/>
              </a:solidFill>
              <a:latin typeface="Roboto Light"/>
              <a:ea typeface="Roboto Light"/>
              <a:cs typeface="Roboto Light"/>
              <a:sym typeface="Roboto Light"/>
            </a:endParaRPr>
          </a:p>
        </p:txBody>
      </p:sp>
      <p:sp>
        <p:nvSpPr>
          <p:cNvPr id="199" name="Google Shape;199;p36"/>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Font typeface="Roboto"/>
              <a:buChar char="■"/>
              <a:defRPr sz="1920">
                <a:latin typeface="Roboto"/>
                <a:ea typeface="Roboto"/>
                <a:cs typeface="Roboto"/>
                <a:sym typeface="Roboto"/>
              </a:defRPr>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0" name="Google Shape;200;p36"/>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1" name="Google Shape;201;p36"/>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Char char="●"/>
              <a:defRPr sz="2240">
                <a:solidFill>
                  <a:schemeClr val="dk1"/>
                </a:solidFill>
              </a:defRPr>
            </a:lvl1pPr>
            <a:lvl2pPr marL="1463040" lvl="1" indent="-487680" rtl="0">
              <a:spcBef>
                <a:spcPts val="0"/>
              </a:spcBef>
              <a:spcAft>
                <a:spcPts val="0"/>
              </a:spcAft>
              <a:buSzPts val="1200"/>
              <a:buChar char="○"/>
              <a:defRPr sz="1920"/>
            </a:lvl2pPr>
            <a:lvl3pPr marL="2194560" lvl="2" indent="-487680" rtl="0">
              <a:spcBef>
                <a:spcPts val="0"/>
              </a:spcBef>
              <a:spcAft>
                <a:spcPts val="0"/>
              </a:spcAft>
              <a:buSzPts val="1200"/>
              <a:buChar char="■"/>
              <a:defRPr sz="1920"/>
            </a:lvl3pPr>
            <a:lvl4pPr marL="2926080" lvl="3" indent="-487680" rtl="0">
              <a:spcBef>
                <a:spcPts val="0"/>
              </a:spcBef>
              <a:spcAft>
                <a:spcPts val="0"/>
              </a:spcAft>
              <a:buSzPts val="1200"/>
              <a:buChar char="●"/>
              <a:defRPr sz="1920"/>
            </a:lvl4pPr>
            <a:lvl5pPr marL="3657600" lvl="4" indent="-487680" rtl="0">
              <a:spcBef>
                <a:spcPts val="0"/>
              </a:spcBef>
              <a:spcAft>
                <a:spcPts val="0"/>
              </a:spcAft>
              <a:buSzPts val="1200"/>
              <a:buChar char="○"/>
              <a:defRPr sz="1920"/>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2" name="Google Shape;202;p36"/>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3" name="Google Shape;203;p36"/>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4" name="Google Shape;204;p36"/>
          <p:cNvSpPr txBox="1">
            <a:spLocks noGrp="1"/>
          </p:cNvSpPr>
          <p:nvPr>
            <p:ph type="body" idx="6"/>
          </p:nvPr>
        </p:nvSpPr>
        <p:spPr>
          <a:xfrm>
            <a:off x="7998000" y="5647920"/>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5" name="Google Shape;205;p36"/>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206" name="Google Shape;206;p3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07" name="Google Shape;207;p36"/>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0" name="Google Shape;210;p37"/>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60" lvl="2"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80" lvl="3" indent="-487680" rtl="0">
              <a:spcBef>
                <a:spcPts val="1600"/>
              </a:spcBef>
              <a:spcAft>
                <a:spcPts val="0"/>
              </a:spcAft>
              <a:buSzPts val="1200"/>
              <a:buFont typeface="Roboto"/>
              <a:buChar char="●"/>
              <a:defRPr sz="1920">
                <a:latin typeface="Roboto"/>
                <a:ea typeface="Roboto"/>
                <a:cs typeface="Roboto"/>
                <a:sym typeface="Roboto"/>
              </a:defRPr>
            </a:lvl4pPr>
            <a:lvl5pPr marL="3657600" lvl="4" indent="-508000" rtl="0">
              <a:spcBef>
                <a:spcPts val="0"/>
              </a:spcBef>
              <a:spcAft>
                <a:spcPts val="0"/>
              </a:spcAft>
              <a:buSzPts val="1400"/>
              <a:buFont typeface="Roboto"/>
              <a:buChar char="○"/>
              <a:defRPr>
                <a:latin typeface="Roboto"/>
                <a:ea typeface="Roboto"/>
                <a:cs typeface="Roboto"/>
                <a:sym typeface="Roboto"/>
              </a:defRPr>
            </a:lvl5pPr>
            <a:lvl6pPr marL="4389120" lvl="5" indent="-508000" rtl="0">
              <a:spcBef>
                <a:spcPts val="0"/>
              </a:spcBef>
              <a:spcAft>
                <a:spcPts val="0"/>
              </a:spcAft>
              <a:buSzPts val="1400"/>
              <a:buChar char="■"/>
              <a:defRPr/>
            </a:lvl6pPr>
            <a:lvl7pPr marL="5120640" lvl="6" indent="-508000" rtl="0">
              <a:spcBef>
                <a:spcPts val="0"/>
              </a:spcBef>
              <a:spcAft>
                <a:spcPts val="0"/>
              </a:spcAft>
              <a:buSzPts val="1400"/>
              <a:buChar char="●"/>
              <a:defRPr/>
            </a:lvl7pPr>
            <a:lvl8pPr marL="5852160" lvl="7" indent="-508000" rtl="0">
              <a:spcBef>
                <a:spcPts val="0"/>
              </a:spcBef>
              <a:spcAft>
                <a:spcPts val="0"/>
              </a:spcAft>
              <a:buSzPts val="1400"/>
              <a:buChar char="○"/>
              <a:defRPr/>
            </a:lvl8pPr>
            <a:lvl9pPr marL="6583680" lvl="8" indent="-508000" rtl="0">
              <a:spcBef>
                <a:spcPts val="0"/>
              </a:spcBef>
              <a:spcAft>
                <a:spcPts val="0"/>
              </a:spcAft>
              <a:buSzPts val="1400"/>
              <a:buChar char="■"/>
              <a:defRPr/>
            </a:lvl9pPr>
          </a:lstStyle>
          <a:p>
            <a:endParaRPr/>
          </a:p>
        </p:txBody>
      </p:sp>
      <p:sp>
        <p:nvSpPr>
          <p:cNvPr id="211" name="Google Shape;211;p37"/>
          <p:cNvSpPr/>
          <p:nvPr/>
        </p:nvSpPr>
        <p:spPr>
          <a:xfrm>
            <a:off x="0" y="7210200"/>
            <a:ext cx="14630400" cy="1019520"/>
          </a:xfrm>
          <a:prstGeom prst="rect">
            <a:avLst/>
          </a:prstGeom>
          <a:solidFill>
            <a:srgbClr val="D9E3E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212" name="Google Shape;212;p37"/>
          <p:cNvGrpSpPr/>
          <p:nvPr/>
        </p:nvGrpSpPr>
        <p:grpSpPr>
          <a:xfrm>
            <a:off x="720760" y="5417237"/>
            <a:ext cx="5370480" cy="2812365"/>
            <a:chOff x="1257656" y="7649272"/>
            <a:chExt cx="9196027" cy="4815692"/>
          </a:xfrm>
        </p:grpSpPr>
        <p:pic>
          <p:nvPicPr>
            <p:cNvPr id="213" name="Google Shape;213;p37"/>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214" name="Google Shape;214;p37"/>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215" name="Google Shape;215;p37"/>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216" name="Google Shape;216;p37"/>
          <p:cNvPicPr preferRelativeResize="0"/>
          <p:nvPr/>
        </p:nvPicPr>
        <p:blipFill rotWithShape="1">
          <a:blip r:embed="rId5">
            <a:alphaModFix/>
          </a:blip>
          <a:srcRect l="-3480" t="-1111" r="3480" b="40347"/>
          <a:stretch/>
        </p:blipFill>
        <p:spPr>
          <a:xfrm>
            <a:off x="4120600" y="4515400"/>
            <a:ext cx="10509798" cy="3714323"/>
          </a:xfrm>
          <a:prstGeom prst="rect">
            <a:avLst/>
          </a:prstGeom>
          <a:noFill/>
          <a:ln>
            <a:noFill/>
          </a:ln>
        </p:spPr>
      </p:pic>
      <p:sp>
        <p:nvSpPr>
          <p:cNvPr id="217" name="Google Shape;217;p3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18" name="Google Shape;218;p37"/>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1" y="-3"/>
            <a:ext cx="7530956" cy="1036191"/>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7" name="Picture 6">
            <a:extLst>
              <a:ext uri="{FF2B5EF4-FFF2-40B4-BE49-F238E27FC236}">
                <a16:creationId xmlns:a16="http://schemas.microsoft.com/office/drawing/2014/main" id="{5C3DE963-03B4-22DB-6BAA-3C3C65B6EA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20940"/>
            <a:ext cx="6433930"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30A1FBCC-B7E6-7711-2328-D9D7D8F79FB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6C529CBB-8C62-3F2C-7C8D-7F8F5FED8534}"/>
              </a:ext>
            </a:extLst>
          </p:cNvPr>
          <p:cNvSpPr>
            <a:spLocks noGrp="1"/>
          </p:cNvSpPr>
          <p:nvPr>
            <p:ph type="body" sz="quarter" idx="12" hasCustomPrompt="1"/>
          </p:nvPr>
        </p:nvSpPr>
        <p:spPr>
          <a:xfrm>
            <a:off x="457200" y="2770595"/>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2" name="Text Placeholder 10">
            <a:extLst>
              <a:ext uri="{FF2B5EF4-FFF2-40B4-BE49-F238E27FC236}">
                <a16:creationId xmlns:a16="http://schemas.microsoft.com/office/drawing/2014/main" id="{2AD50E17-BAF8-2ECA-07A8-08886736F0BF}"/>
              </a:ext>
            </a:extLst>
          </p:cNvPr>
          <p:cNvSpPr>
            <a:spLocks noGrp="1"/>
          </p:cNvSpPr>
          <p:nvPr>
            <p:ph type="body" sz="quarter" idx="15" hasCustomPrompt="1"/>
          </p:nvPr>
        </p:nvSpPr>
        <p:spPr>
          <a:xfrm>
            <a:off x="457199" y="2245663"/>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pic>
        <p:nvPicPr>
          <p:cNvPr id="13" name="Picture 12" descr="Text&#10;&#10;Description automatically generated">
            <a:extLst>
              <a:ext uri="{FF2B5EF4-FFF2-40B4-BE49-F238E27FC236}">
                <a16:creationId xmlns:a16="http://schemas.microsoft.com/office/drawing/2014/main" id="{4E3BAF69-45DA-93F1-344A-E4246D1297C0}"/>
              </a:ext>
            </a:extLst>
          </p:cNvPr>
          <p:cNvPicPr>
            <a:picLocks noChangeAspect="1"/>
          </p:cNvPicPr>
          <p:nvPr userDrawn="1"/>
        </p:nvPicPr>
        <p:blipFill>
          <a:blip r:embed="rId3"/>
          <a:stretch>
            <a:fillRect/>
          </a:stretch>
        </p:blipFill>
        <p:spPr>
          <a:xfrm>
            <a:off x="11504022" y="7659882"/>
            <a:ext cx="2146039" cy="447091"/>
          </a:xfrm>
          <a:prstGeom prst="rect">
            <a:avLst/>
          </a:prstGeom>
        </p:spPr>
      </p:pic>
    </p:spTree>
    <p:extLst>
      <p:ext uri="{BB962C8B-B14F-4D97-AF65-F5344CB8AC3E}">
        <p14:creationId xmlns:p14="http://schemas.microsoft.com/office/powerpoint/2010/main" val="23170886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9"/>
        <p:cNvGrpSpPr/>
        <p:nvPr/>
      </p:nvGrpSpPr>
      <p:grpSpPr>
        <a:xfrm>
          <a:off x="0" y="0"/>
          <a:ext cx="0" cy="0"/>
          <a:chOff x="0" y="0"/>
          <a:chExt cx="0" cy="0"/>
        </a:xfrm>
      </p:grpSpPr>
      <p:sp>
        <p:nvSpPr>
          <p:cNvPr id="220" name="Google Shape;220;p3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 name="Google Shape;223;p39"/>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60" lvl="2"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80" lvl="3"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4pPr>
            <a:lvl5pPr marL="3657600" lvl="4" indent="-487680" rtl="0">
              <a:spcBef>
                <a:spcPts val="1600"/>
              </a:spcBef>
              <a:spcAft>
                <a:spcPts val="0"/>
              </a:spcAft>
              <a:buSzPts val="1200"/>
              <a:buFont typeface="Roboto"/>
              <a:buChar char="○"/>
              <a:defRPr sz="1920">
                <a:latin typeface="Roboto"/>
                <a:ea typeface="Roboto"/>
                <a:cs typeface="Roboto"/>
                <a:sym typeface="Roboto"/>
              </a:defRPr>
            </a:lvl5pPr>
            <a:lvl6pPr marL="4389120" lvl="5" indent="-508000" rtl="0">
              <a:spcBef>
                <a:spcPts val="0"/>
              </a:spcBef>
              <a:spcAft>
                <a:spcPts val="0"/>
              </a:spcAft>
              <a:buSzPts val="1400"/>
              <a:buChar char="■"/>
              <a:defRPr/>
            </a:lvl6pPr>
            <a:lvl7pPr marL="5120640" lvl="6" indent="-508000" rtl="0">
              <a:spcBef>
                <a:spcPts val="0"/>
              </a:spcBef>
              <a:spcAft>
                <a:spcPts val="0"/>
              </a:spcAft>
              <a:buSzPts val="1400"/>
              <a:buChar char="●"/>
              <a:defRPr/>
            </a:lvl7pPr>
            <a:lvl8pPr marL="5852160" lvl="7" indent="-508000" rtl="0">
              <a:spcBef>
                <a:spcPts val="0"/>
              </a:spcBef>
              <a:spcAft>
                <a:spcPts val="0"/>
              </a:spcAft>
              <a:buSzPts val="1400"/>
              <a:buChar char="○"/>
              <a:defRPr/>
            </a:lvl8pPr>
            <a:lvl9pPr marL="6583680" lvl="8" indent="-508000" rtl="0">
              <a:spcBef>
                <a:spcPts val="0"/>
              </a:spcBef>
              <a:spcAft>
                <a:spcPts val="0"/>
              </a:spcAft>
              <a:buSzPts val="1400"/>
              <a:buChar char="■"/>
              <a:defRPr/>
            </a:lvl9pPr>
          </a:lstStyle>
          <a:p>
            <a:endParaRPr/>
          </a:p>
        </p:txBody>
      </p:sp>
      <p:sp>
        <p:nvSpPr>
          <p:cNvPr id="224" name="Google Shape;224;p39"/>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225" name="Google Shape;225;p3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4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20" lvl="0" indent="-508000" rtl="0">
              <a:spcBef>
                <a:spcPts val="0"/>
              </a:spcBef>
              <a:spcAft>
                <a:spcPts val="0"/>
              </a:spcAft>
              <a:buSzPts val="1400"/>
              <a:buChar char="●"/>
              <a:defRPr/>
            </a:lvl1pPr>
            <a:lvl2pPr marL="1463040" lvl="1" indent="-508000" rtl="0">
              <a:spcBef>
                <a:spcPts val="0"/>
              </a:spcBef>
              <a:spcAft>
                <a:spcPts val="0"/>
              </a:spcAft>
              <a:buSzPts val="1400"/>
              <a:buChar char="○"/>
              <a:defRPr/>
            </a:lvl2pPr>
            <a:lvl3pPr marL="2194560" lvl="2" indent="-508000" rtl="0">
              <a:spcBef>
                <a:spcPts val="0"/>
              </a:spcBef>
              <a:spcAft>
                <a:spcPts val="0"/>
              </a:spcAft>
              <a:buSzPts val="1400"/>
              <a:buChar char="■"/>
              <a:defRPr/>
            </a:lvl3pPr>
            <a:lvl4pPr marL="2926080" lvl="3" indent="-508000" rtl="0">
              <a:spcBef>
                <a:spcPts val="0"/>
              </a:spcBef>
              <a:spcAft>
                <a:spcPts val="0"/>
              </a:spcAft>
              <a:buSzPts val="1400"/>
              <a:buChar char="●"/>
              <a:defRPr/>
            </a:lvl4pPr>
            <a:lvl5pPr marL="3657600" lvl="4" indent="-508000" rtl="0">
              <a:spcBef>
                <a:spcPts val="0"/>
              </a:spcBef>
              <a:spcAft>
                <a:spcPts val="0"/>
              </a:spcAft>
              <a:buSzPts val="1400"/>
              <a:buChar char="○"/>
              <a:defRPr/>
            </a:lvl5pPr>
            <a:lvl6pPr marL="4389120" lvl="5" indent="-508000" rtl="0">
              <a:spcBef>
                <a:spcPts val="0"/>
              </a:spcBef>
              <a:spcAft>
                <a:spcPts val="0"/>
              </a:spcAft>
              <a:buSzPts val="1400"/>
              <a:buChar char="■"/>
              <a:defRPr/>
            </a:lvl6pPr>
            <a:lvl7pPr marL="5120640" lvl="6" indent="-508000" rtl="0">
              <a:spcBef>
                <a:spcPts val="0"/>
              </a:spcBef>
              <a:spcAft>
                <a:spcPts val="0"/>
              </a:spcAft>
              <a:buSzPts val="1400"/>
              <a:buChar char="●"/>
              <a:defRPr/>
            </a:lvl7pPr>
            <a:lvl8pPr marL="5852160" lvl="7" indent="-508000" rtl="0">
              <a:spcBef>
                <a:spcPts val="0"/>
              </a:spcBef>
              <a:spcAft>
                <a:spcPts val="0"/>
              </a:spcAft>
              <a:buSzPts val="1400"/>
              <a:buChar char="○"/>
              <a:defRPr/>
            </a:lvl8pPr>
            <a:lvl9pPr marL="6583680" lvl="8" indent="-508000" rtl="0">
              <a:spcBef>
                <a:spcPts val="0"/>
              </a:spcBef>
              <a:spcAft>
                <a:spcPts val="0"/>
              </a:spcAft>
              <a:buSzPts val="1400"/>
              <a:buChar char="■"/>
              <a:defRPr/>
            </a:lvl9pPr>
          </a:lstStyle>
          <a:p>
            <a:endParaRPr/>
          </a:p>
        </p:txBody>
      </p:sp>
      <p:sp>
        <p:nvSpPr>
          <p:cNvPr id="229" name="Google Shape;229;p40"/>
          <p:cNvSpPr txBox="1">
            <a:spLocks noGrp="1"/>
          </p:cNvSpPr>
          <p:nvPr>
            <p:ph type="sldNum" idx="12"/>
          </p:nvPr>
        </p:nvSpPr>
        <p:spPr>
          <a:xfrm>
            <a:off x="6876253" y="7560387"/>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over page">
  <p:cSld name="Cov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57" name="Google Shape;57;p1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8" name="Google Shape;58;p14"/>
          <p:cNvPicPr preferRelativeResize="0"/>
          <p:nvPr/>
        </p:nvPicPr>
        <p:blipFill rotWithShape="1">
          <a:blip r:embed="rId2">
            <a:alphaModFix/>
          </a:blip>
          <a:srcRect l="18651" r="6860"/>
          <a:stretch/>
        </p:blipFill>
        <p:spPr>
          <a:xfrm>
            <a:off x="6968241" y="1248088"/>
            <a:ext cx="7662158" cy="659351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62" name="Google Shape;62;p1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3" name="Google Shape;63;p15"/>
          <p:cNvPicPr preferRelativeResize="0"/>
          <p:nvPr/>
        </p:nvPicPr>
        <p:blipFill>
          <a:blip r:embed="rId2">
            <a:alphaModFix/>
          </a:blip>
          <a:stretch>
            <a:fillRect/>
          </a:stretch>
        </p:blipFill>
        <p:spPr>
          <a:xfrm>
            <a:off x="8448400" y="1177275"/>
            <a:ext cx="6176294" cy="7052324"/>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6"/>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67" name="Google Shape;67;p1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8" name="Google Shape;68;p16"/>
          <p:cNvPicPr preferRelativeResize="0"/>
          <p:nvPr/>
        </p:nvPicPr>
        <p:blipFill rotWithShape="1">
          <a:blip r:embed="rId2">
            <a:alphaModFix/>
          </a:blip>
          <a:srcRect b="5846"/>
          <a:stretch/>
        </p:blipFill>
        <p:spPr>
          <a:xfrm>
            <a:off x="7908681" y="1272546"/>
            <a:ext cx="6721718" cy="6323122"/>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7"/>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72" name="Google Shape;72;p1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3" name="Google Shape;73;p17"/>
          <p:cNvPicPr preferRelativeResize="0"/>
          <p:nvPr/>
        </p:nvPicPr>
        <p:blipFill>
          <a:blip r:embed="rId2">
            <a:alphaModFix/>
          </a:blip>
          <a:stretch>
            <a:fillRect/>
          </a:stretch>
        </p:blipFill>
        <p:spPr>
          <a:xfrm>
            <a:off x="7852002" y="1244373"/>
            <a:ext cx="6095048" cy="6402008"/>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8"/>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77" name="Google Shape;77;p1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8" name="Google Shape;78;p18"/>
          <p:cNvPicPr preferRelativeResize="0"/>
          <p:nvPr/>
        </p:nvPicPr>
        <p:blipFill>
          <a:blip r:embed="rId2">
            <a:alphaModFix/>
          </a:blip>
          <a:stretch>
            <a:fillRect/>
          </a:stretch>
        </p:blipFill>
        <p:spPr>
          <a:xfrm flipH="1">
            <a:off x="8348799" y="1167126"/>
            <a:ext cx="6281600" cy="6944545"/>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ransition screen 4 1">
  <p:cSld name="Cover_3_1_1">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9"/>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82" name="Google Shape;82;p1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86" name="Google Shape;86;p20"/>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4" y="528907"/>
            <a:ext cx="4706471"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753034" y="2385751"/>
            <a:ext cx="13473604"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753034" y="3631203"/>
            <a:ext cx="116210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753034" y="3106271"/>
            <a:ext cx="1347360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2729191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21"/>
          <p:cNvSpPr txBox="1">
            <a:spLocks noGrp="1"/>
          </p:cNvSpPr>
          <p:nvPr>
            <p:ph type="body" idx="1"/>
          </p:nvPr>
        </p:nvSpPr>
        <p:spPr>
          <a:xfrm>
            <a:off x="512060" y="2119451"/>
            <a:ext cx="13635360" cy="5052480"/>
          </a:xfrm>
          <a:prstGeom prst="rect">
            <a:avLst/>
          </a:prstGeom>
          <a:noFill/>
          <a:ln>
            <a:noFill/>
          </a:ln>
        </p:spPr>
        <p:txBody>
          <a:bodyPr spcFirstLastPara="1" wrap="square" lIns="91425" tIns="45700" rIns="91425" bIns="45700" anchor="t" anchorCtr="0">
            <a:noAutofit/>
          </a:bodyPr>
          <a:lstStyle>
            <a:lvl1pPr marL="731502" marR="0" lvl="0" indent="-365750" algn="l" rtl="0">
              <a:lnSpc>
                <a:spcPct val="115000"/>
              </a:lnSpc>
              <a:spcBef>
                <a:spcPts val="0"/>
              </a:spcBef>
              <a:spcAft>
                <a:spcPts val="0"/>
              </a:spcAft>
              <a:buClr>
                <a:schemeClr val="dk1"/>
              </a:buClr>
              <a:buSzPts val="1200"/>
              <a:buNone/>
              <a:defRPr sz="1920" b="0" i="0" u="none" strike="noStrike" cap="none">
                <a:solidFill>
                  <a:schemeClr val="dk1"/>
                </a:solidFill>
                <a:latin typeface="Roboto"/>
                <a:ea typeface="Roboto"/>
                <a:cs typeface="Roboto"/>
                <a:sym typeface="Roboto"/>
              </a:defRPr>
            </a:lvl1pPr>
            <a:lvl2pPr marL="1463004" marR="0" lvl="1" indent="-487668"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2pPr>
            <a:lvl3pPr marL="2194505" marR="0" lvl="2" indent="-487668"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3pPr>
            <a:lvl4pPr marL="2926007" marR="0" lvl="3" indent="-487668" algn="l" rtl="0">
              <a:lnSpc>
                <a:spcPct val="100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4pPr>
            <a:lvl5pPr marL="3657509" marR="0" lvl="4" indent="-487668" algn="l" rtl="0">
              <a:lnSpc>
                <a:spcPct val="100000"/>
              </a:lnSpc>
              <a:spcBef>
                <a:spcPts val="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5pPr>
            <a:lvl6pPr marL="4389011" marR="0" lvl="5"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6pPr>
            <a:lvl7pPr marL="5120512" marR="0" lvl="6"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7pPr>
            <a:lvl8pPr marL="5852014" marR="0" lvl="7"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8pPr>
            <a:lvl9pPr marL="6583516" marR="0" lvl="8"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9pPr>
          </a:lstStyle>
          <a:p>
            <a:endParaRPr/>
          </a:p>
        </p:txBody>
      </p:sp>
      <p:sp>
        <p:nvSpPr>
          <p:cNvPr id="90" name="Google Shape;90;p2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Merriweather"/>
                <a:ea typeface="Merriweather"/>
                <a:cs typeface="Merriweather"/>
                <a:sym typeface="Merriweather"/>
              </a:defRPr>
            </a:lvl1pPr>
            <a:lvl2pPr lvl="1" algn="r" rtl="0">
              <a:buNone/>
              <a:defRPr sz="1600">
                <a:solidFill>
                  <a:srgbClr val="CCCCCC"/>
                </a:solidFill>
                <a:latin typeface="Merriweather"/>
                <a:ea typeface="Merriweather"/>
                <a:cs typeface="Merriweather"/>
                <a:sym typeface="Merriweather"/>
              </a:defRPr>
            </a:lvl2pPr>
            <a:lvl3pPr lvl="2" algn="r" rtl="0">
              <a:buNone/>
              <a:defRPr sz="1600">
                <a:solidFill>
                  <a:srgbClr val="CCCCCC"/>
                </a:solidFill>
                <a:latin typeface="Merriweather"/>
                <a:ea typeface="Merriweather"/>
                <a:cs typeface="Merriweather"/>
                <a:sym typeface="Merriweather"/>
              </a:defRPr>
            </a:lvl3pPr>
            <a:lvl4pPr lvl="3" algn="r" rtl="0">
              <a:buNone/>
              <a:defRPr sz="1600">
                <a:solidFill>
                  <a:srgbClr val="CCCCCC"/>
                </a:solidFill>
                <a:latin typeface="Merriweather"/>
                <a:ea typeface="Merriweather"/>
                <a:cs typeface="Merriweather"/>
                <a:sym typeface="Merriweather"/>
              </a:defRPr>
            </a:lvl4pPr>
            <a:lvl5pPr lvl="4" algn="r" rtl="0">
              <a:buNone/>
              <a:defRPr sz="1600">
                <a:solidFill>
                  <a:srgbClr val="CCCCCC"/>
                </a:solidFill>
                <a:latin typeface="Merriweather"/>
                <a:ea typeface="Merriweather"/>
                <a:cs typeface="Merriweather"/>
                <a:sym typeface="Merriweather"/>
              </a:defRPr>
            </a:lvl5pPr>
            <a:lvl6pPr lvl="5" algn="r" rtl="0">
              <a:buNone/>
              <a:defRPr sz="1600">
                <a:solidFill>
                  <a:srgbClr val="CCCCCC"/>
                </a:solidFill>
                <a:latin typeface="Merriweather"/>
                <a:ea typeface="Merriweather"/>
                <a:cs typeface="Merriweather"/>
                <a:sym typeface="Merriweather"/>
              </a:defRPr>
            </a:lvl6pPr>
            <a:lvl7pPr lvl="6" algn="r" rtl="0">
              <a:buNone/>
              <a:defRPr sz="1600">
                <a:solidFill>
                  <a:srgbClr val="CCCCCC"/>
                </a:solidFill>
                <a:latin typeface="Merriweather"/>
                <a:ea typeface="Merriweather"/>
                <a:cs typeface="Merriweather"/>
                <a:sym typeface="Merriweather"/>
              </a:defRPr>
            </a:lvl7pPr>
            <a:lvl8pPr lvl="7" algn="r" rtl="0">
              <a:buNone/>
              <a:defRPr sz="1600">
                <a:solidFill>
                  <a:srgbClr val="CCCCCC"/>
                </a:solidFill>
                <a:latin typeface="Merriweather"/>
                <a:ea typeface="Merriweather"/>
                <a:cs typeface="Merriweather"/>
                <a:sym typeface="Merriweather"/>
              </a:defRPr>
            </a:lvl8pPr>
            <a:lvl9pPr lvl="8" algn="r" rtl="0">
              <a:buNone/>
              <a:defRPr sz="1600">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91" name="Google Shape;91;p21"/>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22"/>
          <p:cNvSpPr txBox="1">
            <a:spLocks noGrp="1"/>
          </p:cNvSpPr>
          <p:nvPr>
            <p:ph type="body" idx="1"/>
          </p:nvPr>
        </p:nvSpPr>
        <p:spPr>
          <a:xfrm>
            <a:off x="512080" y="2119400"/>
            <a:ext cx="13606080" cy="4615200"/>
          </a:xfrm>
          <a:prstGeom prst="rect">
            <a:avLst/>
          </a:prstGeom>
          <a:noFill/>
          <a:ln>
            <a:noFill/>
          </a:ln>
        </p:spPr>
        <p:txBody>
          <a:bodyPr spcFirstLastPara="1" wrap="square" lIns="91425" tIns="45700" rIns="91425" bIns="45700" anchor="t" anchorCtr="0">
            <a:noAutofit/>
          </a:bodyPr>
          <a:lstStyle>
            <a:lvl1pPr marL="731502" marR="0" lvl="0" indent="-365750" rtl="0">
              <a:lnSpc>
                <a:spcPct val="115000"/>
              </a:lnSpc>
              <a:spcBef>
                <a:spcPts val="0"/>
              </a:spcBef>
              <a:spcAft>
                <a:spcPts val="0"/>
              </a:spcAft>
              <a:buClr>
                <a:schemeClr val="dk1"/>
              </a:buClr>
              <a:buSzPts val="1200"/>
              <a:buFont typeface="Arial"/>
              <a:buNone/>
              <a:defRPr sz="1920" b="0" i="0" u="none" strike="noStrike" cap="none">
                <a:solidFill>
                  <a:schemeClr val="dk1"/>
                </a:solidFill>
                <a:latin typeface="Roboto"/>
                <a:ea typeface="Roboto"/>
                <a:cs typeface="Roboto"/>
                <a:sym typeface="Roboto"/>
              </a:defRPr>
            </a:lvl1pPr>
            <a:lvl2pPr marL="1463004" marR="0" lvl="1"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2pPr>
            <a:lvl3pPr marL="2194505" marR="0" lvl="2"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3pPr>
            <a:lvl4pPr marL="2926007" marR="0" lvl="3"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4pPr>
            <a:lvl5pPr marL="3657509" marR="0" lvl="4"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5pPr>
            <a:lvl6pPr marL="4389011" marR="0" lvl="5" indent="-365750" algn="l" rtl="0">
              <a:lnSpc>
                <a:spcPct val="100000"/>
              </a:lnSpc>
              <a:spcBef>
                <a:spcPts val="160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6pPr>
            <a:lvl7pPr marL="5120512" marR="0" lvl="6" indent="-36575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7pPr>
            <a:lvl8pPr marL="5852014" marR="0" lvl="7" indent="-36575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8pPr>
            <a:lvl9pPr marL="6583516" marR="0" lvl="8" indent="-36575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9pPr>
          </a:lstStyle>
          <a:p>
            <a:endParaRPr/>
          </a:p>
        </p:txBody>
      </p:sp>
      <p:sp>
        <p:nvSpPr>
          <p:cNvPr id="95" name="Google Shape;95;p2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Merriweather"/>
                <a:ea typeface="Merriweather"/>
                <a:cs typeface="Merriweather"/>
                <a:sym typeface="Merriweather"/>
              </a:defRPr>
            </a:lvl1pPr>
            <a:lvl2pPr lvl="1" algn="r" rtl="0">
              <a:buNone/>
              <a:defRPr sz="1600">
                <a:solidFill>
                  <a:srgbClr val="CCCCCC"/>
                </a:solidFill>
                <a:latin typeface="Merriweather"/>
                <a:ea typeface="Merriweather"/>
                <a:cs typeface="Merriweather"/>
                <a:sym typeface="Merriweather"/>
              </a:defRPr>
            </a:lvl2pPr>
            <a:lvl3pPr lvl="2" algn="r" rtl="0">
              <a:buNone/>
              <a:defRPr sz="1600">
                <a:solidFill>
                  <a:srgbClr val="CCCCCC"/>
                </a:solidFill>
                <a:latin typeface="Merriweather"/>
                <a:ea typeface="Merriweather"/>
                <a:cs typeface="Merriweather"/>
                <a:sym typeface="Merriweather"/>
              </a:defRPr>
            </a:lvl3pPr>
            <a:lvl4pPr lvl="3" algn="r" rtl="0">
              <a:buNone/>
              <a:defRPr sz="1600">
                <a:solidFill>
                  <a:srgbClr val="CCCCCC"/>
                </a:solidFill>
                <a:latin typeface="Merriweather"/>
                <a:ea typeface="Merriweather"/>
                <a:cs typeface="Merriweather"/>
                <a:sym typeface="Merriweather"/>
              </a:defRPr>
            </a:lvl4pPr>
            <a:lvl5pPr lvl="4" algn="r" rtl="0">
              <a:buNone/>
              <a:defRPr sz="1600">
                <a:solidFill>
                  <a:srgbClr val="CCCCCC"/>
                </a:solidFill>
                <a:latin typeface="Merriweather"/>
                <a:ea typeface="Merriweather"/>
                <a:cs typeface="Merriweather"/>
                <a:sym typeface="Merriweather"/>
              </a:defRPr>
            </a:lvl5pPr>
            <a:lvl6pPr lvl="5" algn="r" rtl="0">
              <a:buNone/>
              <a:defRPr sz="1600">
                <a:solidFill>
                  <a:srgbClr val="CCCCCC"/>
                </a:solidFill>
                <a:latin typeface="Merriweather"/>
                <a:ea typeface="Merriweather"/>
                <a:cs typeface="Merriweather"/>
                <a:sym typeface="Merriweather"/>
              </a:defRPr>
            </a:lvl6pPr>
            <a:lvl7pPr lvl="6" algn="r" rtl="0">
              <a:buNone/>
              <a:defRPr sz="1600">
                <a:solidFill>
                  <a:srgbClr val="CCCCCC"/>
                </a:solidFill>
                <a:latin typeface="Merriweather"/>
                <a:ea typeface="Merriweather"/>
                <a:cs typeface="Merriweather"/>
                <a:sym typeface="Merriweather"/>
              </a:defRPr>
            </a:lvl7pPr>
            <a:lvl8pPr lvl="7" algn="r" rtl="0">
              <a:buNone/>
              <a:defRPr sz="1600">
                <a:solidFill>
                  <a:srgbClr val="CCCCCC"/>
                </a:solidFill>
                <a:latin typeface="Merriweather"/>
                <a:ea typeface="Merriweather"/>
                <a:cs typeface="Merriweather"/>
                <a:sym typeface="Merriweather"/>
              </a:defRPr>
            </a:lvl8pPr>
            <a:lvl9pPr lvl="8" algn="r" rtl="0">
              <a:buNone/>
              <a:defRPr sz="1600">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96" name="Google Shape;96;p22"/>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ransition screen 5">
  <p:cSld name="Blue Divider">
    <p:bg>
      <p:bgPr>
        <a:solidFill>
          <a:schemeClr val="accent2"/>
        </a:solidFill>
        <a:effectLst/>
      </p:bgPr>
    </p:bg>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208920" y="2175950"/>
            <a:ext cx="821280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3"/>
          <p:cNvSpPr/>
          <p:nvPr/>
        </p:nvSpPr>
        <p:spPr>
          <a:xfrm>
            <a:off x="0" y="7990679"/>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00" name="Google Shape;100;p23"/>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101" name="Google Shape;101;p2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latin typeface="Merriweather"/>
                <a:ea typeface="Merriweather"/>
                <a:cs typeface="Merriweather"/>
                <a:sym typeface="Merriweather"/>
              </a:defRPr>
            </a:lvl1pPr>
            <a:lvl2pPr lvl="1" algn="r" rtl="0">
              <a:buNone/>
              <a:defRPr sz="1600">
                <a:solidFill>
                  <a:srgbClr val="999999"/>
                </a:solidFill>
                <a:latin typeface="Merriweather"/>
                <a:ea typeface="Merriweather"/>
                <a:cs typeface="Merriweather"/>
                <a:sym typeface="Merriweather"/>
              </a:defRPr>
            </a:lvl2pPr>
            <a:lvl3pPr lvl="2" algn="r" rtl="0">
              <a:buNone/>
              <a:defRPr sz="1600">
                <a:solidFill>
                  <a:srgbClr val="999999"/>
                </a:solidFill>
                <a:latin typeface="Merriweather"/>
                <a:ea typeface="Merriweather"/>
                <a:cs typeface="Merriweather"/>
                <a:sym typeface="Merriweather"/>
              </a:defRPr>
            </a:lvl3pPr>
            <a:lvl4pPr lvl="3" algn="r" rtl="0">
              <a:buNone/>
              <a:defRPr sz="1600">
                <a:solidFill>
                  <a:srgbClr val="999999"/>
                </a:solidFill>
                <a:latin typeface="Merriweather"/>
                <a:ea typeface="Merriweather"/>
                <a:cs typeface="Merriweather"/>
                <a:sym typeface="Merriweather"/>
              </a:defRPr>
            </a:lvl4pPr>
            <a:lvl5pPr lvl="4" algn="r" rtl="0">
              <a:buNone/>
              <a:defRPr sz="1600">
                <a:solidFill>
                  <a:srgbClr val="999999"/>
                </a:solidFill>
                <a:latin typeface="Merriweather"/>
                <a:ea typeface="Merriweather"/>
                <a:cs typeface="Merriweather"/>
                <a:sym typeface="Merriweather"/>
              </a:defRPr>
            </a:lvl5pPr>
            <a:lvl6pPr lvl="5" algn="r" rtl="0">
              <a:buNone/>
              <a:defRPr sz="1600">
                <a:solidFill>
                  <a:srgbClr val="999999"/>
                </a:solidFill>
                <a:latin typeface="Merriweather"/>
                <a:ea typeface="Merriweather"/>
                <a:cs typeface="Merriweather"/>
                <a:sym typeface="Merriweather"/>
              </a:defRPr>
            </a:lvl6pPr>
            <a:lvl7pPr lvl="6" algn="r" rtl="0">
              <a:buNone/>
              <a:defRPr sz="1600">
                <a:solidFill>
                  <a:srgbClr val="999999"/>
                </a:solidFill>
                <a:latin typeface="Merriweather"/>
                <a:ea typeface="Merriweather"/>
                <a:cs typeface="Merriweather"/>
                <a:sym typeface="Merriweather"/>
              </a:defRPr>
            </a:lvl7pPr>
            <a:lvl8pPr lvl="7" algn="r" rtl="0">
              <a:buNone/>
              <a:defRPr sz="1600">
                <a:solidFill>
                  <a:srgbClr val="999999"/>
                </a:solidFill>
                <a:latin typeface="Merriweather"/>
                <a:ea typeface="Merriweather"/>
                <a:cs typeface="Merriweather"/>
                <a:sym typeface="Merriweather"/>
              </a:defRPr>
            </a:lvl8pPr>
            <a:lvl9pPr lvl="8" algn="r" rtl="0">
              <a:buNone/>
              <a:defRPr sz="1600">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Quote 1">
  <p:cSld name="Quote">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3001240" y="2107415"/>
            <a:ext cx="9317280" cy="40147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 name="Google Shape;104;p24"/>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105" name="Google Shape;105;p2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106"/>
        <p:cNvGrpSpPr/>
        <p:nvPr/>
      </p:nvGrpSpPr>
      <p:grpSpPr>
        <a:xfrm>
          <a:off x="0" y="0"/>
          <a:ext cx="0" cy="0"/>
          <a:chOff x="0" y="0"/>
          <a:chExt cx="0" cy="0"/>
        </a:xfrm>
      </p:grpSpPr>
      <p:sp>
        <p:nvSpPr>
          <p:cNvPr id="107" name="Google Shape;107;p25"/>
          <p:cNvSpPr/>
          <p:nvPr/>
        </p:nvSpPr>
        <p:spPr>
          <a:xfrm rot="10800000" flipH="1">
            <a:off x="0" y="136"/>
            <a:ext cx="14630400" cy="16608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chemeClr val="lt1"/>
              </a:solidFill>
              <a:latin typeface="Roboto"/>
              <a:ea typeface="Roboto"/>
              <a:cs typeface="Roboto"/>
              <a:sym typeface="Roboto"/>
            </a:endParaRPr>
          </a:p>
        </p:txBody>
      </p:sp>
      <p:sp>
        <p:nvSpPr>
          <p:cNvPr id="108" name="Google Shape;108;p25"/>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5"/>
          <p:cNvSpPr/>
          <p:nvPr/>
        </p:nvSpPr>
        <p:spPr>
          <a:xfrm>
            <a:off x="512064" y="346511"/>
            <a:ext cx="2112960" cy="442560"/>
          </a:xfrm>
          <a:prstGeom prst="rect">
            <a:avLst/>
          </a:prstGeom>
          <a:noFill/>
          <a:ln>
            <a:noFill/>
          </a:ln>
        </p:spPr>
        <p:txBody>
          <a:bodyPr spcFirstLastPara="1" wrap="square" lIns="146280" tIns="73120" rIns="146280" bIns="7312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920" b="1" i="0" u="none" strike="noStrike" cap="none">
                <a:solidFill>
                  <a:srgbClr val="FFFFFF"/>
                </a:solidFill>
                <a:latin typeface="Roboto"/>
                <a:ea typeface="Roboto"/>
                <a:cs typeface="Roboto"/>
                <a:sym typeface="Roboto"/>
              </a:rPr>
              <a:t>CASE STUDY</a:t>
            </a:r>
            <a:endParaRPr sz="1920" b="1" i="0" u="none" strike="noStrike" cap="none">
              <a:solidFill>
                <a:srgbClr val="FFFFFF"/>
              </a:solidFill>
              <a:latin typeface="Roboto"/>
              <a:ea typeface="Roboto"/>
              <a:cs typeface="Roboto"/>
              <a:sym typeface="Roboto"/>
            </a:endParaRPr>
          </a:p>
        </p:txBody>
      </p:sp>
      <p:sp>
        <p:nvSpPr>
          <p:cNvPr id="110" name="Google Shape;110;p2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1" name="Google Shape;111;p25"/>
          <p:cNvSpPr txBox="1">
            <a:spLocks noGrp="1"/>
          </p:cNvSpPr>
          <p:nvPr>
            <p:ph type="sldNum" idx="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3141560" y="2202926"/>
            <a:ext cx="8426400" cy="385104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26"/>
          <p:cNvSpPr/>
          <p:nvPr/>
        </p:nvSpPr>
        <p:spPr>
          <a:xfrm>
            <a:off x="0" y="7990679"/>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15" name="Google Shape;115;p26"/>
          <p:cNvSpPr txBox="1"/>
          <p:nvPr/>
        </p:nvSpPr>
        <p:spPr>
          <a:xfrm>
            <a:off x="10741240" y="7569870"/>
            <a:ext cx="3291840" cy="438240"/>
          </a:xfrm>
          <a:prstGeom prst="rect">
            <a:avLst/>
          </a:prstGeom>
          <a:noFill/>
          <a:ln>
            <a:noFill/>
          </a:ln>
        </p:spPr>
        <p:txBody>
          <a:bodyPr spcFirstLastPara="1" wrap="square" lIns="146280" tIns="146280" rIns="146280" bIns="146280"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 sz="960" b="0" i="0" u="none" strike="noStrike" cap="none">
                <a:solidFill>
                  <a:srgbClr val="EEEEEE"/>
                </a:solidFill>
                <a:latin typeface="Roboto"/>
                <a:ea typeface="Roboto"/>
                <a:cs typeface="Roboto"/>
                <a:sym typeface="Roboto"/>
              </a:rPr>
              <a:t>WWW.WELLFRAME.COM</a:t>
            </a:r>
            <a:endParaRPr sz="2240" b="0" i="0" u="none" strike="noStrike" cap="none">
              <a:solidFill>
                <a:srgbClr val="000000"/>
              </a:solidFill>
              <a:latin typeface="Roboto"/>
              <a:ea typeface="Roboto"/>
              <a:cs typeface="Roboto"/>
              <a:sym typeface="Roboto"/>
            </a:endParaRPr>
          </a:p>
        </p:txBody>
      </p:sp>
      <p:sp>
        <p:nvSpPr>
          <p:cNvPr id="116" name="Google Shape;116;p26"/>
          <p:cNvSpPr txBox="1"/>
          <p:nvPr/>
        </p:nvSpPr>
        <p:spPr>
          <a:xfrm>
            <a:off x="10005400" y="6975568"/>
            <a:ext cx="4027680" cy="629280"/>
          </a:xfrm>
          <a:prstGeom prst="rect">
            <a:avLst/>
          </a:prstGeom>
          <a:noFill/>
          <a:ln>
            <a:noFill/>
          </a:ln>
        </p:spPr>
        <p:txBody>
          <a:bodyPr spcFirstLastPara="1" wrap="square" lIns="146280" tIns="146280" rIns="146280" bIns="14628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440" b="0" i="0" u="none" strike="noStrike" cap="none">
                <a:solidFill>
                  <a:srgbClr val="FFFFFF"/>
                </a:solidFill>
                <a:latin typeface="Roboto"/>
                <a:ea typeface="Roboto"/>
                <a:cs typeface="Roboto"/>
                <a:sym typeface="Roboto"/>
              </a:rPr>
              <a:t>Find us online:</a:t>
            </a:r>
            <a:endParaRPr sz="1440"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 sz="1440" b="1" i="0" u="none" strike="noStrike" cap="none">
                <a:solidFill>
                  <a:srgbClr val="FFFFFF"/>
                </a:solidFill>
                <a:latin typeface="Roboto"/>
                <a:ea typeface="Roboto"/>
                <a:cs typeface="Roboto"/>
                <a:sym typeface="Roboto"/>
              </a:rPr>
              <a:t>linkedin.com/company/wellframe</a:t>
            </a:r>
            <a:endParaRPr sz="1440" b="1" i="0" u="none" strike="noStrike" cap="none">
              <a:solidFill>
                <a:srgbClr val="FFFFFF"/>
              </a:solidFill>
              <a:latin typeface="Roboto"/>
              <a:ea typeface="Roboto"/>
              <a:cs typeface="Roboto"/>
              <a:sym typeface="Roboto"/>
            </a:endParaRPr>
          </a:p>
        </p:txBody>
      </p:sp>
      <p:sp>
        <p:nvSpPr>
          <p:cNvPr id="117" name="Google Shape;117;p26"/>
          <p:cNvSpPr/>
          <p:nvPr/>
        </p:nvSpPr>
        <p:spPr>
          <a:xfrm>
            <a:off x="2536120" y="1875269"/>
            <a:ext cx="141120" cy="447888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118" name="Google Shape;118;p2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latin typeface="Merriweather"/>
                <a:ea typeface="Merriweather"/>
                <a:cs typeface="Merriweather"/>
                <a:sym typeface="Merriweather"/>
              </a:defRPr>
            </a:lvl1pPr>
            <a:lvl2pPr lvl="1" algn="r" rtl="0">
              <a:buNone/>
              <a:defRPr sz="1600">
                <a:solidFill>
                  <a:srgbClr val="999999"/>
                </a:solidFill>
                <a:latin typeface="Merriweather"/>
                <a:ea typeface="Merriweather"/>
                <a:cs typeface="Merriweather"/>
                <a:sym typeface="Merriweather"/>
              </a:defRPr>
            </a:lvl2pPr>
            <a:lvl3pPr lvl="2" algn="r" rtl="0">
              <a:buNone/>
              <a:defRPr sz="1600">
                <a:solidFill>
                  <a:srgbClr val="999999"/>
                </a:solidFill>
                <a:latin typeface="Merriweather"/>
                <a:ea typeface="Merriweather"/>
                <a:cs typeface="Merriweather"/>
                <a:sym typeface="Merriweather"/>
              </a:defRPr>
            </a:lvl3pPr>
            <a:lvl4pPr lvl="3" algn="r" rtl="0">
              <a:buNone/>
              <a:defRPr sz="1600">
                <a:solidFill>
                  <a:srgbClr val="999999"/>
                </a:solidFill>
                <a:latin typeface="Merriweather"/>
                <a:ea typeface="Merriweather"/>
                <a:cs typeface="Merriweather"/>
                <a:sym typeface="Merriweather"/>
              </a:defRPr>
            </a:lvl4pPr>
            <a:lvl5pPr lvl="4" algn="r" rtl="0">
              <a:buNone/>
              <a:defRPr sz="1600">
                <a:solidFill>
                  <a:srgbClr val="999999"/>
                </a:solidFill>
                <a:latin typeface="Merriweather"/>
                <a:ea typeface="Merriweather"/>
                <a:cs typeface="Merriweather"/>
                <a:sym typeface="Merriweather"/>
              </a:defRPr>
            </a:lvl5pPr>
            <a:lvl6pPr lvl="5" algn="r" rtl="0">
              <a:buNone/>
              <a:defRPr sz="1600">
                <a:solidFill>
                  <a:srgbClr val="999999"/>
                </a:solidFill>
                <a:latin typeface="Merriweather"/>
                <a:ea typeface="Merriweather"/>
                <a:cs typeface="Merriweather"/>
                <a:sym typeface="Merriweather"/>
              </a:defRPr>
            </a:lvl6pPr>
            <a:lvl7pPr lvl="6" algn="r" rtl="0">
              <a:buNone/>
              <a:defRPr sz="1600">
                <a:solidFill>
                  <a:srgbClr val="999999"/>
                </a:solidFill>
                <a:latin typeface="Merriweather"/>
                <a:ea typeface="Merriweather"/>
                <a:cs typeface="Merriweather"/>
                <a:sym typeface="Merriweather"/>
              </a:defRPr>
            </a:lvl7pPr>
            <a:lvl8pPr lvl="7" algn="r" rtl="0">
              <a:buNone/>
              <a:defRPr sz="1600">
                <a:solidFill>
                  <a:srgbClr val="999999"/>
                </a:solidFill>
                <a:latin typeface="Merriweather"/>
                <a:ea typeface="Merriweather"/>
                <a:cs typeface="Merriweather"/>
                <a:sym typeface="Merriweather"/>
              </a:defRPr>
            </a:lvl8pPr>
            <a:lvl9pPr lvl="8" algn="r" rtl="0">
              <a:buNone/>
              <a:defRPr sz="1600">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2" name="Google Shape;122;p27"/>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funnel">
  <p:cSld name="TITLE_ONLY_2">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5" name="Google Shape;125;p28"/>
          <p:cNvPicPr preferRelativeResize="0"/>
          <p:nvPr/>
        </p:nvPicPr>
        <p:blipFill>
          <a:blip r:embed="rId2">
            <a:alphaModFix/>
          </a:blip>
          <a:stretch>
            <a:fillRect/>
          </a:stretch>
        </p:blipFill>
        <p:spPr>
          <a:xfrm>
            <a:off x="243840" y="1628249"/>
            <a:ext cx="14129674" cy="5686991"/>
          </a:xfrm>
          <a:prstGeom prst="rect">
            <a:avLst/>
          </a:prstGeom>
          <a:noFill/>
          <a:ln>
            <a:noFill/>
          </a:ln>
        </p:spPr>
      </p:pic>
      <p:sp>
        <p:nvSpPr>
          <p:cNvPr id="126" name="Google Shape;126;p2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9"/>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30" name="Google Shape;130;p29"/>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31" name="Google Shape;131;p29"/>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32" name="Google Shape;132;p29"/>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33" name="Google Shape;133;p29"/>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34" name="Google Shape;134;p29"/>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35" name="Google Shape;135;p29"/>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36" name="Google Shape;136;p2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30"/>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40" name="Google Shape;140;p30"/>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41" name="Google Shape;141;p30"/>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42" name="Google Shape;142;p30"/>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3" name="Google Shape;143;p30"/>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4" name="Google Shape;144;p30"/>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5" name="Google Shape;145;p30"/>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46" name="Google Shape;146;p30"/>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7" name="Google Shape;147;p30"/>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48" name="Google Shape;148;p3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4" y="1436954"/>
            <a:ext cx="5663212" cy="679264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a:srcRect l="38876" t="38617" b="6705"/>
          <a:stretch/>
        </p:blipFill>
        <p:spPr>
          <a:xfrm flipH="1">
            <a:off x="9879617" y="4933143"/>
            <a:ext cx="4750779"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69301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1"/>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52" name="Google Shape;152;p31"/>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53" name="Google Shape;153;p31"/>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54" name="Google Shape;154;p31"/>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55" name="Google Shape;155;p31"/>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56" name="Google Shape;156;p31"/>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57" name="Google Shape;157;p31"/>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58" name="Google Shape;158;p31"/>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59" name="Google Shape;159;p31"/>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60" name="Google Shape;160;p31"/>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61" name="Google Shape;161;p31"/>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62" name="Google Shape;162;p3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32"/>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66" name="Google Shape;166;p32"/>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67" name="Google Shape;167;p32"/>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68" name="Google Shape;168;p32"/>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69" name="Google Shape;169;p32"/>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70" name="Google Shape;170;p32"/>
          <p:cNvSpPr/>
          <p:nvPr/>
        </p:nvSpPr>
        <p:spPr>
          <a:xfrm>
            <a:off x="726288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6</a:t>
            </a:r>
            <a:endParaRPr sz="2560">
              <a:solidFill>
                <a:srgbClr val="6A7179"/>
              </a:solidFill>
              <a:latin typeface="Roboto Light"/>
              <a:ea typeface="Roboto Light"/>
              <a:cs typeface="Roboto Light"/>
              <a:sym typeface="Roboto Light"/>
            </a:endParaRPr>
          </a:p>
        </p:txBody>
      </p:sp>
      <p:sp>
        <p:nvSpPr>
          <p:cNvPr id="171" name="Google Shape;171;p32"/>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2" name="Google Shape;172;p32"/>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3" name="Google Shape;173;p32"/>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Char char="●"/>
              <a:defRPr sz="2240">
                <a:solidFill>
                  <a:schemeClr val="dk1"/>
                </a:solidFill>
              </a:defRPr>
            </a:lvl1pPr>
            <a:lvl2pPr marL="1463004" lvl="1" indent="-487668" rtl="0">
              <a:spcBef>
                <a:spcPts val="0"/>
              </a:spcBef>
              <a:spcAft>
                <a:spcPts val="0"/>
              </a:spcAft>
              <a:buSzPts val="1200"/>
              <a:buChar char="○"/>
              <a:defRPr sz="1920"/>
            </a:lvl2pPr>
            <a:lvl3pPr marL="2194505" lvl="2" indent="-487668" rtl="0">
              <a:spcBef>
                <a:spcPts val="0"/>
              </a:spcBef>
              <a:spcAft>
                <a:spcPts val="0"/>
              </a:spcAft>
              <a:buSzPts val="1200"/>
              <a:buChar char="■"/>
              <a:defRPr sz="1920"/>
            </a:lvl3pPr>
            <a:lvl4pPr marL="2926007" lvl="3" indent="-487668" rtl="0">
              <a:spcBef>
                <a:spcPts val="0"/>
              </a:spcBef>
              <a:spcAft>
                <a:spcPts val="0"/>
              </a:spcAft>
              <a:buSzPts val="1200"/>
              <a:buChar char="●"/>
              <a:defRPr sz="1920"/>
            </a:lvl4pPr>
            <a:lvl5pPr marL="3657509" lvl="4" indent="-487668" rtl="0">
              <a:spcBef>
                <a:spcPts val="0"/>
              </a:spcBef>
              <a:spcAft>
                <a:spcPts val="0"/>
              </a:spcAft>
              <a:buSzPts val="1200"/>
              <a:buChar char="○"/>
              <a:defRPr sz="1920"/>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4" name="Google Shape;174;p32"/>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5" name="Google Shape;175;p32"/>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6" name="Google Shape;176;p32"/>
          <p:cNvSpPr txBox="1">
            <a:spLocks noGrp="1"/>
          </p:cNvSpPr>
          <p:nvPr>
            <p:ph type="body" idx="6"/>
          </p:nvPr>
        </p:nvSpPr>
        <p:spPr>
          <a:xfrm>
            <a:off x="7998000" y="5647920"/>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7" name="Google Shape;177;p32"/>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78" name="Google Shape;178;p3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33"/>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05" lvl="2"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07" lvl="3" indent="-487668" rtl="0">
              <a:spcBef>
                <a:spcPts val="1600"/>
              </a:spcBef>
              <a:spcAft>
                <a:spcPts val="0"/>
              </a:spcAft>
              <a:buSzPts val="1200"/>
              <a:buFont typeface="Roboto"/>
              <a:buChar char="●"/>
              <a:defRPr sz="1920">
                <a:latin typeface="Roboto"/>
                <a:ea typeface="Roboto"/>
                <a:cs typeface="Roboto"/>
                <a:sym typeface="Roboto"/>
              </a:defRPr>
            </a:lvl4pPr>
            <a:lvl5pPr marL="3657509" lvl="4" indent="-507988" rtl="0">
              <a:spcBef>
                <a:spcPts val="0"/>
              </a:spcBef>
              <a:spcAft>
                <a:spcPts val="0"/>
              </a:spcAft>
              <a:buSzPts val="1400"/>
              <a:buFont typeface="Roboto"/>
              <a:buChar char="○"/>
              <a:defRPr>
                <a:latin typeface="Roboto"/>
                <a:ea typeface="Roboto"/>
                <a:cs typeface="Roboto"/>
                <a:sym typeface="Roboto"/>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82" name="Google Shape;182;p33"/>
          <p:cNvSpPr/>
          <p:nvPr/>
        </p:nvSpPr>
        <p:spPr>
          <a:xfrm>
            <a:off x="0" y="7210200"/>
            <a:ext cx="14630400" cy="1019520"/>
          </a:xfrm>
          <a:prstGeom prst="rect">
            <a:avLst/>
          </a:prstGeom>
          <a:solidFill>
            <a:srgbClr val="D9E3E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grpSp>
        <p:nvGrpSpPr>
          <p:cNvPr id="183" name="Google Shape;183;p33"/>
          <p:cNvGrpSpPr/>
          <p:nvPr/>
        </p:nvGrpSpPr>
        <p:grpSpPr>
          <a:xfrm>
            <a:off x="720760" y="5417238"/>
            <a:ext cx="5370480" cy="2812364"/>
            <a:chOff x="1257656" y="7649272"/>
            <a:chExt cx="9196027" cy="4815692"/>
          </a:xfrm>
        </p:grpSpPr>
        <p:pic>
          <p:nvPicPr>
            <p:cNvPr id="184" name="Google Shape;184;p33"/>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185" name="Google Shape;185;p33"/>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86" name="Google Shape;186;p33"/>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87" name="Google Shape;187;p33"/>
          <p:cNvPicPr preferRelativeResize="0"/>
          <p:nvPr/>
        </p:nvPicPr>
        <p:blipFill rotWithShape="1">
          <a:blip r:embed="rId5">
            <a:alphaModFix/>
          </a:blip>
          <a:srcRect l="-3480" t="-1111" r="3480" b="40347"/>
          <a:stretch/>
        </p:blipFill>
        <p:spPr>
          <a:xfrm>
            <a:off x="4120601" y="4515401"/>
            <a:ext cx="10509798" cy="3714323"/>
          </a:xfrm>
          <a:prstGeom prst="rect">
            <a:avLst/>
          </a:prstGeom>
          <a:noFill/>
          <a:ln>
            <a:noFill/>
          </a:ln>
        </p:spPr>
      </p:pic>
      <p:sp>
        <p:nvSpPr>
          <p:cNvPr id="188" name="Google Shape;188;p3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p3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Merriweather"/>
                <a:ea typeface="Merriweather"/>
                <a:cs typeface="Merriweather"/>
                <a:sym typeface="Merriweather"/>
              </a:defRPr>
            </a:lvl1pPr>
            <a:lvl2pPr lvl="1" algn="r" rtl="0">
              <a:buNone/>
              <a:defRPr sz="1600">
                <a:solidFill>
                  <a:srgbClr val="CCCCCC"/>
                </a:solidFill>
                <a:latin typeface="Merriweather"/>
                <a:ea typeface="Merriweather"/>
                <a:cs typeface="Merriweather"/>
                <a:sym typeface="Merriweather"/>
              </a:defRPr>
            </a:lvl2pPr>
            <a:lvl3pPr lvl="2" algn="r" rtl="0">
              <a:buNone/>
              <a:defRPr sz="1600">
                <a:solidFill>
                  <a:srgbClr val="CCCCCC"/>
                </a:solidFill>
                <a:latin typeface="Merriweather"/>
                <a:ea typeface="Merriweather"/>
                <a:cs typeface="Merriweather"/>
                <a:sym typeface="Merriweather"/>
              </a:defRPr>
            </a:lvl3pPr>
            <a:lvl4pPr lvl="3" algn="r" rtl="0">
              <a:buNone/>
              <a:defRPr sz="1600">
                <a:solidFill>
                  <a:srgbClr val="CCCCCC"/>
                </a:solidFill>
                <a:latin typeface="Merriweather"/>
                <a:ea typeface="Merriweather"/>
                <a:cs typeface="Merriweather"/>
                <a:sym typeface="Merriweather"/>
              </a:defRPr>
            </a:lvl4pPr>
            <a:lvl5pPr lvl="4" algn="r" rtl="0">
              <a:buNone/>
              <a:defRPr sz="1600">
                <a:solidFill>
                  <a:srgbClr val="CCCCCC"/>
                </a:solidFill>
                <a:latin typeface="Merriweather"/>
                <a:ea typeface="Merriweather"/>
                <a:cs typeface="Merriweather"/>
                <a:sym typeface="Merriweather"/>
              </a:defRPr>
            </a:lvl5pPr>
            <a:lvl6pPr lvl="5" algn="r" rtl="0">
              <a:buNone/>
              <a:defRPr sz="1600">
                <a:solidFill>
                  <a:srgbClr val="CCCCCC"/>
                </a:solidFill>
                <a:latin typeface="Merriweather"/>
                <a:ea typeface="Merriweather"/>
                <a:cs typeface="Merriweather"/>
                <a:sym typeface="Merriweather"/>
              </a:defRPr>
            </a:lvl6pPr>
            <a:lvl7pPr lvl="6" algn="r" rtl="0">
              <a:buNone/>
              <a:defRPr sz="1600">
                <a:solidFill>
                  <a:srgbClr val="CCCCCC"/>
                </a:solidFill>
                <a:latin typeface="Merriweather"/>
                <a:ea typeface="Merriweather"/>
                <a:cs typeface="Merriweather"/>
                <a:sym typeface="Merriweather"/>
              </a:defRPr>
            </a:lvl7pPr>
            <a:lvl8pPr lvl="7" algn="r" rtl="0">
              <a:buNone/>
              <a:defRPr sz="1600">
                <a:solidFill>
                  <a:srgbClr val="CCCCCC"/>
                </a:solidFill>
                <a:latin typeface="Merriweather"/>
                <a:ea typeface="Merriweather"/>
                <a:cs typeface="Merriweather"/>
                <a:sym typeface="Merriweather"/>
              </a:defRPr>
            </a:lvl8pPr>
            <a:lvl9pPr lvl="8" algn="r" rtl="0">
              <a:buNone/>
              <a:defRPr sz="1600">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35"/>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05" lvl="2"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07" lvl="3"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4pPr>
            <a:lvl5pPr marL="3657509" lvl="4" indent="-487668" rtl="0">
              <a:spcBef>
                <a:spcPts val="1600"/>
              </a:spcBef>
              <a:spcAft>
                <a:spcPts val="0"/>
              </a:spcAft>
              <a:buSzPts val="1200"/>
              <a:buFont typeface="Roboto"/>
              <a:buChar char="○"/>
              <a:defRPr sz="1920">
                <a:latin typeface="Roboto"/>
                <a:ea typeface="Roboto"/>
                <a:cs typeface="Roboto"/>
                <a:sym typeface="Roboto"/>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94" name="Google Shape;194;p35"/>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95" name="Google Shape;195;p3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99" name="Google Shape;199;p36"/>
          <p:cNvSpPr txBox="1">
            <a:spLocks noGrp="1"/>
          </p:cNvSpPr>
          <p:nvPr>
            <p:ph type="sldNum" idx="12"/>
          </p:nvPr>
        </p:nvSpPr>
        <p:spPr>
          <a:xfrm>
            <a:off x="6876253" y="7560388"/>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512064" y="511592"/>
            <a:ext cx="12618720" cy="81408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a:off x="512064" y="1503998"/>
            <a:ext cx="12618720" cy="5221440"/>
          </a:xfrm>
          <a:prstGeom prst="rect">
            <a:avLst/>
          </a:prstGeom>
          <a:noFill/>
          <a:ln>
            <a:noFill/>
          </a:ln>
        </p:spPr>
        <p:txBody>
          <a:bodyPr spcFirstLastPara="1" wrap="square" lIns="91425" tIns="45700" rIns="91425" bIns="45700" anchor="t" anchorCtr="0">
            <a:noAutofit/>
          </a:bodyPr>
          <a:lstStyle>
            <a:lvl1pPr marL="731502" lvl="0" indent="-548627" algn="l" rtl="0">
              <a:lnSpc>
                <a:spcPct val="90000"/>
              </a:lnSpc>
              <a:spcBef>
                <a:spcPts val="1200"/>
              </a:spcBef>
              <a:spcAft>
                <a:spcPts val="0"/>
              </a:spcAft>
              <a:buClr>
                <a:schemeClr val="dk2"/>
              </a:buClr>
              <a:buSzPts val="1800"/>
              <a:buChar char="●"/>
              <a:defRPr/>
            </a:lvl1pPr>
            <a:lvl2pPr marL="1463004" lvl="1" indent="-548627" algn="l" rtl="0">
              <a:lnSpc>
                <a:spcPct val="90000"/>
              </a:lnSpc>
              <a:spcBef>
                <a:spcPts val="600"/>
              </a:spcBef>
              <a:spcAft>
                <a:spcPts val="0"/>
              </a:spcAft>
              <a:buClr>
                <a:schemeClr val="dk2"/>
              </a:buClr>
              <a:buSzPts val="1800"/>
              <a:buChar char="○"/>
              <a:defRPr/>
            </a:lvl2pPr>
            <a:lvl3pPr marL="2194505" lvl="2" indent="-548627" algn="l" rtl="0">
              <a:lnSpc>
                <a:spcPct val="90000"/>
              </a:lnSpc>
              <a:spcBef>
                <a:spcPts val="600"/>
              </a:spcBef>
              <a:spcAft>
                <a:spcPts val="0"/>
              </a:spcAft>
              <a:buClr>
                <a:schemeClr val="dk2"/>
              </a:buClr>
              <a:buSzPts val="1800"/>
              <a:buChar char="■"/>
              <a:defRPr/>
            </a:lvl3pPr>
            <a:lvl4pPr marL="2926007" lvl="3" indent="-548627" algn="l" rtl="0">
              <a:lnSpc>
                <a:spcPct val="90000"/>
              </a:lnSpc>
              <a:spcBef>
                <a:spcPts val="600"/>
              </a:spcBef>
              <a:spcAft>
                <a:spcPts val="0"/>
              </a:spcAft>
              <a:buClr>
                <a:schemeClr val="dk2"/>
              </a:buClr>
              <a:buSzPts val="1800"/>
              <a:buChar char="●"/>
              <a:defRPr/>
            </a:lvl4pPr>
            <a:lvl5pPr marL="3657509" lvl="4" indent="-548627" algn="l" rtl="0">
              <a:lnSpc>
                <a:spcPct val="90000"/>
              </a:lnSpc>
              <a:spcBef>
                <a:spcPts val="600"/>
              </a:spcBef>
              <a:spcAft>
                <a:spcPts val="0"/>
              </a:spcAft>
              <a:buClr>
                <a:schemeClr val="dk2"/>
              </a:buClr>
              <a:buSzPts val="1800"/>
              <a:buChar char="○"/>
              <a:defRPr/>
            </a:lvl5pPr>
            <a:lvl6pPr marL="4389011" lvl="5" indent="-548627" algn="l" rtl="0">
              <a:lnSpc>
                <a:spcPct val="90000"/>
              </a:lnSpc>
              <a:spcBef>
                <a:spcPts val="600"/>
              </a:spcBef>
              <a:spcAft>
                <a:spcPts val="0"/>
              </a:spcAft>
              <a:buClr>
                <a:schemeClr val="dk1"/>
              </a:buClr>
              <a:buSzPts val="1800"/>
              <a:buChar char="■"/>
              <a:defRPr/>
            </a:lvl6pPr>
            <a:lvl7pPr marL="5120512" lvl="6" indent="-548627" algn="l" rtl="0">
              <a:lnSpc>
                <a:spcPct val="90000"/>
              </a:lnSpc>
              <a:spcBef>
                <a:spcPts val="600"/>
              </a:spcBef>
              <a:spcAft>
                <a:spcPts val="0"/>
              </a:spcAft>
              <a:buClr>
                <a:schemeClr val="dk1"/>
              </a:buClr>
              <a:buSzPts val="1800"/>
              <a:buChar char="●"/>
              <a:defRPr/>
            </a:lvl7pPr>
            <a:lvl8pPr marL="5852014" lvl="7" indent="-548627" algn="l" rtl="0">
              <a:lnSpc>
                <a:spcPct val="90000"/>
              </a:lnSpc>
              <a:spcBef>
                <a:spcPts val="600"/>
              </a:spcBef>
              <a:spcAft>
                <a:spcPts val="0"/>
              </a:spcAft>
              <a:buClr>
                <a:schemeClr val="dk1"/>
              </a:buClr>
              <a:buSzPts val="1800"/>
              <a:buChar char="○"/>
              <a:defRPr/>
            </a:lvl8pPr>
            <a:lvl9pPr marL="6583516" lvl="8" indent="-548627" algn="l" rtl="0">
              <a:lnSpc>
                <a:spcPct val="90000"/>
              </a:lnSpc>
              <a:spcBef>
                <a:spcPts val="600"/>
              </a:spcBef>
              <a:spcAft>
                <a:spcPts val="0"/>
              </a:spcAft>
              <a:buClr>
                <a:schemeClr val="dk1"/>
              </a:buClr>
              <a:buSzPts val="1800"/>
              <a:buChar char="■"/>
              <a:defRPr/>
            </a:lvl9pPr>
          </a:lstStyle>
          <a:p>
            <a:endParaRPr/>
          </a:p>
        </p:txBody>
      </p:sp>
      <p:sp>
        <p:nvSpPr>
          <p:cNvPr id="203" name="Google Shape;203;p37"/>
          <p:cNvSpPr txBox="1">
            <a:spLocks noGrp="1"/>
          </p:cNvSpPr>
          <p:nvPr>
            <p:ph type="dt" idx="10"/>
          </p:nvPr>
        </p:nvSpPr>
        <p:spPr>
          <a:xfrm>
            <a:off x="0" y="0"/>
            <a:ext cx="4800000" cy="4795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ftr" idx="11"/>
          </p:nvPr>
        </p:nvSpPr>
        <p:spPr>
          <a:xfrm>
            <a:off x="4846320" y="7627642"/>
            <a:ext cx="4937760" cy="43824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7"/>
          <p:cNvSpPr txBox="1">
            <a:spLocks noGrp="1"/>
          </p:cNvSpPr>
          <p:nvPr>
            <p:ph type="sldNum" idx="12"/>
          </p:nvPr>
        </p:nvSpPr>
        <p:spPr>
          <a:xfrm>
            <a:off x="0" y="0"/>
            <a:ext cx="4800000" cy="479568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60" b="0" i="0" u="none" strike="noStrike" cap="none">
                <a:solidFill>
                  <a:schemeClr val="dk1"/>
                </a:solidFill>
                <a:latin typeface="Calibri"/>
                <a:ea typeface="Calibri"/>
                <a:cs typeface="Calibri"/>
                <a:sym typeface="Calibri"/>
              </a:defRPr>
            </a:lvl1pPr>
            <a:lvl2pPr marL="0" marR="0" lvl="1" indent="0" algn="l" rtl="0">
              <a:spcBef>
                <a:spcPts val="0"/>
              </a:spcBef>
              <a:buNone/>
              <a:defRPr sz="2160" b="0" i="0" u="none" strike="noStrike" cap="none">
                <a:solidFill>
                  <a:schemeClr val="dk1"/>
                </a:solidFill>
                <a:latin typeface="Calibri"/>
                <a:ea typeface="Calibri"/>
                <a:cs typeface="Calibri"/>
                <a:sym typeface="Calibri"/>
              </a:defRPr>
            </a:lvl2pPr>
            <a:lvl3pPr marL="0" marR="0" lvl="2" indent="0" algn="l" rtl="0">
              <a:spcBef>
                <a:spcPts val="0"/>
              </a:spcBef>
              <a:buNone/>
              <a:defRPr sz="2160" b="0" i="0" u="none" strike="noStrike" cap="none">
                <a:solidFill>
                  <a:schemeClr val="dk1"/>
                </a:solidFill>
                <a:latin typeface="Calibri"/>
                <a:ea typeface="Calibri"/>
                <a:cs typeface="Calibri"/>
                <a:sym typeface="Calibri"/>
              </a:defRPr>
            </a:lvl3pPr>
            <a:lvl4pPr marL="0" marR="0" lvl="3" indent="0" algn="l" rtl="0">
              <a:spcBef>
                <a:spcPts val="0"/>
              </a:spcBef>
              <a:buNone/>
              <a:defRPr sz="2160" b="0" i="0" u="none" strike="noStrike" cap="none">
                <a:solidFill>
                  <a:schemeClr val="dk1"/>
                </a:solidFill>
                <a:latin typeface="Calibri"/>
                <a:ea typeface="Calibri"/>
                <a:cs typeface="Calibri"/>
                <a:sym typeface="Calibri"/>
              </a:defRPr>
            </a:lvl4pPr>
            <a:lvl5pPr marL="0" marR="0" lvl="4" indent="0" algn="l" rtl="0">
              <a:spcBef>
                <a:spcPts val="0"/>
              </a:spcBef>
              <a:buNone/>
              <a:defRPr sz="2160" b="0" i="0" u="none" strike="noStrike" cap="none">
                <a:solidFill>
                  <a:schemeClr val="dk1"/>
                </a:solidFill>
                <a:latin typeface="Calibri"/>
                <a:ea typeface="Calibri"/>
                <a:cs typeface="Calibri"/>
                <a:sym typeface="Calibri"/>
              </a:defRPr>
            </a:lvl5pPr>
            <a:lvl6pPr marL="0" marR="0" lvl="5" indent="0" algn="l" rtl="0">
              <a:spcBef>
                <a:spcPts val="0"/>
              </a:spcBef>
              <a:buNone/>
              <a:defRPr sz="2160" b="0" i="0" u="none" strike="noStrike" cap="none">
                <a:solidFill>
                  <a:schemeClr val="dk1"/>
                </a:solidFill>
                <a:latin typeface="Calibri"/>
                <a:ea typeface="Calibri"/>
                <a:cs typeface="Calibri"/>
                <a:sym typeface="Calibri"/>
              </a:defRPr>
            </a:lvl6pPr>
            <a:lvl7pPr marL="0" marR="0" lvl="6" indent="0" algn="l" rtl="0">
              <a:spcBef>
                <a:spcPts val="0"/>
              </a:spcBef>
              <a:buNone/>
              <a:defRPr sz="2160" b="0" i="0" u="none" strike="noStrike" cap="none">
                <a:solidFill>
                  <a:schemeClr val="dk1"/>
                </a:solidFill>
                <a:latin typeface="Calibri"/>
                <a:ea typeface="Calibri"/>
                <a:cs typeface="Calibri"/>
                <a:sym typeface="Calibri"/>
              </a:defRPr>
            </a:lvl7pPr>
            <a:lvl8pPr marL="0" marR="0" lvl="7" indent="0" algn="l" rtl="0">
              <a:spcBef>
                <a:spcPts val="0"/>
              </a:spcBef>
              <a:buNone/>
              <a:defRPr sz="2160" b="0" i="0" u="none" strike="noStrike" cap="none">
                <a:solidFill>
                  <a:schemeClr val="dk1"/>
                </a:solidFill>
                <a:latin typeface="Calibri"/>
                <a:ea typeface="Calibri"/>
                <a:cs typeface="Calibri"/>
                <a:sym typeface="Calibri"/>
              </a:defRPr>
            </a:lvl8pPr>
            <a:lvl9pPr marL="0" marR="0" lvl="8" indent="0" algn="l" rtl="0">
              <a:spcBef>
                <a:spcPts val="0"/>
              </a:spcBef>
              <a:buNone/>
              <a:defRPr sz="216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936346" y="1929431"/>
            <a:ext cx="5481600" cy="438528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38"/>
          <p:cNvSpPr/>
          <p:nvPr/>
        </p:nvSpPr>
        <p:spPr>
          <a:xfrm>
            <a:off x="0" y="7990679"/>
            <a:ext cx="14630400" cy="279360"/>
          </a:xfrm>
          <a:prstGeom prst="rect">
            <a:avLst/>
          </a:prstGeom>
          <a:solidFill>
            <a:srgbClr val="FFFFFF"/>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grpSp>
        <p:nvGrpSpPr>
          <p:cNvPr id="209" name="Google Shape;209;p38"/>
          <p:cNvGrpSpPr/>
          <p:nvPr/>
        </p:nvGrpSpPr>
        <p:grpSpPr>
          <a:xfrm>
            <a:off x="736212" y="1727349"/>
            <a:ext cx="5896862" cy="4754102"/>
            <a:chOff x="1806363" y="1221920"/>
            <a:chExt cx="3685539" cy="2973990"/>
          </a:xfrm>
        </p:grpSpPr>
        <p:sp>
          <p:nvSpPr>
            <p:cNvPr id="210" name="Google Shape;210;p38"/>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sp>
          <p:nvSpPr>
            <p:cNvPr id="211" name="Google Shape;211;p38"/>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grpSp>
      <p:sp>
        <p:nvSpPr>
          <p:cNvPr id="212" name="Google Shape;212;p38" descr="Click to add picture"/>
          <p:cNvSpPr>
            <a:spLocks noGrp="1"/>
          </p:cNvSpPr>
          <p:nvPr>
            <p:ph type="pic" idx="2"/>
          </p:nvPr>
        </p:nvSpPr>
        <p:spPr>
          <a:xfrm>
            <a:off x="7315201" y="23372"/>
            <a:ext cx="7315200" cy="82060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4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39"/>
          <p:cNvSpPr txBox="1">
            <a:spLocks noGrp="1"/>
          </p:cNvSpPr>
          <p:nvPr>
            <p:ph type="body" idx="1"/>
          </p:nvPr>
        </p:nvSpPr>
        <p:spPr>
          <a:xfrm>
            <a:off x="498720" y="1843960"/>
            <a:ext cx="639984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Font typeface="Roboto"/>
              <a:buChar char="●"/>
              <a:defRPr sz="2240">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Font typeface="Roboto"/>
              <a:buChar char="●"/>
              <a:defRPr sz="1920">
                <a:latin typeface="Roboto"/>
                <a:ea typeface="Roboto"/>
                <a:cs typeface="Roboto"/>
                <a:sym typeface="Roboto"/>
              </a:defRPr>
            </a:lvl7pPr>
            <a:lvl8pPr marL="5852014" lvl="7" indent="-487668" rtl="0">
              <a:spcBef>
                <a:spcPts val="0"/>
              </a:spcBef>
              <a:spcAft>
                <a:spcPts val="0"/>
              </a:spcAft>
              <a:buSzPts val="1200"/>
              <a:buFont typeface="Roboto"/>
              <a:buChar char="○"/>
              <a:defRPr sz="1920">
                <a:latin typeface="Roboto"/>
                <a:ea typeface="Roboto"/>
                <a:cs typeface="Roboto"/>
                <a:sym typeface="Roboto"/>
              </a:defRPr>
            </a:lvl8pPr>
            <a:lvl9pPr marL="6583516" lvl="8" indent="-487668" rtl="0">
              <a:spcBef>
                <a:spcPts val="0"/>
              </a:spcBef>
              <a:spcAft>
                <a:spcPts val="0"/>
              </a:spcAft>
              <a:buSzPts val="1200"/>
              <a:buFont typeface="Roboto"/>
              <a:buChar char="■"/>
              <a:defRPr sz="1920">
                <a:latin typeface="Roboto"/>
                <a:ea typeface="Roboto"/>
                <a:cs typeface="Roboto"/>
                <a:sym typeface="Roboto"/>
              </a:defRPr>
            </a:lvl9pPr>
          </a:lstStyle>
          <a:p>
            <a:endParaRPr/>
          </a:p>
        </p:txBody>
      </p:sp>
      <p:sp>
        <p:nvSpPr>
          <p:cNvPr id="216" name="Google Shape;216;p39"/>
          <p:cNvSpPr txBox="1">
            <a:spLocks noGrp="1"/>
          </p:cNvSpPr>
          <p:nvPr>
            <p:ph type="body" idx="2"/>
          </p:nvPr>
        </p:nvSpPr>
        <p:spPr>
          <a:xfrm>
            <a:off x="7731840" y="1843960"/>
            <a:ext cx="639984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Font typeface="Roboto"/>
              <a:buChar char="●"/>
              <a:defRPr sz="2240">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Font typeface="Roboto"/>
              <a:buChar char="●"/>
              <a:defRPr sz="1920">
                <a:latin typeface="Roboto"/>
                <a:ea typeface="Roboto"/>
                <a:cs typeface="Roboto"/>
                <a:sym typeface="Roboto"/>
              </a:defRPr>
            </a:lvl7pPr>
            <a:lvl8pPr marL="5852014" lvl="7" indent="-487668" rtl="0">
              <a:spcBef>
                <a:spcPts val="0"/>
              </a:spcBef>
              <a:spcAft>
                <a:spcPts val="0"/>
              </a:spcAft>
              <a:buSzPts val="1200"/>
              <a:buFont typeface="Roboto"/>
              <a:buChar char="○"/>
              <a:defRPr sz="1920">
                <a:latin typeface="Roboto"/>
                <a:ea typeface="Roboto"/>
                <a:cs typeface="Roboto"/>
                <a:sym typeface="Roboto"/>
              </a:defRPr>
            </a:lvl8pPr>
            <a:lvl9pPr marL="6583516" lvl="8" indent="-487668" rtl="0">
              <a:spcBef>
                <a:spcPts val="0"/>
              </a:spcBef>
              <a:spcAft>
                <a:spcPts val="0"/>
              </a:spcAft>
              <a:buSzPts val="1200"/>
              <a:buFont typeface="Roboto"/>
              <a:buChar char="■"/>
              <a:defRPr sz="1920">
                <a:latin typeface="Roboto"/>
                <a:ea typeface="Roboto"/>
                <a:cs typeface="Roboto"/>
                <a:sym typeface="Roboto"/>
              </a:defRPr>
            </a:lvl9pPr>
          </a:lstStyle>
          <a:p>
            <a:endParaRPr/>
          </a:p>
        </p:txBody>
      </p:sp>
      <p:sp>
        <p:nvSpPr>
          <p:cNvPr id="217" name="Google Shape;217;p39"/>
          <p:cNvSpPr txBox="1">
            <a:spLocks noGrp="1"/>
          </p:cNvSpPr>
          <p:nvPr>
            <p:ph type="sldNum" idx="12"/>
          </p:nvPr>
        </p:nvSpPr>
        <p:spPr>
          <a:xfrm>
            <a:off x="6876253" y="7560388"/>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18" name="Google Shape;218;p39"/>
          <p:cNvSpPr/>
          <p:nvPr/>
        </p:nvSpPr>
        <p:spPr>
          <a:xfrm>
            <a:off x="0" y="8067464"/>
            <a:ext cx="14630400" cy="158400"/>
          </a:xfrm>
          <a:prstGeom prst="rect">
            <a:avLst/>
          </a:prstGeom>
          <a:solidFill>
            <a:srgbClr val="0AD7C8"/>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Cover 2">
  <p:cSld name="Cover_2">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7"/>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203" name="Google Shape;203;p37"/>
          <p:cNvSpPr txBox="1">
            <a:spLocks noGrp="1"/>
          </p:cNvSpPr>
          <p:nvPr>
            <p:ph type="sldNum" idx="12"/>
          </p:nvPr>
        </p:nvSpPr>
        <p:spPr>
          <a:xfrm>
            <a:off x="12921520" y="7820497"/>
            <a:ext cx="1429920" cy="158400"/>
          </a:xfrm>
          <a:prstGeom prst="rect">
            <a:avLst/>
          </a:prstGeom>
        </p:spPr>
        <p:txBody>
          <a:bodyPr spcFirstLastPara="1" wrap="square" lIns="91425" tIns="91425" rIns="91425" bIns="91425" anchor="ctr" anchorCtr="0">
            <a:noAutofit/>
          </a:bodyPr>
          <a:lstStyle>
            <a:lvl1pPr lvl="0" algn="r" rtl="0">
              <a:buNone/>
              <a:defRPr sz="1280">
                <a:solidFill>
                  <a:srgbClr val="CCCCCC"/>
                </a:solidFill>
                <a:latin typeface="Roboto"/>
                <a:ea typeface="Roboto"/>
                <a:cs typeface="Roboto"/>
                <a:sym typeface="Roboto"/>
              </a:defRPr>
            </a:lvl1pPr>
            <a:lvl2pPr lvl="1" algn="r" rtl="0">
              <a:buNone/>
              <a:defRPr sz="1280">
                <a:solidFill>
                  <a:srgbClr val="CCCCCC"/>
                </a:solidFill>
                <a:latin typeface="Roboto"/>
                <a:ea typeface="Roboto"/>
                <a:cs typeface="Roboto"/>
                <a:sym typeface="Roboto"/>
              </a:defRPr>
            </a:lvl2pPr>
            <a:lvl3pPr lvl="2" algn="r" rtl="0">
              <a:buNone/>
              <a:defRPr sz="1280">
                <a:solidFill>
                  <a:srgbClr val="CCCCCC"/>
                </a:solidFill>
                <a:latin typeface="Roboto"/>
                <a:ea typeface="Roboto"/>
                <a:cs typeface="Roboto"/>
                <a:sym typeface="Roboto"/>
              </a:defRPr>
            </a:lvl3pPr>
            <a:lvl4pPr lvl="3" algn="r" rtl="0">
              <a:buNone/>
              <a:defRPr sz="1280">
                <a:solidFill>
                  <a:srgbClr val="CCCCCC"/>
                </a:solidFill>
                <a:latin typeface="Roboto"/>
                <a:ea typeface="Roboto"/>
                <a:cs typeface="Roboto"/>
                <a:sym typeface="Roboto"/>
              </a:defRPr>
            </a:lvl4pPr>
            <a:lvl5pPr lvl="4" algn="r" rtl="0">
              <a:buNone/>
              <a:defRPr sz="1280">
                <a:solidFill>
                  <a:srgbClr val="CCCCCC"/>
                </a:solidFill>
                <a:latin typeface="Roboto"/>
                <a:ea typeface="Roboto"/>
                <a:cs typeface="Roboto"/>
                <a:sym typeface="Roboto"/>
              </a:defRPr>
            </a:lvl5pPr>
            <a:lvl6pPr lvl="5" algn="r" rtl="0">
              <a:buNone/>
              <a:defRPr sz="1280">
                <a:solidFill>
                  <a:srgbClr val="CCCCCC"/>
                </a:solidFill>
                <a:latin typeface="Roboto"/>
                <a:ea typeface="Roboto"/>
                <a:cs typeface="Roboto"/>
                <a:sym typeface="Roboto"/>
              </a:defRPr>
            </a:lvl6pPr>
            <a:lvl7pPr lvl="6" algn="r" rtl="0">
              <a:buNone/>
              <a:defRPr sz="1280">
                <a:solidFill>
                  <a:srgbClr val="CCCCCC"/>
                </a:solidFill>
                <a:latin typeface="Roboto"/>
                <a:ea typeface="Roboto"/>
                <a:cs typeface="Roboto"/>
                <a:sym typeface="Roboto"/>
              </a:defRPr>
            </a:lvl7pPr>
            <a:lvl8pPr lvl="7" algn="r" rtl="0">
              <a:buNone/>
              <a:defRPr sz="1280">
                <a:solidFill>
                  <a:srgbClr val="CCCCCC"/>
                </a:solidFill>
                <a:latin typeface="Roboto"/>
                <a:ea typeface="Roboto"/>
                <a:cs typeface="Roboto"/>
                <a:sym typeface="Roboto"/>
              </a:defRPr>
            </a:lvl8pPr>
            <a:lvl9pPr lvl="8" algn="r" rtl="0">
              <a:buNone/>
              <a:defRPr sz="128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1" y="4740110"/>
            <a:ext cx="14630401" cy="348949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4"/>
          <a:srcRect l="38876" t="38617" b="3552"/>
          <a:stretch/>
        </p:blipFill>
        <p:spPr>
          <a:xfrm>
            <a:off x="-1" y="4734417"/>
            <a:ext cx="4750779"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8930986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Content 2">
  <p:cSld name="Title and Content_4">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38"/>
          <p:cNvSpPr txBox="1">
            <a:spLocks noGrp="1"/>
          </p:cNvSpPr>
          <p:nvPr>
            <p:ph type="body" idx="1"/>
          </p:nvPr>
        </p:nvSpPr>
        <p:spPr>
          <a:xfrm>
            <a:off x="512060" y="2119451"/>
            <a:ext cx="13635360" cy="5052480"/>
          </a:xfrm>
          <a:prstGeom prst="rect">
            <a:avLst/>
          </a:prstGeom>
          <a:noFill/>
          <a:ln>
            <a:noFill/>
          </a:ln>
        </p:spPr>
        <p:txBody>
          <a:bodyPr spcFirstLastPara="1" wrap="square" lIns="91425" tIns="45700" rIns="91425" bIns="45700" anchor="t" anchorCtr="0">
            <a:noAutofit/>
          </a:bodyPr>
          <a:lstStyle>
            <a:lvl1pPr marL="731502" marR="0" lvl="0" indent="-365750" algn="l" rtl="0">
              <a:lnSpc>
                <a:spcPct val="100000"/>
              </a:lnSpc>
              <a:spcBef>
                <a:spcPts val="0"/>
              </a:spcBef>
              <a:spcAft>
                <a:spcPts val="0"/>
              </a:spcAft>
              <a:buClr>
                <a:srgbClr val="000000"/>
              </a:buClr>
              <a:buSzPts val="1400"/>
              <a:buFont typeface="Arial"/>
              <a:buNone/>
              <a:defRPr sz="2240" b="0" i="0" u="none" strike="noStrike" cap="none">
                <a:solidFill>
                  <a:srgbClr val="31383F"/>
                </a:solidFill>
                <a:latin typeface="Roboto"/>
                <a:ea typeface="Roboto"/>
                <a:cs typeface="Roboto"/>
                <a:sym typeface="Roboto"/>
              </a:defRPr>
            </a:lvl1pPr>
            <a:lvl2pPr marL="1463004" marR="0" lvl="1"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2pPr>
            <a:lvl3pPr marL="2194505" marR="0" lvl="2"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3pPr>
            <a:lvl4pPr marL="2926007" marR="0" lvl="3"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4pPr>
            <a:lvl5pPr marL="3657509" marR="0" lvl="4"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5pPr>
            <a:lvl6pPr marL="4389011" marR="0" lvl="5"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6pPr>
            <a:lvl7pPr marL="5120512" marR="0" lvl="6"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7pPr>
            <a:lvl8pPr marL="5852014" marR="0" lvl="7"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8pPr>
            <a:lvl9pPr marL="6583516" marR="0" lvl="8"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9"/>
        <p:cNvGrpSpPr/>
        <p:nvPr/>
      </p:nvGrpSpPr>
      <p:grpSpPr>
        <a:xfrm>
          <a:off x="0" y="0"/>
          <a:ext cx="0" cy="0"/>
          <a:chOff x="0" y="0"/>
          <a:chExt cx="0" cy="0"/>
        </a:xfrm>
      </p:grpSpPr>
      <p:sp>
        <p:nvSpPr>
          <p:cNvPr id="10" name="Google Shape;10;p2"/>
          <p:cNvSpPr/>
          <p:nvPr/>
        </p:nvSpPr>
        <p:spPr>
          <a:xfrm>
            <a:off x="0" y="7990679"/>
            <a:ext cx="14630400" cy="279360"/>
          </a:xfrm>
          <a:prstGeom prst="rect">
            <a:avLst/>
          </a:prstGeom>
          <a:solidFill>
            <a:srgbClr val="FFFFFF"/>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1" name="Google Shape;11;p2"/>
          <p:cNvSpPr txBox="1">
            <a:spLocks noGrp="1"/>
          </p:cNvSpPr>
          <p:nvPr>
            <p:ph type="title"/>
          </p:nvPr>
        </p:nvSpPr>
        <p:spPr>
          <a:xfrm>
            <a:off x="1111064" y="2492252"/>
            <a:ext cx="5151840" cy="17582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44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 descr="Click to add picture"/>
          <p:cNvSpPr>
            <a:spLocks noGrp="1"/>
          </p:cNvSpPr>
          <p:nvPr>
            <p:ph type="pic" idx="2"/>
          </p:nvPr>
        </p:nvSpPr>
        <p:spPr>
          <a:xfrm>
            <a:off x="7315201" y="23372"/>
            <a:ext cx="7315200" cy="82060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4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grpSp>
        <p:nvGrpSpPr>
          <p:cNvPr id="13" name="Google Shape;13;p2"/>
          <p:cNvGrpSpPr/>
          <p:nvPr/>
        </p:nvGrpSpPr>
        <p:grpSpPr>
          <a:xfrm>
            <a:off x="736212" y="1727349"/>
            <a:ext cx="5896862" cy="4754102"/>
            <a:chOff x="1806363" y="1221920"/>
            <a:chExt cx="3685539" cy="2973990"/>
          </a:xfrm>
        </p:grpSpPr>
        <p:sp>
          <p:nvSpPr>
            <p:cNvPr id="14" name="Google Shape;14;p2"/>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sp>
          <p:nvSpPr>
            <p:cNvPr id="15" name="Google Shape;15;p2"/>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grpSp>
      <p:sp>
        <p:nvSpPr>
          <p:cNvPr id="16" name="Google Shape;16;p2"/>
          <p:cNvSpPr txBox="1">
            <a:spLocks noGrp="1"/>
          </p:cNvSpPr>
          <p:nvPr>
            <p:ph type="body" idx="1"/>
          </p:nvPr>
        </p:nvSpPr>
        <p:spPr>
          <a:xfrm>
            <a:off x="1111064" y="4464158"/>
            <a:ext cx="5151840" cy="1554720"/>
          </a:xfrm>
          <a:prstGeom prst="rect">
            <a:avLst/>
          </a:prstGeom>
          <a:noFill/>
          <a:ln>
            <a:noFill/>
          </a:ln>
        </p:spPr>
        <p:txBody>
          <a:bodyPr spcFirstLastPara="1" wrap="square" lIns="91425" tIns="45700" rIns="91425" bIns="45700" anchor="t" anchorCtr="0">
            <a:noAutofit/>
          </a:bodyPr>
          <a:lstStyle>
            <a:lvl1pPr marL="731502" marR="0" lvl="0" indent="-365750" algn="ctr" rtl="0">
              <a:lnSpc>
                <a:spcPct val="100000"/>
              </a:lnSpc>
              <a:spcBef>
                <a:spcPts val="0"/>
              </a:spcBef>
              <a:spcAft>
                <a:spcPts val="0"/>
              </a:spcAft>
              <a:buClr>
                <a:schemeClr val="dk2"/>
              </a:buClr>
              <a:buSzPts val="1200"/>
              <a:buFont typeface="Arial"/>
              <a:buNone/>
              <a:defRPr sz="2240" b="0" i="0" u="none" strike="noStrike" cap="none">
                <a:solidFill>
                  <a:schemeClr val="dk1"/>
                </a:solidFill>
                <a:latin typeface="Roboto"/>
                <a:ea typeface="Roboto"/>
                <a:cs typeface="Roboto"/>
                <a:sym typeface="Roboto"/>
              </a:defRPr>
            </a:lvl1pPr>
            <a:lvl2pPr marL="1463004" marR="0" lvl="1"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2pPr>
            <a:lvl3pPr marL="2194505" marR="0" lvl="2"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3pPr>
            <a:lvl4pPr marL="2926007" marR="0" lvl="3"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4pPr>
            <a:lvl5pPr marL="3657509" marR="0" lvl="4"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5pPr>
            <a:lvl6pPr marL="4389011" marR="0" lvl="5"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L="5120512" marR="0" lvl="6"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L="5852014" marR="0" lvl="7"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L="6583516" marR="0" lvl="8"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593467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FFF"/>
        </a:solidFill>
        <a:effectLst/>
      </p:bgPr>
    </p:bg>
    <p:spTree>
      <p:nvGrpSpPr>
        <p:cNvPr id="1" name="Shape 326"/>
        <p:cNvGrpSpPr/>
        <p:nvPr/>
      </p:nvGrpSpPr>
      <p:grpSpPr>
        <a:xfrm>
          <a:off x="0" y="0"/>
          <a:ext cx="0" cy="0"/>
          <a:chOff x="0" y="0"/>
          <a:chExt cx="0" cy="0"/>
        </a:xfrm>
      </p:grpSpPr>
      <p:sp>
        <p:nvSpPr>
          <p:cNvPr id="327" name="Google Shape;327;p54"/>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p54"/>
          <p:cNvSpPr txBox="1">
            <a:spLocks noGrp="1"/>
          </p:cNvSpPr>
          <p:nvPr>
            <p:ph type="body" idx="1"/>
          </p:nvPr>
        </p:nvSpPr>
        <p:spPr>
          <a:xfrm>
            <a:off x="49872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329" name="Google Shape;329;p54"/>
          <p:cNvSpPr txBox="1">
            <a:spLocks noGrp="1"/>
          </p:cNvSpPr>
          <p:nvPr>
            <p:ph type="body" idx="2"/>
          </p:nvPr>
        </p:nvSpPr>
        <p:spPr>
          <a:xfrm>
            <a:off x="773184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330" name="Google Shape;330;p54"/>
          <p:cNvSpPr txBox="1">
            <a:spLocks noGrp="1"/>
          </p:cNvSpPr>
          <p:nvPr>
            <p:ph type="sldNum" idx="12"/>
          </p:nvPr>
        </p:nvSpPr>
        <p:spPr>
          <a:xfrm>
            <a:off x="6876253" y="7560368"/>
            <a:ext cx="877920" cy="629657"/>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331" name="Google Shape;331;p54"/>
          <p:cNvSpPr/>
          <p:nvPr/>
        </p:nvSpPr>
        <p:spPr>
          <a:xfrm>
            <a:off x="0" y="8067443"/>
            <a:ext cx="14630400" cy="158254"/>
          </a:xfrm>
          <a:prstGeom prst="rect">
            <a:avLst/>
          </a:prstGeom>
          <a:solidFill>
            <a:srgbClr val="0AD7C8"/>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Tree>
    <p:extLst>
      <p:ext uri="{BB962C8B-B14F-4D97-AF65-F5344CB8AC3E}">
        <p14:creationId xmlns:p14="http://schemas.microsoft.com/office/powerpoint/2010/main" val="12789578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01"/>
        <p:cNvGrpSpPr/>
        <p:nvPr/>
      </p:nvGrpSpPr>
      <p:grpSpPr>
        <a:xfrm>
          <a:off x="0" y="0"/>
          <a:ext cx="0" cy="0"/>
          <a:chOff x="0" y="0"/>
          <a:chExt cx="0" cy="0"/>
        </a:xfrm>
      </p:grpSpPr>
      <p:sp>
        <p:nvSpPr>
          <p:cNvPr id="802" name="Google Shape;802;p115"/>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90382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630628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936346" y="1929431"/>
            <a:ext cx="5481600" cy="43852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p:nvPr/>
        </p:nvSpPr>
        <p:spPr>
          <a:xfrm>
            <a:off x="0" y="7990679"/>
            <a:ext cx="14630400" cy="279360"/>
          </a:xfrm>
          <a:prstGeom prst="rect">
            <a:avLst/>
          </a:prstGeom>
          <a:solidFill>
            <a:srgbClr val="FFFFFF"/>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grpSp>
        <p:nvGrpSpPr>
          <p:cNvPr id="43" name="Google Shape;43;p8"/>
          <p:cNvGrpSpPr/>
          <p:nvPr/>
        </p:nvGrpSpPr>
        <p:grpSpPr>
          <a:xfrm>
            <a:off x="736212" y="1727349"/>
            <a:ext cx="5896862" cy="4754102"/>
            <a:chOff x="1806363" y="1221920"/>
            <a:chExt cx="3685539" cy="2973990"/>
          </a:xfrm>
        </p:grpSpPr>
        <p:sp>
          <p:nvSpPr>
            <p:cNvPr id="44" name="Google Shape;44;p8"/>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sp>
          <p:nvSpPr>
            <p:cNvPr id="45" name="Google Shape;45;p8"/>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grpSp>
      <p:sp>
        <p:nvSpPr>
          <p:cNvPr id="46" name="Google Shape;46;p8" descr="Click to add picture"/>
          <p:cNvSpPr>
            <a:spLocks noGrp="1"/>
          </p:cNvSpPr>
          <p:nvPr>
            <p:ph type="pic" idx="2"/>
          </p:nvPr>
        </p:nvSpPr>
        <p:spPr>
          <a:xfrm>
            <a:off x="7315201" y="23372"/>
            <a:ext cx="7315200" cy="82060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4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73453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1171063"/>
            <a:ext cx="11453752" cy="3291840"/>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7" y="315240"/>
            <a:ext cx="13592801" cy="2834640"/>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7" y="1229735"/>
            <a:ext cx="13592801" cy="2377440"/>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684991"/>
            <a:ext cx="3408220" cy="12252960"/>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7070499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1171063"/>
            <a:ext cx="11453752" cy="3291840"/>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7" y="315240"/>
            <a:ext cx="13592801" cy="2834640"/>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7" y="1229735"/>
            <a:ext cx="13592801" cy="2377440"/>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684991"/>
            <a:ext cx="3408220" cy="12252960"/>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6847310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9" y="4203700"/>
            <a:ext cx="10065822" cy="803375"/>
          </a:xfrm>
        </p:spPr>
        <p:txBody>
          <a:bodyPr wrap="square">
            <a:spAutoFit/>
          </a:bodyPr>
          <a:lstStyle>
            <a:lvl1pPr marL="0" indent="0" algn="r">
              <a:buNone/>
              <a:defRPr sz="50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p:nvCxnSpPr>
        <p:spPr>
          <a:xfrm>
            <a:off x="4144489"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p:nvSpPr>
        <p:spPr>
          <a:xfrm>
            <a:off x="4546600" y="7375849"/>
            <a:ext cx="9283700" cy="400110"/>
          </a:xfrm>
          <a:prstGeom prst="rect">
            <a:avLst/>
          </a:prstGeom>
          <a:noFill/>
        </p:spPr>
        <p:txBody>
          <a:bodyPr wrap="square">
            <a:spAutoFit/>
          </a:bodyPr>
          <a:lstStyle/>
          <a:p>
            <a:pPr algn="r"/>
            <a:r>
              <a:rPr lang="en-US" sz="1000">
                <a:solidFill>
                  <a:schemeClr val="bg1">
                    <a:lumMod val="75000"/>
                  </a:schemeClr>
                </a:solidFill>
                <a:latin typeface="Aventa" pitchFamily="2" charset="77"/>
              </a:rPr>
              <a:t>©2024 HealthEdge Software, Inc. | GuidingCare®, HealthEdge®, HealthRules®, and HealthEdge and Wellframe logos are registered trademarks or trademarks of HealthEdge Software, Inc. All Rights Reserved.</a:t>
            </a:r>
          </a:p>
        </p:txBody>
      </p:sp>
      <p:sp>
        <p:nvSpPr>
          <p:cNvPr id="2" name="Text Placeholder 15">
            <a:extLst>
              <a:ext uri="{FF2B5EF4-FFF2-40B4-BE49-F238E27FC236}">
                <a16:creationId xmlns:a16="http://schemas.microsoft.com/office/drawing/2014/main" id="{402FF527-FDAB-86B1-C01B-2FACB10C1871}"/>
              </a:ext>
            </a:extLst>
          </p:cNvPr>
          <p:cNvSpPr>
            <a:spLocks noGrp="1"/>
          </p:cNvSpPr>
          <p:nvPr>
            <p:ph type="body" sz="quarter" idx="11" hasCustomPrompt="1"/>
          </p:nvPr>
        </p:nvSpPr>
        <p:spPr>
          <a:xfrm>
            <a:off x="6384163" y="5478191"/>
            <a:ext cx="7446137" cy="719171"/>
          </a:xfrm>
        </p:spPr>
        <p:txBody>
          <a:bodyPr wrap="square">
            <a:spAutoFit/>
          </a:bodyPr>
          <a:lstStyle>
            <a:lvl1pPr marL="0" indent="0" algn="r">
              <a:buNone/>
              <a:defRPr sz="1800">
                <a:solidFill>
                  <a:schemeClr val="bg1"/>
                </a:solidFill>
              </a:defRPr>
            </a:lvl1pPr>
            <a:lvl2pPr marL="548618" indent="0">
              <a:buNone/>
              <a:defRPr/>
            </a:lvl2pPr>
            <a:lvl3pPr marL="1097236" indent="0">
              <a:buNone/>
              <a:defRPr/>
            </a:lvl3pPr>
            <a:lvl4pPr marL="1645854" indent="0">
              <a:buNone/>
              <a:defRPr/>
            </a:lvl4pPr>
            <a:lvl5pPr marL="2194472" indent="0">
              <a:buNone/>
              <a:defRPr/>
            </a:lvl5pPr>
          </a:lstStyle>
          <a:p>
            <a:pPr algn="r"/>
            <a:r>
              <a:rPr lang="en-US">
                <a:solidFill>
                  <a:schemeClr val="bg1"/>
                </a:solidFill>
                <a:latin typeface="Aventa" pitchFamily="2" charset="77"/>
              </a:rPr>
              <a:t>Sub-Headline Text Lorem Ipsum Dolor Sit </a:t>
            </a:r>
            <a:r>
              <a:rPr lang="en-US" err="1">
                <a:solidFill>
                  <a:schemeClr val="bg1"/>
                </a:solidFill>
                <a:latin typeface="Aventa" pitchFamily="2" charset="77"/>
              </a:rPr>
              <a:t>Amet</a:t>
            </a:r>
            <a:r>
              <a:rPr lang="en-US">
                <a:solidFill>
                  <a:schemeClr val="bg1"/>
                </a:solidFill>
                <a:latin typeface="Aventa" pitchFamily="2" charset="77"/>
              </a:rPr>
              <a:t> </a:t>
            </a:r>
            <a:r>
              <a:rPr lang="en-US" err="1">
                <a:solidFill>
                  <a:schemeClr val="bg1"/>
                </a:solidFill>
                <a:latin typeface="Aventa" pitchFamily="2" charset="77"/>
              </a:rPr>
              <a:t>Conse</a:t>
            </a:r>
            <a:endParaRPr lang="en-US">
              <a:solidFill>
                <a:schemeClr val="bg1"/>
              </a:solidFill>
              <a:latin typeface="Aventa" pitchFamily="2" charset="77"/>
            </a:endParaRPr>
          </a:p>
          <a:p>
            <a:pPr algn="r"/>
            <a:r>
              <a:rPr lang="en-US" err="1">
                <a:solidFill>
                  <a:schemeClr val="bg1"/>
                </a:solidFill>
                <a:latin typeface="Aventa" pitchFamily="2" charset="77"/>
              </a:rPr>
              <a:t>Tetuer</a:t>
            </a:r>
            <a:r>
              <a:rPr lang="en-US">
                <a:solidFill>
                  <a:schemeClr val="bg1"/>
                </a:solidFill>
                <a:latin typeface="Aventa" pitchFamily="2" charset="77"/>
              </a:rPr>
              <a:t> </a:t>
            </a:r>
            <a:r>
              <a:rPr lang="en-US" err="1">
                <a:solidFill>
                  <a:schemeClr val="bg1"/>
                </a:solidFill>
                <a:latin typeface="Aventa" pitchFamily="2" charset="77"/>
              </a:rPr>
              <a:t>Adipiscing</a:t>
            </a:r>
            <a:r>
              <a:rPr lang="en-US">
                <a:solidFill>
                  <a:schemeClr val="bg1"/>
                </a:solidFill>
                <a:latin typeface="Aventa" pitchFamily="2" charset="77"/>
              </a:rPr>
              <a:t> </a:t>
            </a:r>
            <a:r>
              <a:rPr lang="en-US" err="1">
                <a:solidFill>
                  <a:schemeClr val="bg1"/>
                </a:solidFill>
                <a:latin typeface="Aventa" pitchFamily="2" charset="77"/>
              </a:rPr>
              <a:t>Elit</a:t>
            </a:r>
            <a:r>
              <a:rPr lang="en-US">
                <a:solidFill>
                  <a:schemeClr val="bg1"/>
                </a:solidFill>
                <a:latin typeface="Aventa" pitchFamily="2" charset="77"/>
              </a:rPr>
              <a:t> Sed </a:t>
            </a:r>
            <a:r>
              <a:rPr lang="en-US" err="1">
                <a:solidFill>
                  <a:schemeClr val="bg1"/>
                </a:solidFill>
                <a:latin typeface="Aventa" pitchFamily="2" charset="77"/>
              </a:rPr>
              <a:t>Amet</a:t>
            </a:r>
            <a:endParaRPr lang="en-US">
              <a:solidFill>
                <a:schemeClr val="bg1"/>
              </a:solidFill>
              <a:latin typeface="Aventa" pitchFamily="2" charset="77"/>
            </a:endParaRPr>
          </a:p>
        </p:txBody>
      </p:sp>
    </p:spTree>
    <p:extLst>
      <p:ext uri="{BB962C8B-B14F-4D97-AF65-F5344CB8AC3E}">
        <p14:creationId xmlns:p14="http://schemas.microsoft.com/office/powerpoint/2010/main" val="38541621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1318162" y="3527018"/>
            <a:ext cx="7659151" cy="1495948"/>
          </a:xfrm>
        </p:spPr>
        <p:txBody>
          <a:bodyPr wrap="square">
            <a:spAutoFit/>
          </a:bodyPr>
          <a:lstStyle>
            <a:lvl1pPr marL="0" indent="0" algn="l">
              <a:buNone/>
              <a:defRPr sz="50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2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p:nvCxnSpPr>
        <p:spPr>
          <a:xfrm>
            <a:off x="1318162"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p:nvSpPr>
        <p:spPr>
          <a:xfrm>
            <a:off x="1318161" y="7366223"/>
            <a:ext cx="7142446" cy="400110"/>
          </a:xfrm>
          <a:prstGeom prst="rect">
            <a:avLst/>
          </a:prstGeom>
          <a:noFill/>
        </p:spPr>
        <p:txBody>
          <a:bodyPr wrap="square">
            <a:spAutoFit/>
          </a:bodyPr>
          <a:lstStyle/>
          <a:p>
            <a:pPr algn="l"/>
            <a:r>
              <a:rPr lang="en-US" sz="1000">
                <a:solidFill>
                  <a:schemeClr val="bg1">
                    <a:lumMod val="75000"/>
                  </a:schemeClr>
                </a:solidFill>
                <a:latin typeface="Aventa" pitchFamily="2" charset="77"/>
              </a:rPr>
              <a:t>©2024 HealthEdge Software, Inc. | GuidingCare®, HealthEdge®, HealthRules®, and HealthEdge and Wellframe logos are registered trademarks or trademarks of HealthEdge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hasCustomPrompt="1"/>
          </p:nvPr>
        </p:nvSpPr>
        <p:spPr>
          <a:xfrm>
            <a:off x="1317626" y="5391150"/>
            <a:ext cx="7659688" cy="719171"/>
          </a:xfrm>
        </p:spPr>
        <p:txBody>
          <a:bodyPr wrap="square">
            <a:spAutoFit/>
          </a:bodyPr>
          <a:lstStyle>
            <a:lvl1pPr marL="0" indent="0">
              <a:buNone/>
              <a:defRPr sz="1800">
                <a:solidFill>
                  <a:schemeClr val="bg1">
                    <a:lumMod val="95000"/>
                  </a:schemeClr>
                </a:solidFill>
                <a:latin typeface="Aventa" pitchFamily="2" charset="77"/>
              </a:defRPr>
            </a:lvl1pPr>
            <a:lvl2pPr marL="548618" indent="0">
              <a:buNone/>
              <a:defRPr sz="1800">
                <a:solidFill>
                  <a:schemeClr val="bg1">
                    <a:lumMod val="95000"/>
                  </a:schemeClr>
                </a:solidFill>
                <a:latin typeface="Aventa" pitchFamily="2" charset="77"/>
              </a:defRPr>
            </a:lvl2pPr>
            <a:lvl3pPr marL="1097236" indent="0">
              <a:buNone/>
              <a:defRPr sz="1800">
                <a:solidFill>
                  <a:schemeClr val="bg1">
                    <a:lumMod val="95000"/>
                  </a:schemeClr>
                </a:solidFill>
                <a:latin typeface="Aventa" pitchFamily="2" charset="77"/>
              </a:defRPr>
            </a:lvl3pPr>
            <a:lvl4pPr marL="1645854" indent="0">
              <a:buNone/>
              <a:defRPr sz="1800">
                <a:solidFill>
                  <a:schemeClr val="bg1">
                    <a:lumMod val="95000"/>
                  </a:schemeClr>
                </a:solidFill>
                <a:latin typeface="Aventa" pitchFamily="2" charset="77"/>
              </a:defRPr>
            </a:lvl4pPr>
            <a:lvl5pPr marL="2194472"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3134264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233596"/>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6"/>
            <a:ext cx="5267325" cy="5824254"/>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a:srcRect l="38876" t="38617" b="6705"/>
          <a:stretch/>
        </p:blipFill>
        <p:spPr>
          <a:xfrm>
            <a:off x="118754" y="4859586"/>
            <a:ext cx="4750779"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2"/>
            <a:ext cx="4293579" cy="2536079"/>
          </a:xfrm>
        </p:spPr>
        <p:txBody>
          <a:bodyPr wrap="square" anchor="t">
            <a:spAutoFit/>
          </a:bodyPr>
          <a:lstStyle>
            <a:lvl1pPr marL="285750" indent="-285750">
              <a:lnSpc>
                <a:spcPct val="100000"/>
              </a:lnSpc>
              <a:buClr>
                <a:schemeClr val="accent1"/>
              </a:buClr>
              <a:buFont typeface="Courier New" panose="02070309020205020404" pitchFamily="49" charset="0"/>
              <a:buChar char="o"/>
              <a:defRPr sz="1800" b="0" i="0">
                <a:solidFill>
                  <a:schemeClr val="bg1"/>
                </a:solidFill>
                <a:latin typeface="Arial Nova" panose="020B0504020202020204" pitchFamily="34" charset="0"/>
              </a:defRPr>
            </a:lvl1pPr>
            <a:lvl2pPr marL="834390" indent="-285750">
              <a:buClr>
                <a:schemeClr val="accent1"/>
              </a:buClr>
              <a:buFont typeface="System Font Regular"/>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13" name="Text Placeholder 10">
            <a:extLst>
              <a:ext uri="{FF2B5EF4-FFF2-40B4-BE49-F238E27FC236}">
                <a16:creationId xmlns:a16="http://schemas.microsoft.com/office/drawing/2014/main" id="{483AA028-5865-3AAA-83D5-A5BA97F714EC}"/>
              </a:ext>
            </a:extLst>
          </p:cNvPr>
          <p:cNvSpPr>
            <a:spLocks noGrp="1"/>
          </p:cNvSpPr>
          <p:nvPr>
            <p:ph type="body" sz="quarter" idx="12" hasCustomPrompt="1"/>
          </p:nvPr>
        </p:nvSpPr>
        <p:spPr>
          <a:xfrm>
            <a:off x="6188765" y="2960599"/>
            <a:ext cx="7434542"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B7DC17D-BF9A-A2B1-6486-5EE0102338CD}"/>
              </a:ext>
            </a:extLst>
          </p:cNvPr>
          <p:cNvSpPr>
            <a:spLocks noGrp="1"/>
          </p:cNvSpPr>
          <p:nvPr>
            <p:ph type="body" sz="quarter" idx="16" hasCustomPrompt="1"/>
          </p:nvPr>
        </p:nvSpPr>
        <p:spPr>
          <a:xfrm>
            <a:off x="6188765" y="2435667"/>
            <a:ext cx="809725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35843462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9" y="4203700"/>
            <a:ext cx="10065822" cy="803375"/>
          </a:xfrm>
        </p:spPr>
        <p:txBody>
          <a:bodyPr wrap="square">
            <a:spAutoFit/>
          </a:bodyPr>
          <a:lstStyle>
            <a:lvl1pPr marL="0" indent="0" algn="r">
              <a:buNone/>
              <a:defRPr sz="50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3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p:nvCxnSpPr>
        <p:spPr>
          <a:xfrm>
            <a:off x="4144489"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p:nvSpPr>
        <p:spPr>
          <a:xfrm>
            <a:off x="4546600" y="7375849"/>
            <a:ext cx="9283700" cy="400110"/>
          </a:xfrm>
          <a:prstGeom prst="rect">
            <a:avLst/>
          </a:prstGeom>
          <a:noFill/>
        </p:spPr>
        <p:txBody>
          <a:bodyPr wrap="square">
            <a:spAutoFit/>
          </a:bodyPr>
          <a:lstStyle/>
          <a:p>
            <a:pPr algn="r"/>
            <a:r>
              <a:rPr lang="en-US" sz="1000">
                <a:solidFill>
                  <a:schemeClr val="bg1">
                    <a:lumMod val="75000"/>
                  </a:schemeClr>
                </a:solidFill>
                <a:latin typeface="Aventa" pitchFamily="2" charset="77"/>
              </a:rPr>
              <a:t>©2024 HealthEdge Software, Inc. | GuidingCare®, HealthEdge®, HealthRules®, and HealthEdge and Wellframe logos are registered trademarks or trademarks of HealthEdge Software, Inc. All Rights Reserved.</a:t>
            </a:r>
          </a:p>
        </p:txBody>
      </p:sp>
      <p:sp>
        <p:nvSpPr>
          <p:cNvPr id="3" name="Text Placeholder 15">
            <a:extLst>
              <a:ext uri="{FF2B5EF4-FFF2-40B4-BE49-F238E27FC236}">
                <a16:creationId xmlns:a16="http://schemas.microsoft.com/office/drawing/2014/main" id="{43EC5626-2323-5698-5B9C-7AE206958A3B}"/>
              </a:ext>
            </a:extLst>
          </p:cNvPr>
          <p:cNvSpPr>
            <a:spLocks noGrp="1"/>
          </p:cNvSpPr>
          <p:nvPr>
            <p:ph type="body" sz="quarter" idx="11" hasCustomPrompt="1"/>
          </p:nvPr>
        </p:nvSpPr>
        <p:spPr>
          <a:xfrm>
            <a:off x="6384163" y="5478191"/>
            <a:ext cx="7446137" cy="719171"/>
          </a:xfrm>
        </p:spPr>
        <p:txBody>
          <a:bodyPr wrap="square">
            <a:spAutoFit/>
          </a:bodyPr>
          <a:lstStyle>
            <a:lvl1pPr marL="0" indent="0" algn="r">
              <a:buNone/>
              <a:defRPr sz="1800">
                <a:solidFill>
                  <a:schemeClr val="bg1"/>
                </a:solidFill>
              </a:defRPr>
            </a:lvl1pPr>
            <a:lvl2pPr marL="548618" indent="0">
              <a:buNone/>
              <a:defRPr/>
            </a:lvl2pPr>
            <a:lvl3pPr marL="1097236" indent="0">
              <a:buNone/>
              <a:defRPr/>
            </a:lvl3pPr>
            <a:lvl4pPr marL="1645854" indent="0">
              <a:buNone/>
              <a:defRPr/>
            </a:lvl4pPr>
            <a:lvl5pPr marL="2194472" indent="0">
              <a:buNone/>
              <a:defRPr/>
            </a:lvl5pPr>
          </a:lstStyle>
          <a:p>
            <a:pPr algn="r"/>
            <a:r>
              <a:rPr lang="en-US">
                <a:solidFill>
                  <a:schemeClr val="bg1"/>
                </a:solidFill>
                <a:latin typeface="Aventa" pitchFamily="2" charset="77"/>
              </a:rPr>
              <a:t>Sub-Headline Text Lorem Ipsum Dolor Sit </a:t>
            </a:r>
            <a:r>
              <a:rPr lang="en-US" err="1">
                <a:solidFill>
                  <a:schemeClr val="bg1"/>
                </a:solidFill>
                <a:latin typeface="Aventa" pitchFamily="2" charset="77"/>
              </a:rPr>
              <a:t>Amet</a:t>
            </a:r>
            <a:r>
              <a:rPr lang="en-US">
                <a:solidFill>
                  <a:schemeClr val="bg1"/>
                </a:solidFill>
                <a:latin typeface="Aventa" pitchFamily="2" charset="77"/>
              </a:rPr>
              <a:t> </a:t>
            </a:r>
            <a:r>
              <a:rPr lang="en-US" err="1">
                <a:solidFill>
                  <a:schemeClr val="bg1"/>
                </a:solidFill>
                <a:latin typeface="Aventa" pitchFamily="2" charset="77"/>
              </a:rPr>
              <a:t>Conse</a:t>
            </a:r>
            <a:endParaRPr lang="en-US">
              <a:solidFill>
                <a:schemeClr val="bg1"/>
              </a:solidFill>
              <a:latin typeface="Aventa" pitchFamily="2" charset="77"/>
            </a:endParaRPr>
          </a:p>
          <a:p>
            <a:pPr algn="r"/>
            <a:r>
              <a:rPr lang="en-US" err="1">
                <a:solidFill>
                  <a:schemeClr val="bg1"/>
                </a:solidFill>
                <a:latin typeface="Aventa" pitchFamily="2" charset="77"/>
              </a:rPr>
              <a:t>Tetuer</a:t>
            </a:r>
            <a:r>
              <a:rPr lang="en-US">
                <a:solidFill>
                  <a:schemeClr val="bg1"/>
                </a:solidFill>
                <a:latin typeface="Aventa" pitchFamily="2" charset="77"/>
              </a:rPr>
              <a:t> </a:t>
            </a:r>
            <a:r>
              <a:rPr lang="en-US" err="1">
                <a:solidFill>
                  <a:schemeClr val="bg1"/>
                </a:solidFill>
                <a:latin typeface="Aventa" pitchFamily="2" charset="77"/>
              </a:rPr>
              <a:t>Adipiscing</a:t>
            </a:r>
            <a:r>
              <a:rPr lang="en-US">
                <a:solidFill>
                  <a:schemeClr val="bg1"/>
                </a:solidFill>
                <a:latin typeface="Aventa" pitchFamily="2" charset="77"/>
              </a:rPr>
              <a:t> </a:t>
            </a:r>
            <a:r>
              <a:rPr lang="en-US" err="1">
                <a:solidFill>
                  <a:schemeClr val="bg1"/>
                </a:solidFill>
                <a:latin typeface="Aventa" pitchFamily="2" charset="77"/>
              </a:rPr>
              <a:t>Elit</a:t>
            </a:r>
            <a:r>
              <a:rPr lang="en-US">
                <a:solidFill>
                  <a:schemeClr val="bg1"/>
                </a:solidFill>
                <a:latin typeface="Aventa" pitchFamily="2" charset="77"/>
              </a:rPr>
              <a:t> Sed </a:t>
            </a:r>
            <a:r>
              <a:rPr lang="en-US" err="1">
                <a:solidFill>
                  <a:schemeClr val="bg1"/>
                </a:solidFill>
                <a:latin typeface="Aventa" pitchFamily="2" charset="77"/>
              </a:rPr>
              <a:t>Amet</a:t>
            </a:r>
            <a:endParaRPr lang="en-US">
              <a:solidFill>
                <a:schemeClr val="bg1"/>
              </a:solidFill>
              <a:latin typeface="Aventa" pitchFamily="2" charset="77"/>
            </a:endParaRPr>
          </a:p>
        </p:txBody>
      </p:sp>
    </p:spTree>
    <p:extLst>
      <p:ext uri="{BB962C8B-B14F-4D97-AF65-F5344CB8AC3E}">
        <p14:creationId xmlns:p14="http://schemas.microsoft.com/office/powerpoint/2010/main" val="31111316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5"/>
            <a:ext cx="6348845" cy="803375"/>
          </a:xfrm>
        </p:spPr>
        <p:txBody>
          <a:bodyPr wrap="square">
            <a:spAutoFit/>
          </a:bodyPr>
          <a:lstStyle>
            <a:lvl1pPr marL="0" indent="0" algn="r">
              <a:buNone/>
              <a:defRPr sz="50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p:nvCxnSpPr>
        <p:spPr>
          <a:xfrm>
            <a:off x="7912598"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5"/>
            <a:ext cx="6348845" cy="313932"/>
          </a:xfrm>
        </p:spPr>
        <p:txBody>
          <a:bodyPr wrap="square">
            <a:spAutoFit/>
          </a:bodyPr>
          <a:lstStyle>
            <a:lvl1pPr marL="0" indent="0" algn="r">
              <a:buNone/>
              <a:defRPr sz="16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20829585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5"/>
            <a:ext cx="6348845" cy="803375"/>
          </a:xfrm>
        </p:spPr>
        <p:txBody>
          <a:bodyPr wrap="square">
            <a:spAutoFit/>
          </a:bodyPr>
          <a:lstStyle>
            <a:lvl1pPr marL="0" indent="0" algn="r">
              <a:buNone/>
              <a:defRPr sz="50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Section 2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p:nvCxnSpPr>
        <p:spPr>
          <a:xfrm>
            <a:off x="7912598"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5"/>
            <a:ext cx="6348845" cy="313932"/>
          </a:xfrm>
        </p:spPr>
        <p:txBody>
          <a:bodyPr wrap="square">
            <a:spAutoFit/>
          </a:bodyPr>
          <a:lstStyle>
            <a:lvl1pPr marL="0" indent="0" algn="r">
              <a:buNone/>
              <a:defRPr sz="16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Sub-Headline Text Lorem Ipsum Dolor Sit </a:t>
            </a:r>
            <a:r>
              <a:rPr lang="en-US" err="1"/>
              <a:t>Amet</a:t>
            </a:r>
            <a:r>
              <a:rPr lang="en-US"/>
              <a:t> </a:t>
            </a:r>
            <a:r>
              <a:rPr lang="en-US" err="1"/>
              <a:t>Conse</a:t>
            </a:r>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18381814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2" y="1828802"/>
            <a:ext cx="6348845" cy="1027211"/>
          </a:xfrm>
        </p:spPr>
        <p:txBody>
          <a:bodyPr>
            <a:normAutofit/>
          </a:bodyPr>
          <a:lstStyle>
            <a:lvl1pPr marL="0" indent="0" algn="l">
              <a:buNone/>
              <a:defRPr sz="4000" b="0" i="0">
                <a:solidFill>
                  <a:srgbClr val="0193C7"/>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2" y="2909210"/>
            <a:ext cx="8407853" cy="5119222"/>
          </a:xfrm>
        </p:spPr>
        <p:txBody>
          <a:bodyPr wrap="square">
            <a:spAutoFit/>
          </a:bodyPr>
          <a:lstStyle>
            <a:lvl1pPr marL="514330" indent="-514330">
              <a:lnSpc>
                <a:spcPct val="150000"/>
              </a:lnSpc>
              <a:buClr>
                <a:schemeClr val="accent1"/>
              </a:buClr>
              <a:buFont typeface="+mj-lt"/>
              <a:buAutoNum type="arabicPeriod"/>
              <a:defRPr sz="2000" b="0" i="0">
                <a:solidFill>
                  <a:schemeClr val="accent2"/>
                </a:solidFill>
                <a:latin typeface="Aventa" pitchFamily="2" charset="77"/>
              </a:defRPr>
            </a:lvl1pPr>
            <a:lvl2pPr marL="1062948" indent="-514330">
              <a:buClr>
                <a:schemeClr val="accent1"/>
              </a:buClr>
              <a:buFont typeface="Courier New" panose="02070309020205020404" pitchFamily="49" charset="0"/>
              <a:buChar char="o"/>
              <a:defRPr sz="2000" b="0" i="0">
                <a:latin typeface="Aventa" pitchFamily="2" charset="77"/>
              </a:defRPr>
            </a:lvl2pPr>
            <a:lvl3pPr marL="1554418" indent="-457182">
              <a:buClr>
                <a:schemeClr val="accent1"/>
              </a:buClr>
              <a:buFont typeface="Arial" panose="020B0604020202020204" pitchFamily="34" charset="0"/>
              <a:buChar char="•"/>
              <a:defRPr sz="1500" b="0" i="0">
                <a:latin typeface="Aventa" pitchFamily="2" charset="77"/>
              </a:defRPr>
            </a:lvl3pPr>
            <a:lvl4pPr marL="2103036" indent="-457182">
              <a:buClr>
                <a:schemeClr val="accent1"/>
              </a:buClr>
              <a:buFont typeface="Arial" panose="020B0604020202020204" pitchFamily="34" charset="0"/>
              <a:buChar char="•"/>
              <a:defRPr sz="1500" b="0" i="0">
                <a:latin typeface="Aventa" pitchFamily="2" charset="77"/>
              </a:defRPr>
            </a:lvl4pPr>
            <a:lvl5pPr marL="2651654" indent="-457182">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9235097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ext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12"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hasCustomPrompt="1"/>
          </p:nvPr>
        </p:nvSpPr>
        <p:spPr>
          <a:xfrm>
            <a:off x="457201" y="211708"/>
            <a:ext cx="9007434"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BA6687A8-6324-2A99-8B0F-F9A3570B2892}"/>
              </a:ext>
            </a:extLst>
          </p:cNvPr>
          <p:cNvSpPr>
            <a:spLocks noGrp="1"/>
          </p:cNvSpPr>
          <p:nvPr>
            <p:ph type="body" sz="quarter" idx="11" hasCustomPrompt="1"/>
          </p:nvPr>
        </p:nvSpPr>
        <p:spPr>
          <a:xfrm>
            <a:off x="457200" y="1525144"/>
            <a:ext cx="9007433"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6" name="Text Placeholder 10">
            <a:extLst>
              <a:ext uri="{FF2B5EF4-FFF2-40B4-BE49-F238E27FC236}">
                <a16:creationId xmlns:a16="http://schemas.microsoft.com/office/drawing/2014/main" id="{FD0C7C4E-AF28-265E-C26D-3932635726EF}"/>
              </a:ext>
            </a:extLst>
          </p:cNvPr>
          <p:cNvSpPr>
            <a:spLocks noGrp="1"/>
          </p:cNvSpPr>
          <p:nvPr>
            <p:ph type="body" sz="quarter" idx="12" hasCustomPrompt="1"/>
          </p:nvPr>
        </p:nvSpPr>
        <p:spPr>
          <a:xfrm>
            <a:off x="457200" y="306747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B1BCCBF9-E06B-47D1-F33D-BCA5D39859DD}"/>
              </a:ext>
            </a:extLst>
          </p:cNvPr>
          <p:cNvSpPr>
            <a:spLocks noGrp="1"/>
          </p:cNvSpPr>
          <p:nvPr>
            <p:ph type="body" sz="quarter" idx="15" hasCustomPrompt="1"/>
          </p:nvPr>
        </p:nvSpPr>
        <p:spPr>
          <a:xfrm>
            <a:off x="457200" y="2542539"/>
            <a:ext cx="927100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1830348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12"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11708"/>
            <a:ext cx="8864930"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2" name="Text Placeholder 10">
            <a:extLst>
              <a:ext uri="{FF2B5EF4-FFF2-40B4-BE49-F238E27FC236}">
                <a16:creationId xmlns:a16="http://schemas.microsoft.com/office/drawing/2014/main" id="{8C497293-6AAA-1373-08CC-3BA08821A48C}"/>
              </a:ext>
            </a:extLst>
          </p:cNvPr>
          <p:cNvSpPr>
            <a:spLocks noGrp="1"/>
          </p:cNvSpPr>
          <p:nvPr>
            <p:ph type="body" sz="quarter" idx="11" hasCustomPrompt="1"/>
          </p:nvPr>
        </p:nvSpPr>
        <p:spPr>
          <a:xfrm>
            <a:off x="457200" y="1525144"/>
            <a:ext cx="9270998"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306747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3" name="Text Placeholder 10">
            <a:extLst>
              <a:ext uri="{FF2B5EF4-FFF2-40B4-BE49-F238E27FC236}">
                <a16:creationId xmlns:a16="http://schemas.microsoft.com/office/drawing/2014/main" id="{F88946E2-D483-8949-976F-382B126779E8}"/>
              </a:ext>
            </a:extLst>
          </p:cNvPr>
          <p:cNvSpPr>
            <a:spLocks noGrp="1"/>
          </p:cNvSpPr>
          <p:nvPr>
            <p:ph type="body" sz="quarter" idx="15" hasCustomPrompt="1"/>
          </p:nvPr>
        </p:nvSpPr>
        <p:spPr>
          <a:xfrm>
            <a:off x="457199" y="2542539"/>
            <a:ext cx="927100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6" name="Text Placeholder 10">
            <a:extLst>
              <a:ext uri="{FF2B5EF4-FFF2-40B4-BE49-F238E27FC236}">
                <a16:creationId xmlns:a16="http://schemas.microsoft.com/office/drawing/2014/main" id="{ADBDD8BD-1C01-54EE-0A98-48C40F2FF07B}"/>
              </a:ext>
            </a:extLst>
          </p:cNvPr>
          <p:cNvSpPr>
            <a:spLocks noGrp="1"/>
          </p:cNvSpPr>
          <p:nvPr>
            <p:ph type="body" sz="quarter" idx="17" hasCustomPrompt="1"/>
          </p:nvPr>
        </p:nvSpPr>
        <p:spPr>
          <a:xfrm>
            <a:off x="760022" y="3981865"/>
            <a:ext cx="3408220" cy="2966966"/>
          </a:xfrm>
        </p:spPr>
        <p:txBody>
          <a:bodyPr anchor="t">
            <a:no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9" name="Text Placeholder 10">
            <a:extLst>
              <a:ext uri="{FF2B5EF4-FFF2-40B4-BE49-F238E27FC236}">
                <a16:creationId xmlns:a16="http://schemas.microsoft.com/office/drawing/2014/main" id="{3D7BF300-AB91-4808-1DA7-A42E63CD0C58}"/>
              </a:ext>
            </a:extLst>
          </p:cNvPr>
          <p:cNvSpPr>
            <a:spLocks noGrp="1"/>
          </p:cNvSpPr>
          <p:nvPr>
            <p:ph type="body" sz="quarter" idx="18" hasCustomPrompt="1"/>
          </p:nvPr>
        </p:nvSpPr>
        <p:spPr>
          <a:xfrm>
            <a:off x="4809508" y="3981865"/>
            <a:ext cx="3408220" cy="2966966"/>
          </a:xfrm>
        </p:spPr>
        <p:txBody>
          <a:bodyPr anchor="t">
            <a:no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0130413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1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12"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11708"/>
            <a:ext cx="8864930"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7"/>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21457890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ullets (2 column) Lines">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12" y="2"/>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B4C4BAC-ABF6-F493-A8A3-8506CDC7B11B}"/>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3" name="Text Placeholder 10">
            <a:extLst>
              <a:ext uri="{FF2B5EF4-FFF2-40B4-BE49-F238E27FC236}">
                <a16:creationId xmlns:a16="http://schemas.microsoft.com/office/drawing/2014/main" id="{2E06EC11-AA46-40FB-9F76-E26CA25E5F99}"/>
              </a:ext>
            </a:extLst>
          </p:cNvPr>
          <p:cNvSpPr>
            <a:spLocks noGrp="1"/>
          </p:cNvSpPr>
          <p:nvPr>
            <p:ph type="body" sz="quarter" idx="10" hasCustomPrompt="1"/>
          </p:nvPr>
        </p:nvSpPr>
        <p:spPr>
          <a:xfrm>
            <a:off x="457200" y="211708"/>
            <a:ext cx="9043060"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2" name="Text Placeholder 10">
            <a:extLst>
              <a:ext uri="{FF2B5EF4-FFF2-40B4-BE49-F238E27FC236}">
                <a16:creationId xmlns:a16="http://schemas.microsoft.com/office/drawing/2014/main" id="{C2F14B7E-DFA3-303D-7B28-20FFF94525D8}"/>
              </a:ext>
            </a:extLst>
          </p:cNvPr>
          <p:cNvSpPr>
            <a:spLocks noGrp="1"/>
          </p:cNvSpPr>
          <p:nvPr>
            <p:ph type="body" sz="quarter" idx="17" hasCustomPrompt="1"/>
          </p:nvPr>
        </p:nvSpPr>
        <p:spPr>
          <a:xfrm>
            <a:off x="760022" y="1828801"/>
            <a:ext cx="4690753"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5" name="Text Placeholder 10">
            <a:extLst>
              <a:ext uri="{FF2B5EF4-FFF2-40B4-BE49-F238E27FC236}">
                <a16:creationId xmlns:a16="http://schemas.microsoft.com/office/drawing/2014/main" id="{FD62AE87-55EA-F5CB-87CB-498730B815AF}"/>
              </a:ext>
            </a:extLst>
          </p:cNvPr>
          <p:cNvSpPr>
            <a:spLocks noGrp="1"/>
          </p:cNvSpPr>
          <p:nvPr>
            <p:ph type="body" sz="quarter" idx="18" hasCustomPrompt="1"/>
          </p:nvPr>
        </p:nvSpPr>
        <p:spPr>
          <a:xfrm>
            <a:off x="6198920" y="1828801"/>
            <a:ext cx="4690753"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8147562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ext + Sidebar Left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
            <a:ext cx="14653012"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424543" y="6754589"/>
            <a:ext cx="3046022" cy="1034129"/>
          </a:xfrm>
        </p:spPr>
        <p:txBody>
          <a:bodyPr wrap="square" anchor="t">
            <a:spAutoFit/>
          </a:bodyPr>
          <a:lstStyle>
            <a:lvl1pPr marL="0" indent="0">
              <a:lnSpc>
                <a:spcPct val="100000"/>
              </a:lnSpc>
              <a:buNone/>
              <a:defRPr sz="1500" b="0" i="0">
                <a:solidFill>
                  <a:schemeClr val="bg1"/>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4" name="Text Placeholder 10">
            <a:extLst>
              <a:ext uri="{FF2B5EF4-FFF2-40B4-BE49-F238E27FC236}">
                <a16:creationId xmlns:a16="http://schemas.microsoft.com/office/drawing/2014/main" id="{E62ED9D3-9370-1868-F8F0-884674122E26}"/>
              </a:ext>
            </a:extLst>
          </p:cNvPr>
          <p:cNvSpPr>
            <a:spLocks noGrp="1"/>
          </p:cNvSpPr>
          <p:nvPr>
            <p:ph type="body" sz="quarter" idx="10" hasCustomPrompt="1"/>
          </p:nvPr>
        </p:nvSpPr>
        <p:spPr>
          <a:xfrm>
            <a:off x="457200" y="255565"/>
            <a:ext cx="8805553" cy="438582"/>
          </a:xfrm>
        </p:spPr>
        <p:txBody>
          <a:bodyPr wrap="square" anchor="ctr">
            <a:spAutoFit/>
          </a:bodyPr>
          <a:lstStyle>
            <a:lvl1pPr marL="0" indent="0">
              <a:buNone/>
              <a:defRPr sz="25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A66CDC0-3CEA-0172-5DD6-F45901E1EA7E}"/>
              </a:ext>
            </a:extLst>
          </p:cNvPr>
          <p:cNvSpPr>
            <a:spLocks noGrp="1"/>
          </p:cNvSpPr>
          <p:nvPr>
            <p:ph type="body" sz="quarter" idx="11" hasCustomPrompt="1"/>
          </p:nvPr>
        </p:nvSpPr>
        <p:spPr>
          <a:xfrm>
            <a:off x="4269181" y="1817491"/>
            <a:ext cx="6466115"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9" name="Text Placeholder 10">
            <a:extLst>
              <a:ext uri="{FF2B5EF4-FFF2-40B4-BE49-F238E27FC236}">
                <a16:creationId xmlns:a16="http://schemas.microsoft.com/office/drawing/2014/main" id="{3C8BF516-5621-73CD-98C6-5C3F4B4368B8}"/>
              </a:ext>
            </a:extLst>
          </p:cNvPr>
          <p:cNvSpPr>
            <a:spLocks noGrp="1"/>
          </p:cNvSpPr>
          <p:nvPr>
            <p:ph type="body" sz="quarter" idx="12" hasCustomPrompt="1"/>
          </p:nvPr>
        </p:nvSpPr>
        <p:spPr>
          <a:xfrm>
            <a:off x="4269179" y="3347941"/>
            <a:ext cx="7344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E7B8AEB5-C9B0-ECF9-5B02-11B3EB0E7365}"/>
              </a:ext>
            </a:extLst>
          </p:cNvPr>
          <p:cNvSpPr>
            <a:spLocks noGrp="1"/>
          </p:cNvSpPr>
          <p:nvPr>
            <p:ph type="body" sz="quarter" idx="15" hasCustomPrompt="1"/>
          </p:nvPr>
        </p:nvSpPr>
        <p:spPr>
          <a:xfrm>
            <a:off x="4269179" y="2834886"/>
            <a:ext cx="7344888"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5C920DB5-B1AA-0016-A056-050778560EAA}"/>
              </a:ext>
            </a:extLst>
          </p:cNvPr>
          <p:cNvSpPr>
            <a:spLocks noGrp="1"/>
          </p:cNvSpPr>
          <p:nvPr>
            <p:ph type="body" sz="quarter" idx="17" hasCustomPrompt="1"/>
          </p:nvPr>
        </p:nvSpPr>
        <p:spPr>
          <a:xfrm>
            <a:off x="4434649" y="4647801"/>
            <a:ext cx="4690753"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0977083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ext + Bullets (1 column) – Lines Fading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7B9F1DEE-7D70-B2C9-C4E5-5C14538D68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2"/>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1"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AD5EF0A3-7CF8-11A7-80B2-0B5DEB742727}"/>
              </a:ext>
            </a:extLst>
          </p:cNvPr>
          <p:cNvSpPr>
            <a:spLocks noGrp="1"/>
          </p:cNvSpPr>
          <p:nvPr>
            <p:ph type="sldNum" sz="quarter" idx="13"/>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3" name="Text Placeholder 10">
            <a:extLst>
              <a:ext uri="{FF2B5EF4-FFF2-40B4-BE49-F238E27FC236}">
                <a16:creationId xmlns:a16="http://schemas.microsoft.com/office/drawing/2014/main" id="{FA8F3634-B893-C95D-601A-A83361BC1E7E}"/>
              </a:ext>
            </a:extLst>
          </p:cNvPr>
          <p:cNvSpPr>
            <a:spLocks noGrp="1"/>
          </p:cNvSpPr>
          <p:nvPr>
            <p:ph type="body" sz="quarter" idx="10" hasCustomPrompt="1"/>
          </p:nvPr>
        </p:nvSpPr>
        <p:spPr>
          <a:xfrm>
            <a:off x="457200" y="211708"/>
            <a:ext cx="9043060"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DC69649D-993E-272A-827B-BFCAD3B5B050}"/>
              </a:ext>
            </a:extLst>
          </p:cNvPr>
          <p:cNvSpPr>
            <a:spLocks noGrp="1"/>
          </p:cNvSpPr>
          <p:nvPr>
            <p:ph type="body" sz="quarter" idx="11" hasCustomPrompt="1"/>
          </p:nvPr>
        </p:nvSpPr>
        <p:spPr>
          <a:xfrm>
            <a:off x="457200" y="1525144"/>
            <a:ext cx="9271000"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6" name="Text Placeholder 10">
            <a:extLst>
              <a:ext uri="{FF2B5EF4-FFF2-40B4-BE49-F238E27FC236}">
                <a16:creationId xmlns:a16="http://schemas.microsoft.com/office/drawing/2014/main" id="{79AF116F-2DCC-FCEE-0AE6-C6070CF8F3C9}"/>
              </a:ext>
            </a:extLst>
          </p:cNvPr>
          <p:cNvSpPr>
            <a:spLocks noGrp="1"/>
          </p:cNvSpPr>
          <p:nvPr>
            <p:ph type="body" sz="quarter" idx="12" hasCustomPrompt="1"/>
          </p:nvPr>
        </p:nvSpPr>
        <p:spPr>
          <a:xfrm>
            <a:off x="457200" y="306747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513008CA-90FB-CDC9-687B-7C7712E74007}"/>
              </a:ext>
            </a:extLst>
          </p:cNvPr>
          <p:cNvSpPr>
            <a:spLocks noGrp="1"/>
          </p:cNvSpPr>
          <p:nvPr>
            <p:ph type="body" sz="quarter" idx="15" hasCustomPrompt="1"/>
          </p:nvPr>
        </p:nvSpPr>
        <p:spPr>
          <a:xfrm>
            <a:off x="457200" y="2542539"/>
            <a:ext cx="927100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10" name="Text Placeholder 10">
            <a:extLst>
              <a:ext uri="{FF2B5EF4-FFF2-40B4-BE49-F238E27FC236}">
                <a16:creationId xmlns:a16="http://schemas.microsoft.com/office/drawing/2014/main" id="{0B1D4C88-390C-3077-19B5-DD6EB0D126BF}"/>
              </a:ext>
            </a:extLst>
          </p:cNvPr>
          <p:cNvSpPr>
            <a:spLocks noGrp="1"/>
          </p:cNvSpPr>
          <p:nvPr>
            <p:ph type="body" sz="quarter" idx="17" hasCustomPrompt="1"/>
          </p:nvPr>
        </p:nvSpPr>
        <p:spPr>
          <a:xfrm>
            <a:off x="760022" y="3981865"/>
            <a:ext cx="896818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327886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Sidebar Left">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037124"/>
            <a:ext cx="3046022" cy="1754326"/>
          </a:xfrm>
        </p:spPr>
        <p:txBody>
          <a:bodyPr anchor="t">
            <a:spAutoFit/>
          </a:bodyPr>
          <a:lstStyle>
            <a:lvl1pPr marL="0" indent="0">
              <a:lnSpc>
                <a:spcPct val="100000"/>
              </a:lnSpc>
              <a:buNone/>
              <a:defRPr sz="18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hasCustomPrompt="1"/>
          </p:nvPr>
        </p:nvSpPr>
        <p:spPr>
          <a:xfrm>
            <a:off x="457199" y="220940"/>
            <a:ext cx="11239995"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4" name="Text Placeholder 10">
            <a:extLst>
              <a:ext uri="{FF2B5EF4-FFF2-40B4-BE49-F238E27FC236}">
                <a16:creationId xmlns:a16="http://schemas.microsoft.com/office/drawing/2014/main" id="{2E7B5AF2-79EE-ACF0-169E-64F025812CA7}"/>
              </a:ext>
            </a:extLst>
          </p:cNvPr>
          <p:cNvSpPr>
            <a:spLocks noGrp="1"/>
          </p:cNvSpPr>
          <p:nvPr>
            <p:ph type="body" sz="quarter" idx="11" hasCustomPrompt="1"/>
          </p:nvPr>
        </p:nvSpPr>
        <p:spPr>
          <a:xfrm>
            <a:off x="4352306" y="1525143"/>
            <a:ext cx="993370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7" name="Text Placeholder 10">
            <a:extLst>
              <a:ext uri="{FF2B5EF4-FFF2-40B4-BE49-F238E27FC236}">
                <a16:creationId xmlns:a16="http://schemas.microsoft.com/office/drawing/2014/main" id="{48F2C8CC-F9CC-744B-9B52-711E7CA6C447}"/>
              </a:ext>
            </a:extLst>
          </p:cNvPr>
          <p:cNvSpPr>
            <a:spLocks noGrp="1"/>
          </p:cNvSpPr>
          <p:nvPr>
            <p:ph type="body" sz="quarter" idx="12" hasCustomPrompt="1"/>
          </p:nvPr>
        </p:nvSpPr>
        <p:spPr>
          <a:xfrm>
            <a:off x="4352307"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61889E56-5B3A-BFB2-C965-5B29DE73153F}"/>
              </a:ext>
            </a:extLst>
          </p:cNvPr>
          <p:cNvSpPr>
            <a:spLocks noGrp="1"/>
          </p:cNvSpPr>
          <p:nvPr>
            <p:ph type="body" sz="quarter" idx="16" hasCustomPrompt="1"/>
          </p:nvPr>
        </p:nvSpPr>
        <p:spPr>
          <a:xfrm>
            <a:off x="4352306" y="2245663"/>
            <a:ext cx="993370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AACBB49D-F398-D952-4BE3-5A97591D041D}"/>
              </a:ext>
            </a:extLst>
          </p:cNvPr>
          <p:cNvSpPr>
            <a:spLocks noGrp="1"/>
          </p:cNvSpPr>
          <p:nvPr>
            <p:ph type="body" sz="quarter" idx="17" hasCustomPrompt="1"/>
          </p:nvPr>
        </p:nvSpPr>
        <p:spPr>
          <a:xfrm>
            <a:off x="4500749" y="3874676"/>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3739796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306747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542539"/>
            <a:ext cx="1376944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981865"/>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4" y="3981865"/>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pic>
        <p:nvPicPr>
          <p:cNvPr id="6" name="Picture 5" descr="A picture containing background pattern&#10;&#10;Description automatically generated">
            <a:extLst>
              <a:ext uri="{FF2B5EF4-FFF2-40B4-BE49-F238E27FC236}">
                <a16:creationId xmlns:a16="http://schemas.microsoft.com/office/drawing/2014/main" id="{A8048B29-D752-6CA9-39CE-F84F77AC9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9" name="Straight Connector 8">
            <a:extLst>
              <a:ext uri="{FF2B5EF4-FFF2-40B4-BE49-F238E27FC236}">
                <a16:creationId xmlns:a16="http://schemas.microsoft.com/office/drawing/2014/main" id="{14A97518-6B31-28E1-8AEC-C6B08B0CD8E1}"/>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645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306747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542539"/>
            <a:ext cx="1376944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981865"/>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4" y="3981865"/>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83383337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0EECF213-612C-E7A8-8D05-146F79FE42B7}"/>
              </a:ext>
            </a:extLst>
          </p:cNvPr>
          <p:cNvSpPr/>
          <p:nvPr/>
        </p:nvSpPr>
        <p:spPr>
          <a:xfrm flipV="1">
            <a:off x="2" y="-2"/>
            <a:ext cx="7530956" cy="1036192"/>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C3DE963-03B4-22DB-6BAA-3C3C65B6EA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11708"/>
            <a:ext cx="6433930" cy="526298"/>
          </a:xfrm>
        </p:spPr>
        <p:txBody>
          <a:bodyPr wrap="square" anchor="ctr">
            <a:spAutoFit/>
          </a:bodyPr>
          <a:lstStyle>
            <a:lvl1pPr marL="0" indent="0">
              <a:buNone/>
              <a:defRPr sz="3000" b="0" i="0">
                <a:solidFill>
                  <a:srgbClr val="83DEFE"/>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30A1FBCC-B7E6-7711-2328-D9D7D8F79FB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6C529CBB-8C62-3F2C-7C8D-7F8F5FED8534}"/>
              </a:ext>
            </a:extLst>
          </p:cNvPr>
          <p:cNvSpPr>
            <a:spLocks noGrp="1"/>
          </p:cNvSpPr>
          <p:nvPr>
            <p:ph type="body" sz="quarter" idx="12" hasCustomPrompt="1"/>
          </p:nvPr>
        </p:nvSpPr>
        <p:spPr>
          <a:xfrm>
            <a:off x="457200" y="306747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2" name="Text Placeholder 10">
            <a:extLst>
              <a:ext uri="{FF2B5EF4-FFF2-40B4-BE49-F238E27FC236}">
                <a16:creationId xmlns:a16="http://schemas.microsoft.com/office/drawing/2014/main" id="{2AD50E17-BAF8-2ECA-07A8-08886736F0BF}"/>
              </a:ext>
            </a:extLst>
          </p:cNvPr>
          <p:cNvSpPr>
            <a:spLocks noGrp="1"/>
          </p:cNvSpPr>
          <p:nvPr>
            <p:ph type="body" sz="quarter" idx="15" hasCustomPrompt="1"/>
          </p:nvPr>
        </p:nvSpPr>
        <p:spPr>
          <a:xfrm>
            <a:off x="457199" y="2542539"/>
            <a:ext cx="1376944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pic>
        <p:nvPicPr>
          <p:cNvPr id="13" name="Picture 12" descr="Text&#10;&#10;Description automatically generated">
            <a:extLst>
              <a:ext uri="{FF2B5EF4-FFF2-40B4-BE49-F238E27FC236}">
                <a16:creationId xmlns:a16="http://schemas.microsoft.com/office/drawing/2014/main" id="{4E3BAF69-45DA-93F1-344A-E4246D1297C0}"/>
              </a:ext>
            </a:extLst>
          </p:cNvPr>
          <p:cNvPicPr>
            <a:picLocks noChangeAspect="1"/>
          </p:cNvPicPr>
          <p:nvPr/>
        </p:nvPicPr>
        <p:blipFill>
          <a:blip r:embed="rId3"/>
          <a:stretch>
            <a:fillRect/>
          </a:stretch>
        </p:blipFill>
        <p:spPr>
          <a:xfrm>
            <a:off x="11504022" y="7659882"/>
            <a:ext cx="2146039" cy="447091"/>
          </a:xfrm>
          <a:prstGeom prst="rect">
            <a:avLst/>
          </a:prstGeom>
        </p:spPr>
      </p:pic>
    </p:spTree>
    <p:extLst>
      <p:ext uri="{BB962C8B-B14F-4D97-AF65-F5344CB8AC3E}">
        <p14:creationId xmlns:p14="http://schemas.microsoft.com/office/powerpoint/2010/main" val="37969286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2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p:nvSpPr>
        <p:spPr>
          <a:xfrm flipV="1">
            <a:off x="1" y="0"/>
            <a:ext cx="5846618" cy="199505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A6AE0751-AB70-0BA3-1A9D-3746866C23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5" y="519675"/>
            <a:ext cx="4706471" cy="526298"/>
          </a:xfrm>
        </p:spPr>
        <p:txBody>
          <a:bodyPr wrap="square" anchor="ctr">
            <a:spAutoFit/>
          </a:bodyPr>
          <a:lstStyle>
            <a:lvl1pPr marL="0" indent="0">
              <a:buNone/>
              <a:defRPr sz="3000" b="0" i="0">
                <a:solidFill>
                  <a:srgbClr val="83DEFE"/>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753034" y="2385752"/>
            <a:ext cx="13473604"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753034" y="3928079"/>
            <a:ext cx="11621054"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753034" y="3403147"/>
            <a:ext cx="13473604"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11368318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4"/>
            <a:ext cx="7611036"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1" y="3067471"/>
            <a:ext cx="7987554"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1" y="2542539"/>
            <a:ext cx="7987554"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981865"/>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9" name="Round Single Corner Rectangle 8">
            <a:extLst>
              <a:ext uri="{FF2B5EF4-FFF2-40B4-BE49-F238E27FC236}">
                <a16:creationId xmlns:a16="http://schemas.microsoft.com/office/drawing/2014/main" id="{1B7A14EB-6143-28DF-2053-158DB9061890}"/>
              </a:ext>
            </a:extLst>
          </p:cNvPr>
          <p:cNvSpPr/>
          <p:nvPr/>
        </p:nvSpPr>
        <p:spPr>
          <a:xfrm flipH="1">
            <a:off x="8967185" y="1436956"/>
            <a:ext cx="5663212" cy="6126724"/>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p:nvPicPr>
        <p:blipFill rotWithShape="1">
          <a:blip r:embed="rId4"/>
          <a:srcRect l="38876" t="38617" b="6705"/>
          <a:stretch/>
        </p:blipFill>
        <p:spPr>
          <a:xfrm flipH="1">
            <a:off x="9805384" y="4267225"/>
            <a:ext cx="4750780" cy="3296456"/>
          </a:xfrm>
          <a:prstGeom prst="rect">
            <a:avLst/>
          </a:prstGeom>
        </p:spPr>
      </p:pic>
    </p:spTree>
    <p:extLst>
      <p:ext uri="{BB962C8B-B14F-4D97-AF65-F5344CB8AC3E}">
        <p14:creationId xmlns:p14="http://schemas.microsoft.com/office/powerpoint/2010/main" val="41688769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p:nvSpPr>
        <p:spPr>
          <a:xfrm flipV="1">
            <a:off x="-1" y="4740110"/>
            <a:ext cx="14630401" cy="348949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p:nvPicPr>
        <p:blipFill rotWithShape="1">
          <a:blip r:embed="rId4"/>
          <a:srcRect l="38876" t="38617" b="3552"/>
          <a:stretch/>
        </p:blipFill>
        <p:spPr>
          <a:xfrm>
            <a:off x="-1" y="4734418"/>
            <a:ext cx="4750780"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4"/>
            <a:ext cx="7611036"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1" y="3067471"/>
            <a:ext cx="7987554"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1" y="2542539"/>
            <a:ext cx="7987554"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203425171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5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233597"/>
            <a:ext cx="7611036"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p:nvSpPr>
        <p:spPr>
          <a:xfrm>
            <a:off x="0" y="2405346"/>
            <a:ext cx="5267326" cy="518608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p:nvPicPr>
        <p:blipFill rotWithShape="1">
          <a:blip r:embed="rId4"/>
          <a:srcRect l="38876" t="38617" b="6705"/>
          <a:stretch/>
        </p:blipFill>
        <p:spPr>
          <a:xfrm>
            <a:off x="0" y="4792108"/>
            <a:ext cx="4750780"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3"/>
            <a:ext cx="429358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chemeClr val="bg1"/>
                </a:solidFill>
                <a:latin typeface="Aventa Light" pitchFamily="2" charset="77"/>
              </a:defRPr>
            </a:lvl1pPr>
            <a:lvl2pPr marL="834356" indent="-285738">
              <a:buClr>
                <a:schemeClr val="accent1"/>
              </a:buClr>
              <a:buFont typeface="Apple Symbols" panose="02000000000000000000" pitchFamily="2" charset="-79"/>
              <a:buChar char="⎻"/>
              <a:defRPr sz="1600" b="0" i="0">
                <a:solidFill>
                  <a:schemeClr val="bg1"/>
                </a:solidFill>
                <a:latin typeface="Aventa Light" pitchFamily="2" charset="77"/>
              </a:defRPr>
            </a:lvl2pPr>
            <a:lvl3pPr marL="1382975" indent="-285738">
              <a:buClr>
                <a:schemeClr val="accent1"/>
              </a:buClr>
              <a:buFont typeface="Arial" panose="020B0604020202020204" pitchFamily="34" charset="0"/>
              <a:buChar char="•"/>
              <a:defRPr sz="1400" b="0" i="0">
                <a:solidFill>
                  <a:schemeClr val="bg1"/>
                </a:solidFill>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13" name="Text Placeholder 10">
            <a:extLst>
              <a:ext uri="{FF2B5EF4-FFF2-40B4-BE49-F238E27FC236}">
                <a16:creationId xmlns:a16="http://schemas.microsoft.com/office/drawing/2014/main" id="{483AA028-5865-3AAA-83D5-A5BA97F714EC}"/>
              </a:ext>
            </a:extLst>
          </p:cNvPr>
          <p:cNvSpPr>
            <a:spLocks noGrp="1"/>
          </p:cNvSpPr>
          <p:nvPr>
            <p:ph type="body" sz="quarter" idx="12" hasCustomPrompt="1"/>
          </p:nvPr>
        </p:nvSpPr>
        <p:spPr>
          <a:xfrm>
            <a:off x="6188765" y="3067470"/>
            <a:ext cx="7434542"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B7DC17D-BF9A-A2B1-6486-5EE0102338CD}"/>
              </a:ext>
            </a:extLst>
          </p:cNvPr>
          <p:cNvSpPr>
            <a:spLocks noGrp="1"/>
          </p:cNvSpPr>
          <p:nvPr>
            <p:ph type="body" sz="quarter" idx="16" hasCustomPrompt="1"/>
          </p:nvPr>
        </p:nvSpPr>
        <p:spPr>
          <a:xfrm>
            <a:off x="6188765" y="2542539"/>
            <a:ext cx="809725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Tree>
    <p:extLst>
      <p:ext uri="{BB962C8B-B14F-4D97-AF65-F5344CB8AC3E}">
        <p14:creationId xmlns:p14="http://schemas.microsoft.com/office/powerpoint/2010/main" val="8204543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ext + Sidebar Left">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82881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424543" y="6754589"/>
            <a:ext cx="3046022" cy="1034129"/>
          </a:xfrm>
        </p:spPr>
        <p:txBody>
          <a:bodyPr wrap="square" anchor="t">
            <a:spAutoFit/>
          </a:bodyPr>
          <a:lstStyle>
            <a:lvl1pPr marL="0" indent="0">
              <a:lnSpc>
                <a:spcPct val="100000"/>
              </a:lnSpc>
              <a:buNone/>
              <a:defRPr sz="1500" b="0" i="0">
                <a:solidFill>
                  <a:schemeClr val="bg1"/>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hasCustomPrompt="1"/>
          </p:nvPr>
        </p:nvSpPr>
        <p:spPr>
          <a:xfrm>
            <a:off x="457199" y="255565"/>
            <a:ext cx="11239996" cy="438582"/>
          </a:xfrm>
        </p:spPr>
        <p:txBody>
          <a:bodyPr wrap="square" anchor="ctr">
            <a:spAutoFit/>
          </a:bodyPr>
          <a:lstStyle>
            <a:lvl1pPr marL="0" indent="0">
              <a:buNone/>
              <a:defRPr sz="25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4" name="Text Placeholder 10">
            <a:extLst>
              <a:ext uri="{FF2B5EF4-FFF2-40B4-BE49-F238E27FC236}">
                <a16:creationId xmlns:a16="http://schemas.microsoft.com/office/drawing/2014/main" id="{2E7B5AF2-79EE-ACF0-169E-64F025812CA7}"/>
              </a:ext>
            </a:extLst>
          </p:cNvPr>
          <p:cNvSpPr>
            <a:spLocks noGrp="1"/>
          </p:cNvSpPr>
          <p:nvPr>
            <p:ph type="body" sz="quarter" idx="11" hasCustomPrompt="1"/>
          </p:nvPr>
        </p:nvSpPr>
        <p:spPr>
          <a:xfrm>
            <a:off x="4352307" y="1525144"/>
            <a:ext cx="9933709"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7" name="Text Placeholder 10">
            <a:extLst>
              <a:ext uri="{FF2B5EF4-FFF2-40B4-BE49-F238E27FC236}">
                <a16:creationId xmlns:a16="http://schemas.microsoft.com/office/drawing/2014/main" id="{48F2C8CC-F9CC-744B-9B52-711E7CA6C447}"/>
              </a:ext>
            </a:extLst>
          </p:cNvPr>
          <p:cNvSpPr>
            <a:spLocks noGrp="1"/>
          </p:cNvSpPr>
          <p:nvPr>
            <p:ph type="body" sz="quarter" idx="12" hasCustomPrompt="1"/>
          </p:nvPr>
        </p:nvSpPr>
        <p:spPr>
          <a:xfrm>
            <a:off x="4352308" y="306747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61889E56-5B3A-BFB2-C965-5B29DE73153F}"/>
              </a:ext>
            </a:extLst>
          </p:cNvPr>
          <p:cNvSpPr>
            <a:spLocks noGrp="1"/>
          </p:cNvSpPr>
          <p:nvPr>
            <p:ph type="body" sz="quarter" idx="16" hasCustomPrompt="1"/>
          </p:nvPr>
        </p:nvSpPr>
        <p:spPr>
          <a:xfrm>
            <a:off x="4352307" y="2542539"/>
            <a:ext cx="9933709"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AACBB49D-F398-D952-4BE3-5A97591D041D}"/>
              </a:ext>
            </a:extLst>
          </p:cNvPr>
          <p:cNvSpPr>
            <a:spLocks noGrp="1"/>
          </p:cNvSpPr>
          <p:nvPr>
            <p:ph type="body" sz="quarter" idx="17" hasCustomPrompt="1"/>
          </p:nvPr>
        </p:nvSpPr>
        <p:spPr>
          <a:xfrm>
            <a:off x="4500749" y="4171551"/>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1769356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ext + Sidebar Righ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01118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96C1C60-01E2-8926-793B-031A24FD2A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326761"/>
            <a:ext cx="3046022" cy="1273450"/>
          </a:xfrm>
        </p:spPr>
        <p:txBody>
          <a:bodyPr anchor="t">
            <a:normAutofit/>
          </a:bodyPr>
          <a:lstStyle>
            <a:lvl1pPr marL="0" indent="0" algn="r">
              <a:lnSpc>
                <a:spcPct val="100000"/>
              </a:lnSpc>
              <a:buNone/>
              <a:defRPr sz="1500" b="0" i="0">
                <a:solidFill>
                  <a:schemeClr val="bg1"/>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
        <p:nvSpPr>
          <p:cNvPr id="4" name="Text Placeholder 10">
            <a:extLst>
              <a:ext uri="{FF2B5EF4-FFF2-40B4-BE49-F238E27FC236}">
                <a16:creationId xmlns:a16="http://schemas.microsoft.com/office/drawing/2014/main" id="{9944FC16-959C-71B4-5C09-632E26D95BBF}"/>
              </a:ext>
            </a:extLst>
          </p:cNvPr>
          <p:cNvSpPr>
            <a:spLocks noGrp="1"/>
          </p:cNvSpPr>
          <p:nvPr>
            <p:ph type="body" sz="quarter" idx="10" hasCustomPrompt="1"/>
          </p:nvPr>
        </p:nvSpPr>
        <p:spPr>
          <a:xfrm>
            <a:off x="457199" y="211708"/>
            <a:ext cx="10111840"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A86F4326-6B5D-352F-0A54-1450B0553248}"/>
              </a:ext>
            </a:extLst>
          </p:cNvPr>
          <p:cNvSpPr>
            <a:spLocks noGrp="1"/>
          </p:cNvSpPr>
          <p:nvPr>
            <p:ph type="body" sz="quarter" idx="11" hasCustomPrompt="1"/>
          </p:nvPr>
        </p:nvSpPr>
        <p:spPr>
          <a:xfrm>
            <a:off x="610086" y="1513269"/>
            <a:ext cx="9958951"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31863D86-78D4-84DD-D8CF-16A258F220EE}"/>
              </a:ext>
            </a:extLst>
          </p:cNvPr>
          <p:cNvSpPr>
            <a:spLocks noGrp="1"/>
          </p:cNvSpPr>
          <p:nvPr>
            <p:ph type="body" sz="quarter" idx="12" hasCustomPrompt="1"/>
          </p:nvPr>
        </p:nvSpPr>
        <p:spPr>
          <a:xfrm>
            <a:off x="610088" y="3055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A2668229-7F05-C8C6-AB59-914A586BC647}"/>
              </a:ext>
            </a:extLst>
          </p:cNvPr>
          <p:cNvSpPr>
            <a:spLocks noGrp="1"/>
          </p:cNvSpPr>
          <p:nvPr>
            <p:ph type="body" sz="quarter" idx="17" hasCustomPrompt="1"/>
          </p:nvPr>
        </p:nvSpPr>
        <p:spPr>
          <a:xfrm>
            <a:off x="610086" y="2530664"/>
            <a:ext cx="9958951"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205A377D-96F0-949A-FB5E-B09229104633}"/>
              </a:ext>
            </a:extLst>
          </p:cNvPr>
          <p:cNvSpPr>
            <a:spLocks noGrp="1"/>
          </p:cNvSpPr>
          <p:nvPr>
            <p:ph type="body" sz="quarter" idx="18" hasCustomPrompt="1"/>
          </p:nvPr>
        </p:nvSpPr>
        <p:spPr>
          <a:xfrm>
            <a:off x="760022" y="3981865"/>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5584004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Split Layou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2" y="1517873"/>
            <a:ext cx="5872163" cy="941796"/>
          </a:xfrm>
        </p:spPr>
        <p:txBody>
          <a:bodyPr wrap="square" anchor="t">
            <a:spAutoFit/>
          </a:bodyPr>
          <a:lstStyle>
            <a:lvl1pPr marL="0" indent="0">
              <a:lnSpc>
                <a:spcPct val="100000"/>
              </a:lnSpc>
              <a:buFont typeface="Arial" panose="020B0604020202020204" pitchFamily="34" charset="0"/>
              <a:buNone/>
              <a:defRPr sz="1800" b="0" i="0">
                <a:solidFill>
                  <a:schemeClr val="bg1">
                    <a:lumMod val="95000"/>
                  </a:schemeClr>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4"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11708"/>
            <a:ext cx="11085614"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248E1DF-6B50-A7DF-E3CA-F7CC41487C89}"/>
              </a:ext>
            </a:extLst>
          </p:cNvPr>
          <p:cNvSpPr>
            <a:spLocks noGrp="1"/>
          </p:cNvSpPr>
          <p:nvPr>
            <p:ph type="body" sz="quarter" idx="11" hasCustomPrompt="1"/>
          </p:nvPr>
        </p:nvSpPr>
        <p:spPr>
          <a:xfrm>
            <a:off x="7950530" y="1692935"/>
            <a:ext cx="6252358"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9971662E-8603-F7BB-8513-A13B6E86E815}"/>
              </a:ext>
            </a:extLst>
          </p:cNvPr>
          <p:cNvSpPr>
            <a:spLocks noGrp="1"/>
          </p:cNvSpPr>
          <p:nvPr>
            <p:ph type="body" sz="quarter" idx="12" hasCustomPrompt="1"/>
          </p:nvPr>
        </p:nvSpPr>
        <p:spPr>
          <a:xfrm>
            <a:off x="7950530" y="3233113"/>
            <a:ext cx="6252358" cy="941796"/>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D45B4B5E-0CC1-AE16-E2F9-970C77D33161}"/>
              </a:ext>
            </a:extLst>
          </p:cNvPr>
          <p:cNvSpPr>
            <a:spLocks noGrp="1"/>
          </p:cNvSpPr>
          <p:nvPr>
            <p:ph type="body" sz="quarter" idx="19" hasCustomPrompt="1"/>
          </p:nvPr>
        </p:nvSpPr>
        <p:spPr>
          <a:xfrm>
            <a:off x="7950530" y="2710330"/>
            <a:ext cx="6252358"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FFDDA10-D827-8E12-5971-C6CC1D6290A7}"/>
              </a:ext>
            </a:extLst>
          </p:cNvPr>
          <p:cNvSpPr>
            <a:spLocks noGrp="1"/>
          </p:cNvSpPr>
          <p:nvPr>
            <p:ph type="body" sz="quarter" idx="20" hasCustomPrompt="1"/>
          </p:nvPr>
        </p:nvSpPr>
        <p:spPr>
          <a:xfrm>
            <a:off x="8134595" y="4505707"/>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41823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1318161" y="3527017"/>
            <a:ext cx="7350826" cy="1464083"/>
          </a:xfrm>
        </p:spPr>
        <p:txBody>
          <a:bodyPr wrap="square">
            <a:spAutoFit/>
          </a:bodyPr>
          <a:lstStyle>
            <a:lvl1pPr marL="0" indent="0" algn="l">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2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1" y="7366222"/>
            <a:ext cx="7142445" cy="400110"/>
          </a:xfrm>
          <a:prstGeom prst="rect">
            <a:avLst/>
          </a:prstGeom>
          <a:noFill/>
        </p:spPr>
        <p:txBody>
          <a:bodyPr wrap="square">
            <a:spAutoFit/>
          </a:bodyPr>
          <a:lstStyle/>
          <a:p>
            <a:pPr algn="l"/>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hasCustomPrompt="1"/>
          </p:nvPr>
        </p:nvSpPr>
        <p:spPr>
          <a:xfrm>
            <a:off x="1317625" y="5391150"/>
            <a:ext cx="7659688" cy="744819"/>
          </a:xfrm>
        </p:spPr>
        <p:txBody>
          <a:bodyPr>
            <a:spAutoFit/>
          </a:bodyPr>
          <a:lstStyle>
            <a:lvl1pPr marL="0" indent="0">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58590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Sidebar Righ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01118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4"/>
            <a:ext cx="3046022" cy="1591297"/>
          </a:xfrm>
        </p:spPr>
        <p:txBody>
          <a:bodyPr anchor="t">
            <a:normAutofit/>
          </a:bodyPr>
          <a:lstStyle>
            <a:lvl1pPr marL="0" indent="0" algn="l">
              <a:lnSpc>
                <a:spcPct val="100000"/>
              </a:lnSpc>
              <a:buNone/>
              <a:defRPr sz="15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9944FC16-959C-71B4-5C09-632E26D95BBF}"/>
              </a:ext>
            </a:extLst>
          </p:cNvPr>
          <p:cNvSpPr>
            <a:spLocks noGrp="1"/>
          </p:cNvSpPr>
          <p:nvPr>
            <p:ph type="body" sz="quarter" idx="10" hasCustomPrompt="1"/>
          </p:nvPr>
        </p:nvSpPr>
        <p:spPr>
          <a:xfrm>
            <a:off x="457199" y="220940"/>
            <a:ext cx="10111839"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A86F4326-6B5D-352F-0A54-1450B0553248}"/>
              </a:ext>
            </a:extLst>
          </p:cNvPr>
          <p:cNvSpPr>
            <a:spLocks noGrp="1"/>
          </p:cNvSpPr>
          <p:nvPr>
            <p:ph type="body" sz="quarter" idx="11" hasCustomPrompt="1"/>
          </p:nvPr>
        </p:nvSpPr>
        <p:spPr>
          <a:xfrm>
            <a:off x="610086" y="1513268"/>
            <a:ext cx="995895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31863D86-78D4-84DD-D8CF-16A258F220EE}"/>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A2668229-7F05-C8C6-AB59-914A586BC647}"/>
              </a:ext>
            </a:extLst>
          </p:cNvPr>
          <p:cNvSpPr>
            <a:spLocks noGrp="1"/>
          </p:cNvSpPr>
          <p:nvPr>
            <p:ph type="body" sz="quarter" idx="17" hasCustomPrompt="1"/>
          </p:nvPr>
        </p:nvSpPr>
        <p:spPr>
          <a:xfrm>
            <a:off x="610086" y="2233788"/>
            <a:ext cx="995895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205A377D-96F0-949A-FB5E-B0922910463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5442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1" y="1517873"/>
            <a:ext cx="5872163" cy="941796"/>
          </a:xfrm>
        </p:spPr>
        <p:txBody>
          <a:bodyPr wrap="square" anchor="t">
            <a:spAutoFit/>
          </a:bodyPr>
          <a:lstStyle>
            <a:lvl1pPr marL="0" indent="0">
              <a:lnSpc>
                <a:spcPct val="100000"/>
              </a:lnSpc>
              <a:buFont typeface="Arial" panose="020B0604020202020204" pitchFamily="34" charset="0"/>
              <a:buNone/>
              <a:defRPr sz="1800" b="0" i="0">
                <a:solidFill>
                  <a:schemeClr val="bg1">
                    <a:lumMod val="95000"/>
                  </a:schemeClr>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4"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506257"/>
            <a:ext cx="11275621"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F392B97A-E3A0-4EDD-3AC0-93ACA72A65AC}"/>
              </a:ext>
            </a:extLst>
          </p:cNvPr>
          <p:cNvSpPr>
            <a:spLocks noGrp="1"/>
          </p:cNvSpPr>
          <p:nvPr>
            <p:ph type="body" sz="quarter" idx="11" hasCustomPrompt="1"/>
          </p:nvPr>
        </p:nvSpPr>
        <p:spPr>
          <a:xfrm>
            <a:off x="7950530" y="1692935"/>
            <a:ext cx="6252358"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B39ECE70-CC08-751B-A8F2-A3FFC4BEF08A}"/>
              </a:ext>
            </a:extLst>
          </p:cNvPr>
          <p:cNvSpPr>
            <a:spLocks noGrp="1"/>
          </p:cNvSpPr>
          <p:nvPr>
            <p:ph type="body" sz="quarter" idx="12" hasCustomPrompt="1"/>
          </p:nvPr>
        </p:nvSpPr>
        <p:spPr>
          <a:xfrm>
            <a:off x="7950530" y="3233113"/>
            <a:ext cx="6252358" cy="941796"/>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9553A1E-D664-96CF-5FB4-7B63074B779C}"/>
              </a:ext>
            </a:extLst>
          </p:cNvPr>
          <p:cNvSpPr>
            <a:spLocks noGrp="1"/>
          </p:cNvSpPr>
          <p:nvPr>
            <p:ph type="body" sz="quarter" idx="19" hasCustomPrompt="1"/>
          </p:nvPr>
        </p:nvSpPr>
        <p:spPr>
          <a:xfrm>
            <a:off x="7950530" y="2710330"/>
            <a:ext cx="6252358"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A6142EA5-08B9-B1FF-B644-AE52BD47915C}"/>
              </a:ext>
            </a:extLst>
          </p:cNvPr>
          <p:cNvSpPr>
            <a:spLocks noGrp="1"/>
          </p:cNvSpPr>
          <p:nvPr>
            <p:ph type="body" sz="quarter" idx="20" hasCustomPrompt="1"/>
          </p:nvPr>
        </p:nvSpPr>
        <p:spPr>
          <a:xfrm>
            <a:off x="8134599" y="4460385"/>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7708192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11708"/>
            <a:ext cx="11453752"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9"/>
            <a:ext cx="13592801"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3055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530664"/>
            <a:ext cx="13592801"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981865"/>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9325535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11708"/>
            <a:ext cx="11453752"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9"/>
            <a:ext cx="13592801"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3055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530664"/>
            <a:ext cx="13592801"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981865"/>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23447660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31244284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Blank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A33C1940-3235-9117-3F0F-715D1A13A8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26099245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06" y="2"/>
            <a:ext cx="14653012"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77185"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6338" y="4368887"/>
            <a:ext cx="299155" cy="299155"/>
          </a:xfrm>
          <a:prstGeom prst="rect">
            <a:avLst/>
          </a:prstGeom>
        </p:spPr>
      </p:pic>
      <p:pic>
        <p:nvPicPr>
          <p:cNvPr id="7" name="Graphic 6" descr="Fax outline">
            <a:extLst>
              <a:ext uri="{FF2B5EF4-FFF2-40B4-BE49-F238E27FC236}">
                <a16:creationId xmlns:a16="http://schemas.microsoft.com/office/drawing/2014/main" id="{EC65E364-F513-BDAC-4836-4910BF14361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6338" y="4957314"/>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38306" y="5513775"/>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p:nvSpPr>
        <p:spPr>
          <a:xfrm>
            <a:off x="9662399" y="3519609"/>
            <a:ext cx="4231734" cy="2996898"/>
          </a:xfrm>
          <a:prstGeom prst="rect">
            <a:avLst/>
          </a:prstGeom>
          <a:noFill/>
        </p:spPr>
        <p:txBody>
          <a:bodyPr wrap="square" rtlCol="0">
            <a:spAutoFit/>
          </a:bodyPr>
          <a:lstStyle/>
          <a:p>
            <a:pPr algn="l">
              <a:lnSpc>
                <a:spcPct val="250000"/>
              </a:lnSpc>
            </a:pPr>
            <a:r>
              <a:rPr lang="en-US" sz="1550">
                <a:solidFill>
                  <a:schemeClr val="bg1"/>
                </a:solidFill>
                <a:latin typeface="Aventa" pitchFamily="2" charset="77"/>
              </a:rPr>
              <a:t>30 Corporate Drive, Burlington, MA 01803</a:t>
            </a:r>
          </a:p>
          <a:p>
            <a:pPr algn="l">
              <a:lnSpc>
                <a:spcPct val="250000"/>
              </a:lnSpc>
            </a:pPr>
            <a:r>
              <a:rPr lang="en-US" sz="1550">
                <a:solidFill>
                  <a:schemeClr val="bg1"/>
                </a:solidFill>
                <a:latin typeface="Aventa" pitchFamily="2" charset="77"/>
              </a:rPr>
              <a:t>781-285-1300</a:t>
            </a:r>
          </a:p>
          <a:p>
            <a:pPr algn="l">
              <a:lnSpc>
                <a:spcPct val="250000"/>
              </a:lnSpc>
            </a:pPr>
            <a:r>
              <a:rPr lang="en-US" sz="1550">
                <a:solidFill>
                  <a:schemeClr val="bg1"/>
                </a:solidFill>
                <a:latin typeface="Aventa" pitchFamily="2" charset="77"/>
              </a:rPr>
              <a:t>781-419-6183</a:t>
            </a:r>
          </a:p>
          <a:p>
            <a:pPr algn="l">
              <a:lnSpc>
                <a:spcPct val="250000"/>
              </a:lnSpc>
            </a:pPr>
            <a:r>
              <a:rPr lang="en-US" sz="1550" err="1">
                <a:solidFill>
                  <a:schemeClr val="bg1"/>
                </a:solidFill>
                <a:latin typeface="Aventa" pitchFamily="2" charset="77"/>
              </a:rPr>
              <a:t>info@healthedge.com</a:t>
            </a:r>
            <a:endParaRPr lang="en-US" sz="1550">
              <a:solidFill>
                <a:schemeClr val="bg1"/>
              </a:solidFill>
              <a:latin typeface="Aventa" pitchFamily="2" charset="77"/>
            </a:endParaRPr>
          </a:p>
          <a:p>
            <a:pPr algn="l">
              <a:lnSpc>
                <a:spcPct val="250000"/>
              </a:lnSpc>
            </a:pPr>
            <a:r>
              <a:rPr lang="en-US" sz="1550" err="1">
                <a:solidFill>
                  <a:schemeClr val="bg1"/>
                </a:solidFill>
                <a:latin typeface="Aventa" pitchFamily="2" charset="77"/>
              </a:rPr>
              <a:t>healthedge.com</a:t>
            </a:r>
            <a:endParaRPr lang="en-US" sz="1550">
              <a:solidFill>
                <a:schemeClr val="bg1"/>
              </a:solidFill>
              <a:latin typeface="Aventa" pitchFamily="2" charset="77"/>
            </a:endParaRP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52682" y="6135016"/>
            <a:ext cx="359604" cy="359604"/>
          </a:xfrm>
          <a:prstGeom prst="rect">
            <a:avLst/>
          </a:prstGeom>
        </p:spPr>
      </p:pic>
    </p:spTree>
    <p:extLst>
      <p:ext uri="{BB962C8B-B14F-4D97-AF65-F5344CB8AC3E}">
        <p14:creationId xmlns:p14="http://schemas.microsoft.com/office/powerpoint/2010/main" val="11132384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ransition screen 4">
  <p:cSld name="Transition screen 4">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5727198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venta" pitchFamily="2" charset="77"/>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11708"/>
            <a:ext cx="11180618"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306747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542539"/>
            <a:ext cx="13769440"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981867"/>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4" y="3981867"/>
            <a:ext cx="5498275"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8427064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8"/>
        <p:cNvGrpSpPr/>
        <p:nvPr/>
      </p:nvGrpSpPr>
      <p:grpSpPr>
        <a:xfrm>
          <a:off x="0" y="0"/>
          <a:ext cx="0" cy="0"/>
          <a:chOff x="0" y="0"/>
          <a:chExt cx="0" cy="0"/>
        </a:xfrm>
      </p:grpSpPr>
      <p:pic>
        <p:nvPicPr>
          <p:cNvPr id="29" name="Google Shape;29;p32" descr="A picture containing background pattern&#10;&#10;Description automatically generated"/>
          <p:cNvPicPr preferRelativeResize="0"/>
          <p:nvPr/>
        </p:nvPicPr>
        <p:blipFill rotWithShape="1">
          <a:blip r:embed="rId2">
            <a:alphaModFix/>
          </a:blip>
          <a:srcRect/>
          <a:stretch/>
        </p:blipFill>
        <p:spPr>
          <a:xfrm>
            <a:off x="-1" y="0"/>
            <a:ext cx="14630400" cy="8229600"/>
          </a:xfrm>
          <a:prstGeom prst="rect">
            <a:avLst/>
          </a:prstGeom>
          <a:noFill/>
          <a:ln>
            <a:noFill/>
          </a:ln>
        </p:spPr>
      </p:pic>
      <p:sp>
        <p:nvSpPr>
          <p:cNvPr id="30" name="Google Shape;30;p32"/>
          <p:cNvSpPr txBox="1">
            <a:spLocks noGrp="1"/>
          </p:cNvSpPr>
          <p:nvPr>
            <p:ph type="sldNum" idx="12"/>
          </p:nvPr>
        </p:nvSpPr>
        <p:spPr>
          <a:xfrm>
            <a:off x="13990669" y="7791452"/>
            <a:ext cx="639733" cy="43815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17"/>
              <a:buFont typeface="Arial"/>
              <a:buNone/>
              <a:defRPr sz="1100" b="0" i="0" u="none" strike="noStrike" cap="none">
                <a:solidFill>
                  <a:srgbClr val="0193C7"/>
                </a:solidFill>
                <a:latin typeface="Arial"/>
                <a:ea typeface="Arial"/>
                <a:cs typeface="Arial"/>
                <a:sym typeface="Arial"/>
              </a:defRPr>
            </a:lvl9pPr>
          </a:lstStyle>
          <a:p>
            <a:fld id="{00000000-1234-1234-1234-123412341234}" type="slidenum">
              <a:rPr lang="en-US" smtClean="0"/>
              <a:pPr/>
              <a:t>‹#›</a:t>
            </a:fld>
            <a:endParaRPr lang="en-US"/>
          </a:p>
        </p:txBody>
      </p:sp>
      <p:cxnSp>
        <p:nvCxnSpPr>
          <p:cNvPr id="31" name="Google Shape;31;p32"/>
          <p:cNvCxnSpPr/>
          <p:nvPr/>
        </p:nvCxnSpPr>
        <p:spPr>
          <a:xfrm>
            <a:off x="457200" y="914400"/>
            <a:ext cx="13769440" cy="0"/>
          </a:xfrm>
          <a:prstGeom prst="straightConnector1">
            <a:avLst/>
          </a:prstGeom>
          <a:noFill/>
          <a:ln w="19050" cap="flat" cmpd="sng">
            <a:solidFill>
              <a:srgbClr val="0093C7"/>
            </a:solidFill>
            <a:prstDash val="solid"/>
            <a:miter lim="800000"/>
            <a:headEnd type="none" w="sm" len="sm"/>
            <a:tailEnd type="none" w="sm" len="sm"/>
          </a:ln>
        </p:spPr>
      </p:cxnSp>
      <p:sp>
        <p:nvSpPr>
          <p:cNvPr id="2" name="Title 1">
            <a:extLst>
              <a:ext uri="{FF2B5EF4-FFF2-40B4-BE49-F238E27FC236}">
                <a16:creationId xmlns:a16="http://schemas.microsoft.com/office/drawing/2014/main" id="{34BC52A0-DDD2-DF40-BCE8-DA6F2C959FDF}"/>
              </a:ext>
            </a:extLst>
          </p:cNvPr>
          <p:cNvSpPr>
            <a:spLocks noGrp="1"/>
          </p:cNvSpPr>
          <p:nvPr>
            <p:ph type="title"/>
          </p:nvPr>
        </p:nvSpPr>
        <p:spPr>
          <a:xfrm>
            <a:off x="457198" y="134791"/>
            <a:ext cx="11181283" cy="680137"/>
          </a:xfrm>
          <a:noFill/>
          <a:ln>
            <a:noFill/>
          </a:ln>
        </p:spPr>
        <p:txBody>
          <a:bodyPr spcFirstLastPara="1" vert="horz" wrap="square" lIns="91425" tIns="45700" rIns="91425" bIns="45700" rtlCol="0" anchor="ctr" anchorCtr="0">
            <a:spAutoFit/>
          </a:bodyPr>
          <a:lstStyle>
            <a:lvl1pPr>
              <a:defRPr lang="en-US" sz="3000" b="0" i="0">
                <a:solidFill>
                  <a:srgbClr val="0193C7"/>
                </a:solidFill>
                <a:latin typeface="Arial"/>
                <a:ea typeface="Arial"/>
                <a:cs typeface="Arial"/>
              </a:defRPr>
            </a:lvl1pPr>
          </a:lstStyle>
          <a:p>
            <a:pPr marL="548618" lvl="0" indent="-274309">
              <a:spcBef>
                <a:spcPts val="1200"/>
              </a:spcBef>
              <a:spcAft>
                <a:spcPts val="0"/>
              </a:spcAft>
              <a:buClr>
                <a:schemeClr val="accent1"/>
              </a:buClr>
              <a:buSzPts val="2500"/>
              <a:buFont typeface="Courier New" panose="02070309020205020404" pitchFamily="49" charset="0"/>
            </a:pPr>
            <a:r>
              <a:rPr lang="en-US"/>
              <a:t>Click to edit Master title style</a:t>
            </a:r>
          </a:p>
        </p:txBody>
      </p:sp>
    </p:spTree>
    <p:extLst>
      <p:ext uri="{BB962C8B-B14F-4D97-AF65-F5344CB8AC3E}">
        <p14:creationId xmlns:p14="http://schemas.microsoft.com/office/powerpoint/2010/main" val="3835005312"/>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5"/>
          <p:cNvSpPr txBox="1">
            <a:spLocks noGrp="1"/>
          </p:cNvSpPr>
          <p:nvPr>
            <p:ph type="body" idx="1"/>
          </p:nvPr>
        </p:nvSpPr>
        <p:spPr>
          <a:xfrm>
            <a:off x="512061" y="2119451"/>
            <a:ext cx="13635360" cy="5052480"/>
          </a:xfrm>
          <a:prstGeom prst="rect">
            <a:avLst/>
          </a:prstGeom>
          <a:noFill/>
          <a:ln>
            <a:noFill/>
          </a:ln>
        </p:spPr>
        <p:txBody>
          <a:bodyPr spcFirstLastPara="1" wrap="square" lIns="91425" tIns="45700" rIns="91425" bIns="45700" anchor="t" anchorCtr="0">
            <a:noAutofit/>
          </a:bodyPr>
          <a:lstStyle>
            <a:lvl1pPr marL="731520" marR="0" lvl="0" indent="-365760" algn="l" rtl="0">
              <a:lnSpc>
                <a:spcPct val="115000"/>
              </a:lnSpc>
              <a:spcBef>
                <a:spcPts val="0"/>
              </a:spcBef>
              <a:spcAft>
                <a:spcPts val="0"/>
              </a:spcAft>
              <a:buClr>
                <a:schemeClr val="dk1"/>
              </a:buClr>
              <a:buSzPts val="1200"/>
              <a:buNone/>
              <a:defRPr sz="1920" b="0" i="0" u="none" strike="noStrike" cap="none">
                <a:solidFill>
                  <a:schemeClr val="dk1"/>
                </a:solidFill>
                <a:latin typeface="Roboto"/>
                <a:ea typeface="Roboto"/>
                <a:cs typeface="Roboto"/>
                <a:sym typeface="Roboto"/>
              </a:defRPr>
            </a:lvl1pPr>
            <a:lvl2pPr marL="1463040" marR="0" lvl="1" indent="-487680"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2pPr>
            <a:lvl3pPr marL="2194560" marR="0" lvl="2" indent="-487680"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3pPr>
            <a:lvl4pPr marL="2926080" marR="0" lvl="3" indent="-487680" algn="l" rtl="0">
              <a:lnSpc>
                <a:spcPct val="100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4pPr>
            <a:lvl5pPr marL="3657600" marR="0" lvl="4" indent="-487680" algn="l" rtl="0">
              <a:lnSpc>
                <a:spcPct val="100000"/>
              </a:lnSpc>
              <a:spcBef>
                <a:spcPts val="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5pPr>
            <a:lvl6pPr marL="4389120" marR="0" lvl="5"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6pPr>
            <a:lvl7pPr marL="5120640" marR="0" lvl="6"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7pPr>
            <a:lvl8pPr marL="5852160" marR="0" lvl="7"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8pPr>
            <a:lvl9pPr marL="6583680" marR="0" lvl="8"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9pPr>
          </a:lstStyle>
          <a:p>
            <a:endParaRPr/>
          </a:p>
        </p:txBody>
      </p:sp>
      <p:sp>
        <p:nvSpPr>
          <p:cNvPr id="113" name="Google Shape;113;p2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4" name="Google Shape;114;p25"/>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1030570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Layou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0"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20940"/>
            <a:ext cx="1108561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248E1DF-6B50-A7DF-E3CA-F7CC41487C89}"/>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9971662E-8603-F7BB-8513-A13B6E86E815}"/>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D45B4B5E-0CC1-AE16-E2F9-970C77D33161}"/>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FFDDA10-D827-8E12-5971-C6CC1D6290A7}"/>
              </a:ext>
            </a:extLst>
          </p:cNvPr>
          <p:cNvSpPr>
            <a:spLocks noGrp="1"/>
          </p:cNvSpPr>
          <p:nvPr>
            <p:ph type="body" sz="quarter" idx="20" hasCustomPrompt="1"/>
          </p:nvPr>
        </p:nvSpPr>
        <p:spPr>
          <a:xfrm>
            <a:off x="8134595" y="4208833"/>
            <a:ext cx="3408219" cy="2536079"/>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611497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Google Shape;10;p2">
            <a:extLst>
              <a:ext uri="{FF2B5EF4-FFF2-40B4-BE49-F238E27FC236}">
                <a16:creationId xmlns:a16="http://schemas.microsoft.com/office/drawing/2014/main" id="{7A2BD2CC-4C8D-1773-2A46-95C76DF7A846}"/>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8" name="Google Shape;11;p2">
            <a:extLst>
              <a:ext uri="{FF2B5EF4-FFF2-40B4-BE49-F238E27FC236}">
                <a16:creationId xmlns:a16="http://schemas.microsoft.com/office/drawing/2014/main" id="{33CDDA72-7EFC-EB88-227A-A57D5FA19E7D}"/>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pic>
        <p:nvPicPr>
          <p:cNvPr id="10" name="Google Shape;13;p2">
            <a:extLst>
              <a:ext uri="{FF2B5EF4-FFF2-40B4-BE49-F238E27FC236}">
                <a16:creationId xmlns:a16="http://schemas.microsoft.com/office/drawing/2014/main" id="{FE6F4F19-E288-5AE1-23C4-47B6E941BA5F}"/>
              </a:ext>
            </a:extLst>
          </p:cNvPr>
          <p:cNvPicPr preferRelativeResize="0"/>
          <p:nvPr userDrawn="1"/>
        </p:nvPicPr>
        <p:blipFill rotWithShape="1">
          <a:blip r:embed="rId2">
            <a:alphaModFix/>
          </a:blip>
          <a:srcRect l="18651" r="6860"/>
          <a:stretch/>
        </p:blipFill>
        <p:spPr>
          <a:xfrm>
            <a:off x="6780326" y="1086380"/>
            <a:ext cx="7850074" cy="6755202"/>
          </a:xfrm>
          <a:prstGeom prst="rect">
            <a:avLst/>
          </a:prstGeom>
          <a:noFill/>
          <a:ln>
            <a:noFill/>
          </a:ln>
        </p:spPr>
      </p:pic>
    </p:spTree>
    <p:extLst>
      <p:ext uri="{BB962C8B-B14F-4D97-AF65-F5344CB8AC3E}">
        <p14:creationId xmlns:p14="http://schemas.microsoft.com/office/powerpoint/2010/main" val="32003344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2" name="Google Shape;18;p3">
            <a:extLst>
              <a:ext uri="{FF2B5EF4-FFF2-40B4-BE49-F238E27FC236}">
                <a16:creationId xmlns:a16="http://schemas.microsoft.com/office/drawing/2014/main" id="{EE8D3F30-66AF-FA26-E293-A99C4799DF09}"/>
              </a:ext>
            </a:extLst>
          </p:cNvPr>
          <p:cNvPicPr preferRelativeResize="0"/>
          <p:nvPr userDrawn="1"/>
        </p:nvPicPr>
        <p:blipFill rotWithShape="1">
          <a:blip r:embed="rId2">
            <a:alphaModFix/>
          </a:blip>
          <a:srcRect b="4048"/>
          <a:stretch/>
        </p:blipFill>
        <p:spPr>
          <a:xfrm>
            <a:off x="7572279" y="1151594"/>
            <a:ext cx="6466280" cy="7078007"/>
          </a:xfrm>
          <a:prstGeom prst="rect">
            <a:avLst/>
          </a:prstGeom>
          <a:noFill/>
          <a:ln>
            <a:noFill/>
          </a:ln>
        </p:spPr>
      </p:pic>
      <p:sp>
        <p:nvSpPr>
          <p:cNvPr id="3" name="Google Shape;15;p3">
            <a:extLst>
              <a:ext uri="{FF2B5EF4-FFF2-40B4-BE49-F238E27FC236}">
                <a16:creationId xmlns:a16="http://schemas.microsoft.com/office/drawing/2014/main" id="{90AF6946-0B67-F2EF-7B71-65D88B6410EA}"/>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4" name="Google Shape;16;p3">
            <a:extLst>
              <a:ext uri="{FF2B5EF4-FFF2-40B4-BE49-F238E27FC236}">
                <a16:creationId xmlns:a16="http://schemas.microsoft.com/office/drawing/2014/main" id="{AC3A6B13-26A7-DED1-55AC-7E5CF7F3C905}"/>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Tree>
    <p:extLst>
      <p:ext uri="{BB962C8B-B14F-4D97-AF65-F5344CB8AC3E}">
        <p14:creationId xmlns:p14="http://schemas.microsoft.com/office/powerpoint/2010/main" val="36132771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9" name="Google Shape;23;p4">
            <a:extLst>
              <a:ext uri="{FF2B5EF4-FFF2-40B4-BE49-F238E27FC236}">
                <a16:creationId xmlns:a16="http://schemas.microsoft.com/office/drawing/2014/main" id="{9DD26D50-7AE8-5224-4E7D-B2333FEDE82C}"/>
              </a:ext>
            </a:extLst>
          </p:cNvPr>
          <p:cNvPicPr preferRelativeResize="0"/>
          <p:nvPr userDrawn="1"/>
        </p:nvPicPr>
        <p:blipFill rotWithShape="1">
          <a:blip r:embed="rId2">
            <a:alphaModFix/>
          </a:blip>
          <a:srcRect b="5846"/>
          <a:stretch/>
        </p:blipFill>
        <p:spPr>
          <a:xfrm>
            <a:off x="6497880" y="871885"/>
            <a:ext cx="7821556" cy="7357716"/>
          </a:xfrm>
          <a:prstGeom prst="rect">
            <a:avLst/>
          </a:prstGeom>
          <a:noFill/>
          <a:ln>
            <a:noFill/>
          </a:ln>
        </p:spPr>
      </p:pic>
      <p:sp>
        <p:nvSpPr>
          <p:cNvPr id="6" name="Google Shape;15;p3">
            <a:extLst>
              <a:ext uri="{FF2B5EF4-FFF2-40B4-BE49-F238E27FC236}">
                <a16:creationId xmlns:a16="http://schemas.microsoft.com/office/drawing/2014/main" id="{E765F8F2-A3E0-758C-2E8F-EA6135C24169}"/>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7" name="Google Shape;16;p3">
            <a:extLst>
              <a:ext uri="{FF2B5EF4-FFF2-40B4-BE49-F238E27FC236}">
                <a16:creationId xmlns:a16="http://schemas.microsoft.com/office/drawing/2014/main" id="{BBB151D3-C113-3A3E-60E1-B805E9C3000E}"/>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Tree>
    <p:extLst>
      <p:ext uri="{BB962C8B-B14F-4D97-AF65-F5344CB8AC3E}">
        <p14:creationId xmlns:p14="http://schemas.microsoft.com/office/powerpoint/2010/main" val="32808731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2" name="Google Shape;15;p3">
            <a:extLst>
              <a:ext uri="{FF2B5EF4-FFF2-40B4-BE49-F238E27FC236}">
                <a16:creationId xmlns:a16="http://schemas.microsoft.com/office/drawing/2014/main" id="{4B8E2180-066E-6C35-5C17-133CF3F7B272}"/>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16;p3">
            <a:extLst>
              <a:ext uri="{FF2B5EF4-FFF2-40B4-BE49-F238E27FC236}">
                <a16:creationId xmlns:a16="http://schemas.microsoft.com/office/drawing/2014/main" id="{7D2CCA61-E8B8-4723-E04E-2DB72A0C3EE2}"/>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pic>
        <p:nvPicPr>
          <p:cNvPr id="5" name="Google Shape;28;p5">
            <a:extLst>
              <a:ext uri="{FF2B5EF4-FFF2-40B4-BE49-F238E27FC236}">
                <a16:creationId xmlns:a16="http://schemas.microsoft.com/office/drawing/2014/main" id="{7036151F-2C2C-6420-47C3-09A649A52D33}"/>
              </a:ext>
            </a:extLst>
          </p:cNvPr>
          <p:cNvPicPr preferRelativeResize="0"/>
          <p:nvPr userDrawn="1"/>
        </p:nvPicPr>
        <p:blipFill>
          <a:blip r:embed="rId2">
            <a:alphaModFix/>
          </a:blip>
          <a:stretch>
            <a:fillRect/>
          </a:stretch>
        </p:blipFill>
        <p:spPr>
          <a:xfrm>
            <a:off x="7315201" y="913802"/>
            <a:ext cx="6100679" cy="6401993"/>
          </a:xfrm>
          <a:prstGeom prst="rect">
            <a:avLst/>
          </a:prstGeom>
          <a:noFill/>
          <a:ln>
            <a:noFill/>
          </a:ln>
        </p:spPr>
      </p:pic>
    </p:spTree>
    <p:extLst>
      <p:ext uri="{BB962C8B-B14F-4D97-AF65-F5344CB8AC3E}">
        <p14:creationId xmlns:p14="http://schemas.microsoft.com/office/powerpoint/2010/main" val="13731241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pic>
        <p:nvPicPr>
          <p:cNvPr id="5" name="Google Shape;33;p6">
            <a:extLst>
              <a:ext uri="{FF2B5EF4-FFF2-40B4-BE49-F238E27FC236}">
                <a16:creationId xmlns:a16="http://schemas.microsoft.com/office/drawing/2014/main" id="{3B4B4DE0-4B6D-9AA8-5473-E7687669EAF1}"/>
              </a:ext>
            </a:extLst>
          </p:cNvPr>
          <p:cNvPicPr preferRelativeResize="0"/>
          <p:nvPr userDrawn="1"/>
        </p:nvPicPr>
        <p:blipFill rotWithShape="1">
          <a:blip r:embed="rId2">
            <a:alphaModFix/>
          </a:blip>
          <a:srcRect b="6930"/>
          <a:stretch/>
        </p:blipFill>
        <p:spPr>
          <a:xfrm flipH="1">
            <a:off x="6578098" y="89755"/>
            <a:ext cx="7918381" cy="8139848"/>
          </a:xfrm>
          <a:prstGeom prst="rect">
            <a:avLst/>
          </a:prstGeom>
          <a:noFill/>
          <a:ln>
            <a:noFill/>
          </a:ln>
        </p:spPr>
      </p:pic>
      <p:sp>
        <p:nvSpPr>
          <p:cNvPr id="2" name="Google Shape;15;p3">
            <a:extLst>
              <a:ext uri="{FF2B5EF4-FFF2-40B4-BE49-F238E27FC236}">
                <a16:creationId xmlns:a16="http://schemas.microsoft.com/office/drawing/2014/main" id="{7F86BD01-67A8-2879-8849-6A3F923801E2}"/>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16;p3">
            <a:extLst>
              <a:ext uri="{FF2B5EF4-FFF2-40B4-BE49-F238E27FC236}">
                <a16:creationId xmlns:a16="http://schemas.microsoft.com/office/drawing/2014/main" id="{66003BF8-B8F2-759A-7AEB-65FC47D1DB9C}"/>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Tree>
    <p:extLst>
      <p:ext uri="{BB962C8B-B14F-4D97-AF65-F5344CB8AC3E}">
        <p14:creationId xmlns:p14="http://schemas.microsoft.com/office/powerpoint/2010/main" val="13570554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ransition slide 5">
    <p:bg>
      <p:bgPr>
        <a:solidFill>
          <a:schemeClr val="accent2"/>
        </a:solidFill>
        <a:effectLst/>
      </p:bgPr>
    </p:bg>
    <p:spTree>
      <p:nvGrpSpPr>
        <p:cNvPr id="1" name=""/>
        <p:cNvGrpSpPr/>
        <p:nvPr/>
      </p:nvGrpSpPr>
      <p:grpSpPr>
        <a:xfrm>
          <a:off x="0" y="0"/>
          <a:ext cx="0" cy="0"/>
          <a:chOff x="0" y="0"/>
          <a:chExt cx="0" cy="0"/>
        </a:xfrm>
      </p:grpSpPr>
      <p:sp>
        <p:nvSpPr>
          <p:cNvPr id="2" name="Google Shape;53;p11">
            <a:extLst>
              <a:ext uri="{FF2B5EF4-FFF2-40B4-BE49-F238E27FC236}">
                <a16:creationId xmlns:a16="http://schemas.microsoft.com/office/drawing/2014/main" id="{74E7C5DB-77EA-839B-56EA-8392ADD62367}"/>
              </a:ext>
            </a:extLst>
          </p:cNvPr>
          <p:cNvSpPr txBox="1">
            <a:spLocks noGrp="1"/>
          </p:cNvSpPr>
          <p:nvPr>
            <p:ph type="title"/>
          </p:nvPr>
        </p:nvSpPr>
        <p:spPr>
          <a:xfrm>
            <a:off x="3145535" y="2175944"/>
            <a:ext cx="8959546"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4476">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55;p11">
            <a:extLst>
              <a:ext uri="{FF2B5EF4-FFF2-40B4-BE49-F238E27FC236}">
                <a16:creationId xmlns:a16="http://schemas.microsoft.com/office/drawing/2014/main" id="{2D80A12B-30FE-BF78-1D2E-DB0BD41A68CF}"/>
              </a:ext>
            </a:extLst>
          </p:cNvPr>
          <p:cNvSpPr/>
          <p:nvPr userDrawn="1"/>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pic>
        <p:nvPicPr>
          <p:cNvPr id="5" name="Google Shape;6;p1">
            <a:extLst>
              <a:ext uri="{FF2B5EF4-FFF2-40B4-BE49-F238E27FC236}">
                <a16:creationId xmlns:a16="http://schemas.microsoft.com/office/drawing/2014/main" id="{28312EF1-D043-B705-9E20-D63E12DE88F7}"/>
              </a:ext>
            </a:extLst>
          </p:cNvPr>
          <p:cNvPicPr preferRelativeResize="0"/>
          <p:nvPr userDrawn="1"/>
        </p:nvPicPr>
        <p:blipFill>
          <a:blip r:embed="rId2"/>
          <a:srcRect/>
          <a:stretch/>
        </p:blipFill>
        <p:spPr>
          <a:xfrm>
            <a:off x="512061" y="7713845"/>
            <a:ext cx="1262598" cy="302742"/>
          </a:xfrm>
          <a:prstGeom prst="rect">
            <a:avLst/>
          </a:prstGeom>
          <a:noFill/>
          <a:ln>
            <a:noFill/>
          </a:ln>
        </p:spPr>
      </p:pic>
    </p:spTree>
    <p:extLst>
      <p:ext uri="{BB962C8B-B14F-4D97-AF65-F5344CB8AC3E}">
        <p14:creationId xmlns:p14="http://schemas.microsoft.com/office/powerpoint/2010/main" val="4130889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2" name="Google Shape;53;p11">
            <a:extLst>
              <a:ext uri="{FF2B5EF4-FFF2-40B4-BE49-F238E27FC236}">
                <a16:creationId xmlns:a16="http://schemas.microsoft.com/office/drawing/2014/main" id="{648BA389-9A01-8CE8-5E18-98D8CC083E26}"/>
              </a:ext>
            </a:extLst>
          </p:cNvPr>
          <p:cNvSpPr txBox="1">
            <a:spLocks noGrp="1"/>
          </p:cNvSpPr>
          <p:nvPr>
            <p:ph type="title"/>
          </p:nvPr>
        </p:nvSpPr>
        <p:spPr>
          <a:xfrm>
            <a:off x="3145535" y="2175944"/>
            <a:ext cx="8959546"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4476">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55;p11">
            <a:extLst>
              <a:ext uri="{FF2B5EF4-FFF2-40B4-BE49-F238E27FC236}">
                <a16:creationId xmlns:a16="http://schemas.microsoft.com/office/drawing/2014/main" id="{9B73085A-538F-22AB-B7E0-E4B9F7C8279E}"/>
              </a:ext>
            </a:extLst>
          </p:cNvPr>
          <p:cNvSpPr/>
          <p:nvPr userDrawn="1"/>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Tree>
    <p:extLst>
      <p:ext uri="{BB962C8B-B14F-4D97-AF65-F5344CB8AC3E}">
        <p14:creationId xmlns:p14="http://schemas.microsoft.com/office/powerpoint/2010/main" val="9985905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Google Shape;58;p12">
            <a:extLst>
              <a:ext uri="{FF2B5EF4-FFF2-40B4-BE49-F238E27FC236}">
                <a16:creationId xmlns:a16="http://schemas.microsoft.com/office/drawing/2014/main" id="{F2BF545E-73B8-748A-6CAB-223FA78C251D}"/>
              </a:ext>
            </a:extLst>
          </p:cNvPr>
          <p:cNvSpPr txBox="1">
            <a:spLocks noGrp="1"/>
          </p:cNvSpPr>
          <p:nvPr>
            <p:ph type="title" hasCustomPrompt="1"/>
          </p:nvPr>
        </p:nvSpPr>
        <p:spPr>
          <a:xfrm>
            <a:off x="3145538" y="2175944"/>
            <a:ext cx="8959544" cy="3877690"/>
          </a:xfrm>
          <a:prstGeom prst="rect">
            <a:avLst/>
          </a:prstGeom>
          <a:noFill/>
          <a:ln>
            <a:noFill/>
          </a:ln>
        </p:spPr>
        <p:txBody>
          <a:bodyPr spcFirstLastPara="1" wrap="square" lIns="91425" tIns="45700" rIns="91425" bIns="45700" anchor="ctr" anchorCtr="0">
            <a:normAutofit/>
          </a:bodyPr>
          <a:lstStyle>
            <a:lvl1pPr lvl="0" rtl="0">
              <a:lnSpc>
                <a:spcPct val="100000"/>
              </a:lnSpc>
              <a:spcBef>
                <a:spcPts val="0"/>
              </a:spcBef>
              <a:spcAft>
                <a:spcPts val="0"/>
              </a:spcAft>
              <a:buSzPts val="1400"/>
              <a:buNone/>
              <a:defRPr sz="447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add quote”</a:t>
            </a:r>
            <a:endParaRPr/>
          </a:p>
        </p:txBody>
      </p:sp>
      <p:sp>
        <p:nvSpPr>
          <p:cNvPr id="6" name="Google Shape;59;p12">
            <a:extLst>
              <a:ext uri="{FF2B5EF4-FFF2-40B4-BE49-F238E27FC236}">
                <a16:creationId xmlns:a16="http://schemas.microsoft.com/office/drawing/2014/main" id="{411A154D-CF70-ABD7-9599-5D7E2674830F}"/>
              </a:ext>
            </a:extLst>
          </p:cNvPr>
          <p:cNvSpPr/>
          <p:nvPr userDrawn="1"/>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Tree>
    <p:extLst>
      <p:ext uri="{BB962C8B-B14F-4D97-AF65-F5344CB8AC3E}">
        <p14:creationId xmlns:p14="http://schemas.microsoft.com/office/powerpoint/2010/main" val="26366945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2" name="Google Shape;1431;g170d3e52f03_0_5">
            <a:extLst>
              <a:ext uri="{FF2B5EF4-FFF2-40B4-BE49-F238E27FC236}">
                <a16:creationId xmlns:a16="http://schemas.microsoft.com/office/drawing/2014/main" id="{1E100A2E-8034-E97A-AEAD-70F784AFAC08}"/>
              </a:ext>
            </a:extLst>
          </p:cNvPr>
          <p:cNvPicPr preferRelativeResize="0"/>
          <p:nvPr userDrawn="1"/>
        </p:nvPicPr>
        <p:blipFill rotWithShape="1">
          <a:blip r:embed="rId2">
            <a:alphaModFix/>
          </a:blip>
          <a:srcRect/>
          <a:stretch/>
        </p:blipFill>
        <p:spPr>
          <a:xfrm>
            <a:off x="1208436" y="1130473"/>
            <a:ext cx="2295720" cy="1840894"/>
          </a:xfrm>
          <a:prstGeom prst="rect">
            <a:avLst/>
          </a:prstGeom>
          <a:noFill/>
          <a:ln>
            <a:noFill/>
          </a:ln>
        </p:spPr>
      </p:pic>
      <p:sp>
        <p:nvSpPr>
          <p:cNvPr id="5" name="Google Shape;58;p12">
            <a:extLst>
              <a:ext uri="{FF2B5EF4-FFF2-40B4-BE49-F238E27FC236}">
                <a16:creationId xmlns:a16="http://schemas.microsoft.com/office/drawing/2014/main" id="{F2BF545E-73B8-748A-6CAB-223FA78C251D}"/>
              </a:ext>
            </a:extLst>
          </p:cNvPr>
          <p:cNvSpPr txBox="1">
            <a:spLocks noGrp="1"/>
          </p:cNvSpPr>
          <p:nvPr>
            <p:ph type="title" hasCustomPrompt="1"/>
          </p:nvPr>
        </p:nvSpPr>
        <p:spPr>
          <a:xfrm>
            <a:off x="3145538" y="2338355"/>
            <a:ext cx="8959544" cy="3440722"/>
          </a:xfrm>
          <a:prstGeom prst="rect">
            <a:avLst/>
          </a:prstGeom>
          <a:noFill/>
          <a:ln>
            <a:noFill/>
          </a:ln>
        </p:spPr>
        <p:txBody>
          <a:bodyPr spcFirstLastPara="1" wrap="square" lIns="91425" tIns="45700" rIns="91425" bIns="45700" anchor="t" anchorCtr="0">
            <a:normAutofit/>
          </a:bodyPr>
          <a:lstStyle>
            <a:lvl1pPr lvl="0" rtl="0">
              <a:lnSpc>
                <a:spcPct val="100000"/>
              </a:lnSpc>
              <a:spcBef>
                <a:spcPts val="0"/>
              </a:spcBef>
              <a:spcAft>
                <a:spcPts val="0"/>
              </a:spcAft>
              <a:buSzPts val="1400"/>
              <a:buNone/>
              <a:defRPr sz="447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add quote”</a:t>
            </a:r>
            <a:endParaRPr/>
          </a:p>
        </p:txBody>
      </p:sp>
      <p:sp>
        <p:nvSpPr>
          <p:cNvPr id="4" name="Text Placeholder 3">
            <a:extLst>
              <a:ext uri="{FF2B5EF4-FFF2-40B4-BE49-F238E27FC236}">
                <a16:creationId xmlns:a16="http://schemas.microsoft.com/office/drawing/2014/main" id="{BD88D550-8D28-2FE9-2ED9-F0AECDBD003F}"/>
              </a:ext>
            </a:extLst>
          </p:cNvPr>
          <p:cNvSpPr>
            <a:spLocks noGrp="1"/>
          </p:cNvSpPr>
          <p:nvPr>
            <p:ph type="body" sz="quarter" idx="10" hasCustomPrompt="1"/>
          </p:nvPr>
        </p:nvSpPr>
        <p:spPr>
          <a:xfrm>
            <a:off x="3144520" y="5940639"/>
            <a:ext cx="8961120" cy="974458"/>
          </a:xfrm>
          <a:prstGeom prst="rect">
            <a:avLst/>
          </a:prstGeom>
        </p:spPr>
        <p:txBody>
          <a:bodyPr/>
          <a:lstStyle>
            <a:lvl1pPr marL="0" indent="0">
              <a:lnSpc>
                <a:spcPct val="100000"/>
              </a:lnSpc>
              <a:spcBef>
                <a:spcPts val="0"/>
              </a:spcBef>
              <a:buNone/>
              <a:defRPr sz="2238" b="1">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Name</a:t>
            </a:r>
          </a:p>
          <a:p>
            <a:pPr lvl="0"/>
            <a:r>
              <a:rPr lang="en-US"/>
              <a:t>Title</a:t>
            </a:r>
          </a:p>
        </p:txBody>
      </p:sp>
    </p:spTree>
    <p:extLst>
      <p:ext uri="{BB962C8B-B14F-4D97-AF65-F5344CB8AC3E}">
        <p14:creationId xmlns:p14="http://schemas.microsoft.com/office/powerpoint/2010/main" val="39894105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Google Shape;39;p8">
            <a:extLst>
              <a:ext uri="{FF2B5EF4-FFF2-40B4-BE49-F238E27FC236}">
                <a16:creationId xmlns:a16="http://schemas.microsoft.com/office/drawing/2014/main" id="{B71A557F-605B-F120-A75A-D0C53DA4F39D}"/>
              </a:ext>
            </a:extLst>
          </p:cNvPr>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41;p8">
            <a:extLst>
              <a:ext uri="{FF2B5EF4-FFF2-40B4-BE49-F238E27FC236}">
                <a16:creationId xmlns:a16="http://schemas.microsoft.com/office/drawing/2014/main" id="{8915ADE1-59F1-588C-83BC-3EC102E601D4}"/>
              </a:ext>
            </a:extLst>
          </p:cNvPr>
          <p:cNvSpPr/>
          <p:nvPr userDrawn="1"/>
        </p:nvSpPr>
        <p:spPr>
          <a:xfrm>
            <a:off x="3820" y="8071496"/>
            <a:ext cx="14630400" cy="158105"/>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4272619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199"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198" y="515490"/>
            <a:ext cx="1127562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F392B97A-E3A0-4EDD-3AC0-93ACA72A65AC}"/>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B39ECE70-CC08-751B-A8F2-A3FFC4BEF08A}"/>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9553A1E-D664-96CF-5FB4-7B63074B779C}"/>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A6142EA5-08B9-B1FF-B644-AE52BD47915C}"/>
              </a:ext>
            </a:extLst>
          </p:cNvPr>
          <p:cNvSpPr>
            <a:spLocks noGrp="1"/>
          </p:cNvSpPr>
          <p:nvPr>
            <p:ph type="body" sz="quarter" idx="20" hasCustomPrompt="1"/>
          </p:nvPr>
        </p:nvSpPr>
        <p:spPr>
          <a:xfrm>
            <a:off x="8134598" y="4163510"/>
            <a:ext cx="3408219" cy="2597634"/>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91540" indent="-342900">
              <a:buClr>
                <a:schemeClr val="accent1"/>
              </a:buClr>
              <a:buFont typeface="System Font Regular"/>
              <a:buChar char="–"/>
              <a:defRPr sz="1600" b="0" i="0">
                <a:latin typeface="Arial Nova Light" panose="020B0304020202020204" pitchFamily="34" charset="0"/>
              </a:defRPr>
            </a:lvl2pPr>
            <a:lvl3pPr marL="1440180" indent="-34290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7137130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Google Shape;43;p9">
            <a:extLst>
              <a:ext uri="{FF2B5EF4-FFF2-40B4-BE49-F238E27FC236}">
                <a16:creationId xmlns:a16="http://schemas.microsoft.com/office/drawing/2014/main" id="{72AF5615-26B9-54C4-A38F-9ED77D3363CB}"/>
              </a:ext>
            </a:extLst>
          </p:cNvPr>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9" name="Google Shape;44;p9">
            <a:extLst>
              <a:ext uri="{FF2B5EF4-FFF2-40B4-BE49-F238E27FC236}">
                <a16:creationId xmlns:a16="http://schemas.microsoft.com/office/drawing/2014/main" id="{F2083239-72A4-8611-642F-7FAC934E26C2}"/>
              </a:ext>
            </a:extLst>
          </p:cNvPr>
          <p:cNvSpPr txBox="1">
            <a:spLocks noGrp="1"/>
          </p:cNvSpPr>
          <p:nvPr>
            <p:ph type="body" idx="1"/>
          </p:nvPr>
        </p:nvSpPr>
        <p:spPr>
          <a:xfrm>
            <a:off x="512060" y="2119446"/>
            <a:ext cx="13635360" cy="5052601"/>
          </a:xfrm>
          <a:prstGeom prst="rect">
            <a:avLst/>
          </a:prstGeom>
          <a:noFill/>
          <a:ln>
            <a:noFill/>
          </a:ln>
        </p:spPr>
        <p:txBody>
          <a:bodyPr spcFirstLastPara="1" wrap="square" lIns="91425" tIns="45700" rIns="91425" bIns="45700" anchor="t" anchorCtr="0">
            <a:noAutofit/>
          </a:bodyPr>
          <a:lstStyle>
            <a:lvl1pPr marL="15226" marR="0" lvl="0" indent="0" algn="l" rtl="0">
              <a:lnSpc>
                <a:spcPct val="115000"/>
              </a:lnSpc>
              <a:spcBef>
                <a:spcPts val="0"/>
              </a:spcBef>
              <a:spcAft>
                <a:spcPts val="0"/>
              </a:spcAft>
              <a:buClr>
                <a:schemeClr val="dk1"/>
              </a:buClr>
              <a:buSzPts val="1200"/>
              <a:buFont typeface="Arial" panose="020B0604020202020204" pitchFamily="34" charset="0"/>
              <a:buNone/>
              <a:tabLst/>
              <a:defRPr sz="1919"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4pPr>
            <a:lvl5pPr marL="3654217" marR="0" lvl="4" indent="-487229" algn="l" rtl="0">
              <a:lnSpc>
                <a:spcPct val="100000"/>
              </a:lnSpc>
              <a:spcBef>
                <a:spcPts val="0"/>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5pPr>
            <a:lvl6pPr marL="4385060"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0" name="Google Shape;46;p9">
            <a:extLst>
              <a:ext uri="{FF2B5EF4-FFF2-40B4-BE49-F238E27FC236}">
                <a16:creationId xmlns:a16="http://schemas.microsoft.com/office/drawing/2014/main" id="{F27EAAF6-A5AC-E244-97E3-62AC620FE135}"/>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84520143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Large Stat">
    <p:spTree>
      <p:nvGrpSpPr>
        <p:cNvPr id="1" name=""/>
        <p:cNvGrpSpPr/>
        <p:nvPr/>
      </p:nvGrpSpPr>
      <p:grpSpPr>
        <a:xfrm>
          <a:off x="0" y="0"/>
          <a:ext cx="0" cy="0"/>
          <a:chOff x="0" y="0"/>
          <a:chExt cx="0" cy="0"/>
        </a:xfrm>
      </p:grpSpPr>
      <p:sp>
        <p:nvSpPr>
          <p:cNvPr id="12" name="Google Shape;48;p10">
            <a:extLst>
              <a:ext uri="{FF2B5EF4-FFF2-40B4-BE49-F238E27FC236}">
                <a16:creationId xmlns:a16="http://schemas.microsoft.com/office/drawing/2014/main" id="{0DDE1776-782F-2772-F454-3FF2E0D168E7}"/>
              </a:ext>
            </a:extLst>
          </p:cNvPr>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13" name="Google Shape;49;p10">
            <a:extLst>
              <a:ext uri="{FF2B5EF4-FFF2-40B4-BE49-F238E27FC236}">
                <a16:creationId xmlns:a16="http://schemas.microsoft.com/office/drawing/2014/main" id="{17384900-8BA2-E5B6-7346-42FD0E06827A}"/>
              </a:ext>
            </a:extLst>
          </p:cNvPr>
          <p:cNvSpPr txBox="1">
            <a:spLocks noGrp="1"/>
          </p:cNvSpPr>
          <p:nvPr>
            <p:ph type="body" idx="1" hasCustomPrompt="1"/>
          </p:nvPr>
        </p:nvSpPr>
        <p:spPr>
          <a:xfrm>
            <a:off x="512080" y="2119396"/>
            <a:ext cx="13635533" cy="2977768"/>
          </a:xfrm>
          <a:prstGeom prst="rect">
            <a:avLst/>
          </a:prstGeom>
          <a:noFill/>
          <a:ln>
            <a:noFill/>
          </a:ln>
        </p:spPr>
        <p:txBody>
          <a:bodyPr spcFirstLastPara="1" wrap="square" lIns="91425" tIns="45700" rIns="91425" bIns="45700" anchor="t" anchorCtr="0">
            <a:noAutofit/>
          </a:bodyPr>
          <a:lstStyle>
            <a:lvl1pPr marL="15226" marR="0" lvl="0" indent="0" rtl="0">
              <a:lnSpc>
                <a:spcPct val="115000"/>
              </a:lnSpc>
              <a:spcBef>
                <a:spcPts val="0"/>
              </a:spcBef>
              <a:spcAft>
                <a:spcPts val="0"/>
              </a:spcAft>
              <a:buClr>
                <a:schemeClr val="dk1"/>
              </a:buClr>
              <a:buSzPts val="1200"/>
              <a:buFont typeface="Arial" panose="020B0604020202020204" pitchFamily="34" charset="0"/>
              <a:buNone/>
              <a:tabLst/>
              <a:defRPr sz="18383" b="0" i="0" u="none" strike="noStrike" cap="none">
                <a:solidFill>
                  <a:schemeClr val="accent5"/>
                </a:solidFill>
                <a:latin typeface="Merriweather" panose="02000000000000000000" pitchFamily="2" charset="77"/>
                <a:ea typeface="Roboto"/>
                <a:cs typeface="Merriweather" panose="02000000000000000000" pitchFamily="2" charset="77"/>
                <a:sym typeface="Roboto"/>
              </a:defRPr>
            </a:lvl1pPr>
            <a:lvl2pPr marL="1461686" marR="0" lvl="1"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2pPr>
            <a:lvl3pPr marL="2192530" marR="0" lvl="2"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3pPr>
            <a:lvl4pPr marL="2923373" marR="0" lvl="3"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4pPr>
            <a:lvl5pPr marL="3654217" marR="0" lvl="4"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5pPr>
            <a:lvl6pPr marL="4385060" marR="0" lvl="5" indent="-365422" algn="l" rtl="0">
              <a:lnSpc>
                <a:spcPct val="100000"/>
              </a:lnSpc>
              <a:spcBef>
                <a:spcPts val="1598"/>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6pPr>
            <a:lvl7pPr marL="5115904" marR="0" lvl="6"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7pPr>
            <a:lvl8pPr marL="5846747" marR="0" lvl="7"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8pPr>
            <a:lvl9pPr marL="6577590" marR="0" lvl="8"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9pPr>
          </a:lstStyle>
          <a:p>
            <a:r>
              <a:rPr lang="en-US"/>
              <a:t>123%</a:t>
            </a:r>
            <a:endParaRPr/>
          </a:p>
        </p:txBody>
      </p:sp>
      <p:sp>
        <p:nvSpPr>
          <p:cNvPr id="14" name="Google Shape;51;p10">
            <a:extLst>
              <a:ext uri="{FF2B5EF4-FFF2-40B4-BE49-F238E27FC236}">
                <a16:creationId xmlns:a16="http://schemas.microsoft.com/office/drawing/2014/main" id="{BAB7D031-C0AD-A433-493E-9E478781B2B7}"/>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6" name="Text Placeholder 3">
            <a:extLst>
              <a:ext uri="{FF2B5EF4-FFF2-40B4-BE49-F238E27FC236}">
                <a16:creationId xmlns:a16="http://schemas.microsoft.com/office/drawing/2014/main" id="{A128F172-A5A2-604C-03CA-EFA8891D0D37}"/>
              </a:ext>
            </a:extLst>
          </p:cNvPr>
          <p:cNvSpPr>
            <a:spLocks noGrp="1"/>
          </p:cNvSpPr>
          <p:nvPr>
            <p:ph type="body" sz="quarter" idx="13" hasCustomPrompt="1"/>
          </p:nvPr>
        </p:nvSpPr>
        <p:spPr>
          <a:xfrm>
            <a:off x="513080" y="5303689"/>
            <a:ext cx="13635533" cy="1197770"/>
          </a:xfrm>
          <a:prstGeom prst="rect">
            <a:avLst/>
          </a:prstGeom>
        </p:spPr>
        <p:txBody>
          <a:bodyPr/>
          <a:lstStyle>
            <a:lvl1pPr marL="0" indent="0">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stat info</a:t>
            </a:r>
          </a:p>
        </p:txBody>
      </p:sp>
    </p:spTree>
    <p:extLst>
      <p:ext uri="{BB962C8B-B14F-4D97-AF65-F5344CB8AC3E}">
        <p14:creationId xmlns:p14="http://schemas.microsoft.com/office/powerpoint/2010/main" val="15221916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7" name="Google Shape;62;p13">
            <a:extLst>
              <a:ext uri="{FF2B5EF4-FFF2-40B4-BE49-F238E27FC236}">
                <a16:creationId xmlns:a16="http://schemas.microsoft.com/office/drawing/2014/main" id="{0C2AE351-F35F-50E9-903B-807FCF5BCC92}"/>
              </a:ext>
            </a:extLst>
          </p:cNvPr>
          <p:cNvSpPr/>
          <p:nvPr userDrawn="1"/>
        </p:nvSpPr>
        <p:spPr>
          <a:xfrm flipH="1">
            <a:off x="0" y="230"/>
            <a:ext cx="14630400" cy="1826878"/>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
        <p:nvSpPr>
          <p:cNvPr id="18" name="Google Shape;63;p13">
            <a:extLst>
              <a:ext uri="{FF2B5EF4-FFF2-40B4-BE49-F238E27FC236}">
                <a16:creationId xmlns:a16="http://schemas.microsoft.com/office/drawing/2014/main" id="{AAA8B80A-1199-DD21-2E51-ACE1D428A878}"/>
              </a:ext>
            </a:extLst>
          </p:cNvPr>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19" name="Google Shape;64;p13">
            <a:extLst>
              <a:ext uri="{FF2B5EF4-FFF2-40B4-BE49-F238E27FC236}">
                <a16:creationId xmlns:a16="http://schemas.microsoft.com/office/drawing/2014/main" id="{91A993BF-EBBD-61FF-69B1-0F5C50129620}"/>
              </a:ext>
            </a:extLst>
          </p:cNvPr>
          <p:cNvSpPr/>
          <p:nvPr userDrawn="1"/>
        </p:nvSpPr>
        <p:spPr>
          <a:xfrm>
            <a:off x="512064" y="346509"/>
            <a:ext cx="2112960" cy="442630"/>
          </a:xfrm>
          <a:prstGeom prst="rect">
            <a:avLst/>
          </a:prstGeom>
          <a:noFill/>
          <a:ln>
            <a:noFill/>
          </a:ln>
        </p:spPr>
        <p:txBody>
          <a:bodyPr spcFirstLastPara="1" wrap="square" lIns="146144" tIns="73052" rIns="146144" bIns="73052"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919" b="1" i="0" u="none" strike="noStrike" cap="none">
                <a:solidFill>
                  <a:srgbClr val="FFFFFF"/>
                </a:solidFill>
                <a:latin typeface="Roboto"/>
                <a:ea typeface="Roboto"/>
                <a:cs typeface="Roboto"/>
                <a:sym typeface="Roboto"/>
              </a:rPr>
              <a:t>CASE STUDY</a:t>
            </a:r>
            <a:endParaRPr sz="1919" b="1" i="0" u="none" strike="noStrike" cap="none">
              <a:solidFill>
                <a:srgbClr val="FFFFFF"/>
              </a:solidFill>
              <a:latin typeface="Roboto"/>
              <a:ea typeface="Roboto"/>
              <a:cs typeface="Roboto"/>
              <a:sym typeface="Roboto"/>
            </a:endParaRPr>
          </a:p>
        </p:txBody>
      </p:sp>
      <p:sp>
        <p:nvSpPr>
          <p:cNvPr id="21" name="Google Shape;51;p10">
            <a:extLst>
              <a:ext uri="{FF2B5EF4-FFF2-40B4-BE49-F238E27FC236}">
                <a16:creationId xmlns:a16="http://schemas.microsoft.com/office/drawing/2014/main" id="{EF82595F-2796-A6E4-C576-E07AC48BF5DB}"/>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26" name="Google Shape;44;p9">
            <a:extLst>
              <a:ext uri="{FF2B5EF4-FFF2-40B4-BE49-F238E27FC236}">
                <a16:creationId xmlns:a16="http://schemas.microsoft.com/office/drawing/2014/main" id="{19934CBB-ED24-FEAF-0708-51620B447760}"/>
              </a:ext>
            </a:extLst>
          </p:cNvPr>
          <p:cNvSpPr txBox="1">
            <a:spLocks noGrp="1"/>
          </p:cNvSpPr>
          <p:nvPr>
            <p:ph type="body" idx="1"/>
          </p:nvPr>
        </p:nvSpPr>
        <p:spPr>
          <a:xfrm>
            <a:off x="512060" y="2119446"/>
            <a:ext cx="13635360" cy="5052601"/>
          </a:xfrm>
          <a:prstGeom prst="rect">
            <a:avLst/>
          </a:prstGeom>
          <a:noFill/>
          <a:ln>
            <a:noFill/>
          </a:ln>
        </p:spPr>
        <p:txBody>
          <a:bodyPr spcFirstLastPara="1" wrap="square" lIns="91425" tIns="45700" rIns="91425" bIns="45700" anchor="t" anchorCtr="0">
            <a:noAutofit/>
          </a:bodyPr>
          <a:lstStyle>
            <a:lvl1pPr marL="15226" marR="0" lvl="0" indent="0" algn="l" rtl="0">
              <a:lnSpc>
                <a:spcPct val="115000"/>
              </a:lnSpc>
              <a:spcBef>
                <a:spcPts val="0"/>
              </a:spcBef>
              <a:spcAft>
                <a:spcPts val="0"/>
              </a:spcAft>
              <a:buClr>
                <a:schemeClr val="dk1"/>
              </a:buClr>
              <a:buSzPts val="1200"/>
              <a:buFont typeface="Arial" panose="020B0604020202020204" pitchFamily="34" charset="0"/>
              <a:buNone/>
              <a:tabLst/>
              <a:defRPr sz="1919"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4pPr>
            <a:lvl5pPr marL="3654217" marR="0" lvl="4" indent="-487229" algn="l" rtl="0">
              <a:lnSpc>
                <a:spcPct val="100000"/>
              </a:lnSpc>
              <a:spcBef>
                <a:spcPts val="0"/>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5pPr>
            <a:lvl6pPr marL="4385060"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1312841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Google Shape;51;p10">
            <a:extLst>
              <a:ext uri="{FF2B5EF4-FFF2-40B4-BE49-F238E27FC236}">
                <a16:creationId xmlns:a16="http://schemas.microsoft.com/office/drawing/2014/main" id="{EF82595F-2796-A6E4-C576-E07AC48BF5DB}"/>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22" name="Google Shape;51;p10">
            <a:extLst>
              <a:ext uri="{FF2B5EF4-FFF2-40B4-BE49-F238E27FC236}">
                <a16:creationId xmlns:a16="http://schemas.microsoft.com/office/drawing/2014/main" id="{B2FDE9AF-B0F1-B599-BBF9-E5123A23A269}"/>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23" name="Google Shape;51;p10">
            <a:extLst>
              <a:ext uri="{FF2B5EF4-FFF2-40B4-BE49-F238E27FC236}">
                <a16:creationId xmlns:a16="http://schemas.microsoft.com/office/drawing/2014/main" id="{D9735F07-AACE-88DE-5EB4-FC421594BCDC}"/>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276086129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Phone Mockup 3">
    <p:spTree>
      <p:nvGrpSpPr>
        <p:cNvPr id="1" name=""/>
        <p:cNvGrpSpPr/>
        <p:nvPr/>
      </p:nvGrpSpPr>
      <p:grpSpPr>
        <a:xfrm>
          <a:off x="0" y="0"/>
          <a:ext cx="0" cy="0"/>
          <a:chOff x="0" y="0"/>
          <a:chExt cx="0" cy="0"/>
        </a:xfrm>
      </p:grpSpPr>
      <p:sp>
        <p:nvSpPr>
          <p:cNvPr id="20" name="Google Shape;12;p2">
            <a:extLst>
              <a:ext uri="{FF2B5EF4-FFF2-40B4-BE49-F238E27FC236}">
                <a16:creationId xmlns:a16="http://schemas.microsoft.com/office/drawing/2014/main" id="{E962C637-A764-0C1F-E291-0A6F6B38230C}"/>
              </a:ext>
            </a:extLst>
          </p:cNvPr>
          <p:cNvSpPr txBox="1">
            <a:spLocks noGrp="1"/>
          </p:cNvSpPr>
          <p:nvPr>
            <p:ph type="sldNum" idx="12"/>
          </p:nvPr>
        </p:nvSpPr>
        <p:spPr>
          <a:xfrm>
            <a:off x="12801600" y="7783313"/>
            <a:ext cx="1370880" cy="158254"/>
          </a:xfrm>
          <a:prstGeom prst="rect">
            <a:avLst/>
          </a:prstGeom>
        </p:spPr>
        <p:txBody>
          <a:bodyPr spcFirstLastPara="1" wrap="square" lIns="91425" tIns="91425" rIns="0"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
        <p:nvSpPr>
          <p:cNvPr id="21" name="Google Shape;51;p10">
            <a:extLst>
              <a:ext uri="{FF2B5EF4-FFF2-40B4-BE49-F238E27FC236}">
                <a16:creationId xmlns:a16="http://schemas.microsoft.com/office/drawing/2014/main" id="{EF82595F-2796-A6E4-C576-E07AC48BF5DB}"/>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pic>
        <p:nvPicPr>
          <p:cNvPr id="4" name="Picture 3" descr="A picture containing application&#10;&#10;Description automatically generated">
            <a:extLst>
              <a:ext uri="{FF2B5EF4-FFF2-40B4-BE49-F238E27FC236}">
                <a16:creationId xmlns:a16="http://schemas.microsoft.com/office/drawing/2014/main" id="{2CFE9411-7EA1-E362-F927-73746EA5286C}"/>
              </a:ext>
            </a:extLst>
          </p:cNvPr>
          <p:cNvPicPr>
            <a:picLocks noChangeAspect="1"/>
          </p:cNvPicPr>
          <p:nvPr userDrawn="1"/>
        </p:nvPicPr>
        <p:blipFill>
          <a:blip r:embed="rId2"/>
          <a:stretch>
            <a:fillRect/>
          </a:stretch>
        </p:blipFill>
        <p:spPr>
          <a:xfrm>
            <a:off x="2308348" y="1781521"/>
            <a:ext cx="2988014" cy="5952500"/>
          </a:xfrm>
          <a:prstGeom prst="rect">
            <a:avLst/>
          </a:prstGeom>
        </p:spPr>
      </p:pic>
      <p:sp>
        <p:nvSpPr>
          <p:cNvPr id="5" name="Picture Placeholder 8">
            <a:extLst>
              <a:ext uri="{FF2B5EF4-FFF2-40B4-BE49-F238E27FC236}">
                <a16:creationId xmlns:a16="http://schemas.microsoft.com/office/drawing/2014/main" id="{69465245-12B3-11B9-3337-68D2A38F067A}"/>
              </a:ext>
            </a:extLst>
          </p:cNvPr>
          <p:cNvSpPr>
            <a:spLocks noGrp="1"/>
          </p:cNvSpPr>
          <p:nvPr>
            <p:ph type="pic" sz="quarter" idx="13" hasCustomPrompt="1"/>
          </p:nvPr>
        </p:nvSpPr>
        <p:spPr>
          <a:xfrm>
            <a:off x="2461681" y="1891132"/>
            <a:ext cx="2683522" cy="5715750"/>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sp>
        <p:nvSpPr>
          <p:cNvPr id="6" name="Title 9">
            <a:extLst>
              <a:ext uri="{FF2B5EF4-FFF2-40B4-BE49-F238E27FC236}">
                <a16:creationId xmlns:a16="http://schemas.microsoft.com/office/drawing/2014/main" id="{F66FECDF-DBCE-DBEE-5E1A-4053C2C7DD55}"/>
              </a:ext>
            </a:extLst>
          </p:cNvPr>
          <p:cNvSpPr>
            <a:spLocks noGrp="1"/>
          </p:cNvSpPr>
          <p:nvPr>
            <p:ph type="title"/>
          </p:nvPr>
        </p:nvSpPr>
        <p:spPr>
          <a:xfrm>
            <a:off x="512060" y="730844"/>
            <a:ext cx="13635360" cy="920747"/>
          </a:xfrm>
        </p:spPr>
        <p:txBody>
          <a:bodyPr/>
          <a:lstStyle/>
          <a:p>
            <a:r>
              <a:rPr lang="en-US"/>
              <a:t>Click to edit Master title style</a:t>
            </a:r>
          </a:p>
        </p:txBody>
      </p:sp>
      <p:pic>
        <p:nvPicPr>
          <p:cNvPr id="7" name="Picture 6" descr="A picture containing application&#10;&#10;Description automatically generated">
            <a:extLst>
              <a:ext uri="{FF2B5EF4-FFF2-40B4-BE49-F238E27FC236}">
                <a16:creationId xmlns:a16="http://schemas.microsoft.com/office/drawing/2014/main" id="{1A48AD39-9B97-07DA-626E-BE1ECCA63CF5}"/>
              </a:ext>
            </a:extLst>
          </p:cNvPr>
          <p:cNvPicPr>
            <a:picLocks noChangeAspect="1"/>
          </p:cNvPicPr>
          <p:nvPr userDrawn="1"/>
        </p:nvPicPr>
        <p:blipFill>
          <a:blip r:embed="rId2"/>
          <a:stretch>
            <a:fillRect/>
          </a:stretch>
        </p:blipFill>
        <p:spPr>
          <a:xfrm>
            <a:off x="5843100" y="1781521"/>
            <a:ext cx="2988014" cy="5952500"/>
          </a:xfrm>
          <a:prstGeom prst="rect">
            <a:avLst/>
          </a:prstGeom>
        </p:spPr>
      </p:pic>
      <p:sp>
        <p:nvSpPr>
          <p:cNvPr id="8" name="Picture Placeholder 8">
            <a:extLst>
              <a:ext uri="{FF2B5EF4-FFF2-40B4-BE49-F238E27FC236}">
                <a16:creationId xmlns:a16="http://schemas.microsoft.com/office/drawing/2014/main" id="{92DD7D89-0376-EA14-D4B3-EF0E924D3463}"/>
              </a:ext>
            </a:extLst>
          </p:cNvPr>
          <p:cNvSpPr>
            <a:spLocks noGrp="1"/>
          </p:cNvSpPr>
          <p:nvPr>
            <p:ph type="pic" sz="quarter" idx="14" hasCustomPrompt="1"/>
          </p:nvPr>
        </p:nvSpPr>
        <p:spPr>
          <a:xfrm>
            <a:off x="5996432" y="1891132"/>
            <a:ext cx="2683522" cy="5715750"/>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pic>
        <p:nvPicPr>
          <p:cNvPr id="9" name="Picture 8" descr="A picture containing application&#10;&#10;Description automatically generated">
            <a:extLst>
              <a:ext uri="{FF2B5EF4-FFF2-40B4-BE49-F238E27FC236}">
                <a16:creationId xmlns:a16="http://schemas.microsoft.com/office/drawing/2014/main" id="{1D4FBCA4-A0F6-8694-9D32-8D69E473BE33}"/>
              </a:ext>
            </a:extLst>
          </p:cNvPr>
          <p:cNvPicPr>
            <a:picLocks noChangeAspect="1"/>
          </p:cNvPicPr>
          <p:nvPr userDrawn="1"/>
        </p:nvPicPr>
        <p:blipFill>
          <a:blip r:embed="rId2"/>
          <a:stretch>
            <a:fillRect/>
          </a:stretch>
        </p:blipFill>
        <p:spPr>
          <a:xfrm>
            <a:off x="9334039" y="1781521"/>
            <a:ext cx="2988014" cy="5952500"/>
          </a:xfrm>
          <a:prstGeom prst="rect">
            <a:avLst/>
          </a:prstGeom>
        </p:spPr>
      </p:pic>
      <p:sp>
        <p:nvSpPr>
          <p:cNvPr id="10" name="Picture Placeholder 8">
            <a:extLst>
              <a:ext uri="{FF2B5EF4-FFF2-40B4-BE49-F238E27FC236}">
                <a16:creationId xmlns:a16="http://schemas.microsoft.com/office/drawing/2014/main" id="{7CB56786-73D1-74A2-5DC3-209BA1AFAE71}"/>
              </a:ext>
            </a:extLst>
          </p:cNvPr>
          <p:cNvSpPr>
            <a:spLocks noGrp="1"/>
          </p:cNvSpPr>
          <p:nvPr>
            <p:ph type="pic" sz="quarter" idx="15" hasCustomPrompt="1"/>
          </p:nvPr>
        </p:nvSpPr>
        <p:spPr>
          <a:xfrm>
            <a:off x="9487371" y="1891132"/>
            <a:ext cx="2683522" cy="5715750"/>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spTree>
    <p:extLst>
      <p:ext uri="{BB962C8B-B14F-4D97-AF65-F5344CB8AC3E}">
        <p14:creationId xmlns:p14="http://schemas.microsoft.com/office/powerpoint/2010/main" val="28246174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Phone Mockup 1">
    <p:spTree>
      <p:nvGrpSpPr>
        <p:cNvPr id="1" name=""/>
        <p:cNvGrpSpPr/>
        <p:nvPr/>
      </p:nvGrpSpPr>
      <p:grpSpPr>
        <a:xfrm>
          <a:off x="0" y="0"/>
          <a:ext cx="0" cy="0"/>
          <a:chOff x="0" y="0"/>
          <a:chExt cx="0" cy="0"/>
        </a:xfrm>
      </p:grpSpPr>
      <p:sp>
        <p:nvSpPr>
          <p:cNvPr id="11" name="Google Shape;77;p15">
            <a:extLst>
              <a:ext uri="{FF2B5EF4-FFF2-40B4-BE49-F238E27FC236}">
                <a16:creationId xmlns:a16="http://schemas.microsoft.com/office/drawing/2014/main" id="{0F26E58D-934C-3AF9-3F28-25BA1CF8E6EE}"/>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2" name="Title 9">
            <a:extLst>
              <a:ext uri="{FF2B5EF4-FFF2-40B4-BE49-F238E27FC236}">
                <a16:creationId xmlns:a16="http://schemas.microsoft.com/office/drawing/2014/main" id="{0BED3B66-86E8-8F52-4E5A-3FE5D98B3B64}"/>
              </a:ext>
            </a:extLst>
          </p:cNvPr>
          <p:cNvSpPr>
            <a:spLocks noGrp="1"/>
          </p:cNvSpPr>
          <p:nvPr>
            <p:ph type="title"/>
          </p:nvPr>
        </p:nvSpPr>
        <p:spPr>
          <a:xfrm>
            <a:off x="512062" y="730844"/>
            <a:ext cx="8289040" cy="920747"/>
          </a:xfrm>
        </p:spPr>
        <p:txBody>
          <a:bodyPr/>
          <a:lstStyle/>
          <a:p>
            <a:r>
              <a:rPr lang="en-US"/>
              <a:t>Click to edit Master title style</a:t>
            </a:r>
          </a:p>
        </p:txBody>
      </p:sp>
      <p:pic>
        <p:nvPicPr>
          <p:cNvPr id="13" name="Picture 12" descr="A picture containing application&#10;&#10;Description automatically generated">
            <a:extLst>
              <a:ext uri="{FF2B5EF4-FFF2-40B4-BE49-F238E27FC236}">
                <a16:creationId xmlns:a16="http://schemas.microsoft.com/office/drawing/2014/main" id="{EEA4350C-FA60-F885-2906-DED248A62AD4}"/>
              </a:ext>
            </a:extLst>
          </p:cNvPr>
          <p:cNvPicPr>
            <a:picLocks noChangeAspect="1"/>
          </p:cNvPicPr>
          <p:nvPr userDrawn="1"/>
        </p:nvPicPr>
        <p:blipFill>
          <a:blip r:embed="rId2"/>
          <a:stretch>
            <a:fillRect/>
          </a:stretch>
        </p:blipFill>
        <p:spPr>
          <a:xfrm>
            <a:off x="9334039" y="461881"/>
            <a:ext cx="3650442" cy="7272139"/>
          </a:xfrm>
          <a:prstGeom prst="rect">
            <a:avLst/>
          </a:prstGeom>
        </p:spPr>
      </p:pic>
      <p:sp>
        <p:nvSpPr>
          <p:cNvPr id="14" name="Picture Placeholder 8">
            <a:extLst>
              <a:ext uri="{FF2B5EF4-FFF2-40B4-BE49-F238E27FC236}">
                <a16:creationId xmlns:a16="http://schemas.microsoft.com/office/drawing/2014/main" id="{89385622-C786-0380-78A4-B4738A6D07EC}"/>
              </a:ext>
            </a:extLst>
          </p:cNvPr>
          <p:cNvSpPr>
            <a:spLocks noGrp="1"/>
          </p:cNvSpPr>
          <p:nvPr>
            <p:ph type="pic" sz="quarter" idx="15" hasCustomPrompt="1"/>
          </p:nvPr>
        </p:nvSpPr>
        <p:spPr>
          <a:xfrm>
            <a:off x="9533094" y="601139"/>
            <a:ext cx="3278444" cy="6982903"/>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sp>
        <p:nvSpPr>
          <p:cNvPr id="15" name="Google Shape;44;p9">
            <a:extLst>
              <a:ext uri="{FF2B5EF4-FFF2-40B4-BE49-F238E27FC236}">
                <a16:creationId xmlns:a16="http://schemas.microsoft.com/office/drawing/2014/main" id="{0C92AD7E-8887-9B53-00E7-B30D28EC6731}"/>
              </a:ext>
            </a:extLst>
          </p:cNvPr>
          <p:cNvSpPr txBox="1">
            <a:spLocks noGrp="1"/>
          </p:cNvSpPr>
          <p:nvPr>
            <p:ph type="body" idx="1"/>
          </p:nvPr>
        </p:nvSpPr>
        <p:spPr>
          <a:xfrm>
            <a:off x="512062" y="2119446"/>
            <a:ext cx="8289040" cy="5052601"/>
          </a:xfrm>
          <a:prstGeom prst="rect">
            <a:avLst/>
          </a:prstGeom>
          <a:noFill/>
          <a:ln>
            <a:noFill/>
          </a:ln>
        </p:spPr>
        <p:txBody>
          <a:bodyPr spcFirstLastPara="1" wrap="square" lIns="91425" tIns="45700" rIns="91425" bIns="45700" anchor="t" anchorCtr="0">
            <a:noAutofit/>
          </a:bodyPr>
          <a:lstStyle>
            <a:lvl1pPr marL="15226" marR="0" lvl="0" indent="0" algn="l" rtl="0">
              <a:lnSpc>
                <a:spcPct val="115000"/>
              </a:lnSpc>
              <a:spcBef>
                <a:spcPts val="0"/>
              </a:spcBef>
              <a:spcAft>
                <a:spcPts val="0"/>
              </a:spcAft>
              <a:buClr>
                <a:schemeClr val="dk1"/>
              </a:buClr>
              <a:buSzPts val="1200"/>
              <a:buFont typeface="Arial" panose="020B0604020202020204" pitchFamily="34" charset="0"/>
              <a:buNone/>
              <a:tabLst/>
              <a:defRPr sz="1919"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4pPr>
            <a:lvl5pPr marL="3654217" marR="0" lvl="4" indent="-487229" algn="l" rtl="0">
              <a:lnSpc>
                <a:spcPct val="100000"/>
              </a:lnSpc>
              <a:spcBef>
                <a:spcPts val="0"/>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5pPr>
            <a:lvl6pPr marL="4385060"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41913923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Headshot 1">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12C14A83-4112-399D-64B8-225252697706}"/>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474123E5-A537-CAEC-9B6B-47254BDEA95B}"/>
              </a:ext>
            </a:extLst>
          </p:cNvPr>
          <p:cNvSpPr>
            <a:spLocks noGrp="1"/>
          </p:cNvSpPr>
          <p:nvPr>
            <p:ph type="pic" sz="quarter" idx="13" hasCustomPrompt="1"/>
          </p:nvPr>
        </p:nvSpPr>
        <p:spPr>
          <a:xfrm>
            <a:off x="2334712" y="2689908"/>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E2489286-2F2F-A23E-D294-1B9DE8969A36}"/>
              </a:ext>
            </a:extLst>
          </p:cNvPr>
          <p:cNvSpPr>
            <a:spLocks noGrp="1"/>
          </p:cNvSpPr>
          <p:nvPr>
            <p:ph type="body" sz="quarter" idx="14" hasCustomPrompt="1"/>
          </p:nvPr>
        </p:nvSpPr>
        <p:spPr>
          <a:xfrm>
            <a:off x="5554982" y="3503289"/>
            <a:ext cx="6093460" cy="593006"/>
          </a:xfrm>
          <a:prstGeom prst="rect">
            <a:avLst/>
          </a:prstGeom>
        </p:spPr>
        <p:txBody>
          <a:bodyPr/>
          <a:lstStyle>
            <a:lvl1pPr marL="0" indent="0">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B1A09D94-91EE-5197-4FB5-C20C19556BAB}"/>
              </a:ext>
            </a:extLst>
          </p:cNvPr>
          <p:cNvSpPr>
            <a:spLocks noGrp="1"/>
          </p:cNvSpPr>
          <p:nvPr>
            <p:ph type="body" sz="quarter" idx="15" hasCustomPrompt="1"/>
          </p:nvPr>
        </p:nvSpPr>
        <p:spPr>
          <a:xfrm>
            <a:off x="5554982" y="4226225"/>
            <a:ext cx="6093460" cy="733380"/>
          </a:xfrm>
          <a:prstGeom prst="rect">
            <a:avLst/>
          </a:prstGeom>
        </p:spPr>
        <p:txBody>
          <a:bodyPr/>
          <a:lstStyle>
            <a:lvl1pPr marL="0" indent="0">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Google Shape;77;p15">
            <a:extLst>
              <a:ext uri="{FF2B5EF4-FFF2-40B4-BE49-F238E27FC236}">
                <a16:creationId xmlns:a16="http://schemas.microsoft.com/office/drawing/2014/main" id="{21DF34C8-0F51-B1D6-57C7-6037476A3E2A}"/>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0" name="Google Shape;77;p15">
            <a:extLst>
              <a:ext uri="{FF2B5EF4-FFF2-40B4-BE49-F238E27FC236}">
                <a16:creationId xmlns:a16="http://schemas.microsoft.com/office/drawing/2014/main" id="{18D8021E-698D-54B6-2895-64F2345F8C53}"/>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1345453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9B855FF1-6B18-3F5F-7789-AAB11641BBE8}"/>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panose="020B0604020202020204" pitchFamily="34" charset="0"/>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CA3FCE46-4376-F7D6-1FB8-5AA593A4332B}"/>
              </a:ext>
            </a:extLst>
          </p:cNvPr>
          <p:cNvSpPr>
            <a:spLocks noGrp="1"/>
          </p:cNvSpPr>
          <p:nvPr>
            <p:ph type="pic" sz="quarter" idx="13" hasCustomPrompt="1"/>
          </p:nvPr>
        </p:nvSpPr>
        <p:spPr>
          <a:xfrm>
            <a:off x="2853257" y="1836319"/>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AB6D6F17-73DD-BA43-0864-377AAAD2A538}"/>
              </a:ext>
            </a:extLst>
          </p:cNvPr>
          <p:cNvSpPr>
            <a:spLocks noGrp="1"/>
          </p:cNvSpPr>
          <p:nvPr>
            <p:ph type="body" sz="quarter" idx="14" hasCustomPrompt="1"/>
          </p:nvPr>
        </p:nvSpPr>
        <p:spPr>
          <a:xfrm>
            <a:off x="2165915" y="5076963"/>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454B7E4B-7AAE-4247-A42E-D91798821373}"/>
              </a:ext>
            </a:extLst>
          </p:cNvPr>
          <p:cNvSpPr>
            <a:spLocks noGrp="1"/>
          </p:cNvSpPr>
          <p:nvPr>
            <p:ph type="body" sz="quarter" idx="15" hasCustomPrompt="1"/>
          </p:nvPr>
        </p:nvSpPr>
        <p:spPr>
          <a:xfrm>
            <a:off x="2165915" y="5799899"/>
            <a:ext cx="4204792" cy="733380"/>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Picture Placeholder 4">
            <a:extLst>
              <a:ext uri="{FF2B5EF4-FFF2-40B4-BE49-F238E27FC236}">
                <a16:creationId xmlns:a16="http://schemas.microsoft.com/office/drawing/2014/main" id="{472BE105-9207-FBA0-624C-870BC2FDE005}"/>
              </a:ext>
            </a:extLst>
          </p:cNvPr>
          <p:cNvSpPr>
            <a:spLocks noGrp="1"/>
          </p:cNvSpPr>
          <p:nvPr>
            <p:ph type="pic" sz="quarter" idx="16" hasCustomPrompt="1"/>
          </p:nvPr>
        </p:nvSpPr>
        <p:spPr>
          <a:xfrm>
            <a:off x="8259695" y="1836319"/>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0" name="Text Placeholder 6">
            <a:extLst>
              <a:ext uri="{FF2B5EF4-FFF2-40B4-BE49-F238E27FC236}">
                <a16:creationId xmlns:a16="http://schemas.microsoft.com/office/drawing/2014/main" id="{F80DC966-0008-FE35-16D0-D354D1BCA3AE}"/>
              </a:ext>
            </a:extLst>
          </p:cNvPr>
          <p:cNvSpPr>
            <a:spLocks noGrp="1"/>
          </p:cNvSpPr>
          <p:nvPr>
            <p:ph type="body" sz="quarter" idx="17" hasCustomPrompt="1"/>
          </p:nvPr>
        </p:nvSpPr>
        <p:spPr>
          <a:xfrm>
            <a:off x="7572353" y="5076963"/>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1" name="Text Placeholder 8">
            <a:extLst>
              <a:ext uri="{FF2B5EF4-FFF2-40B4-BE49-F238E27FC236}">
                <a16:creationId xmlns:a16="http://schemas.microsoft.com/office/drawing/2014/main" id="{5D190303-7639-BC86-AEEF-F94A50564DBB}"/>
              </a:ext>
            </a:extLst>
          </p:cNvPr>
          <p:cNvSpPr>
            <a:spLocks noGrp="1"/>
          </p:cNvSpPr>
          <p:nvPr>
            <p:ph type="body" sz="quarter" idx="18" hasCustomPrompt="1"/>
          </p:nvPr>
        </p:nvSpPr>
        <p:spPr>
          <a:xfrm>
            <a:off x="7572353" y="5799899"/>
            <a:ext cx="4204792" cy="733380"/>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Tree>
    <p:extLst>
      <p:ext uri="{BB962C8B-B14F-4D97-AF65-F5344CB8AC3E}">
        <p14:creationId xmlns:p14="http://schemas.microsoft.com/office/powerpoint/2010/main" val="175032068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Headshot 3">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46959F59-CF8B-8C9D-D5D9-C54B707199A7}"/>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71259EBC-44E9-1398-88DA-ADD3D7302E32}"/>
              </a:ext>
            </a:extLst>
          </p:cNvPr>
          <p:cNvSpPr>
            <a:spLocks noGrp="1"/>
          </p:cNvSpPr>
          <p:nvPr>
            <p:ph type="pic" sz="quarter" idx="13" hasCustomPrompt="1"/>
          </p:nvPr>
        </p:nvSpPr>
        <p:spPr>
          <a:xfrm>
            <a:off x="1438202" y="1836319"/>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2FACB504-79EB-7DDE-B2B8-416A122C947B}"/>
              </a:ext>
            </a:extLst>
          </p:cNvPr>
          <p:cNvSpPr>
            <a:spLocks noGrp="1"/>
          </p:cNvSpPr>
          <p:nvPr>
            <p:ph type="body" sz="quarter" idx="14" hasCustomPrompt="1"/>
          </p:nvPr>
        </p:nvSpPr>
        <p:spPr>
          <a:xfrm>
            <a:off x="750861" y="5076963"/>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7AA8A872-8FA0-7298-1ADC-D3D6D0B89AA6}"/>
              </a:ext>
            </a:extLst>
          </p:cNvPr>
          <p:cNvSpPr>
            <a:spLocks noGrp="1"/>
          </p:cNvSpPr>
          <p:nvPr>
            <p:ph type="body" sz="quarter" idx="15" hasCustomPrompt="1"/>
          </p:nvPr>
        </p:nvSpPr>
        <p:spPr>
          <a:xfrm>
            <a:off x="750861" y="5799899"/>
            <a:ext cx="4204792" cy="733380"/>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Picture Placeholder 4">
            <a:extLst>
              <a:ext uri="{FF2B5EF4-FFF2-40B4-BE49-F238E27FC236}">
                <a16:creationId xmlns:a16="http://schemas.microsoft.com/office/drawing/2014/main" id="{EB5DC973-4B31-3DE7-6262-9226375D3580}"/>
              </a:ext>
            </a:extLst>
          </p:cNvPr>
          <p:cNvSpPr>
            <a:spLocks noGrp="1"/>
          </p:cNvSpPr>
          <p:nvPr>
            <p:ph type="pic" sz="quarter" idx="16" hasCustomPrompt="1"/>
          </p:nvPr>
        </p:nvSpPr>
        <p:spPr>
          <a:xfrm>
            <a:off x="10362095" y="1836319"/>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0" name="Text Placeholder 6">
            <a:extLst>
              <a:ext uri="{FF2B5EF4-FFF2-40B4-BE49-F238E27FC236}">
                <a16:creationId xmlns:a16="http://schemas.microsoft.com/office/drawing/2014/main" id="{0ED6FF5D-9765-8D25-1766-DE3B7680731A}"/>
              </a:ext>
            </a:extLst>
          </p:cNvPr>
          <p:cNvSpPr>
            <a:spLocks noGrp="1"/>
          </p:cNvSpPr>
          <p:nvPr>
            <p:ph type="body" sz="quarter" idx="17" hasCustomPrompt="1"/>
          </p:nvPr>
        </p:nvSpPr>
        <p:spPr>
          <a:xfrm>
            <a:off x="9674753" y="5076963"/>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1" name="Text Placeholder 8">
            <a:extLst>
              <a:ext uri="{FF2B5EF4-FFF2-40B4-BE49-F238E27FC236}">
                <a16:creationId xmlns:a16="http://schemas.microsoft.com/office/drawing/2014/main" id="{EFD7C93C-9AB7-B4CE-7B29-5BDDCB0B70BB}"/>
              </a:ext>
            </a:extLst>
          </p:cNvPr>
          <p:cNvSpPr>
            <a:spLocks noGrp="1"/>
          </p:cNvSpPr>
          <p:nvPr>
            <p:ph type="body" sz="quarter" idx="18" hasCustomPrompt="1"/>
          </p:nvPr>
        </p:nvSpPr>
        <p:spPr>
          <a:xfrm>
            <a:off x="9674753" y="5799899"/>
            <a:ext cx="4204792" cy="733380"/>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89F999E0-271E-A700-9FAA-6B6D4FEC4C89}"/>
              </a:ext>
            </a:extLst>
          </p:cNvPr>
          <p:cNvSpPr>
            <a:spLocks noGrp="1"/>
          </p:cNvSpPr>
          <p:nvPr>
            <p:ph type="pic" sz="quarter" idx="19" hasCustomPrompt="1"/>
          </p:nvPr>
        </p:nvSpPr>
        <p:spPr>
          <a:xfrm>
            <a:off x="5890260" y="1836319"/>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3" name="Text Placeholder 6">
            <a:extLst>
              <a:ext uri="{FF2B5EF4-FFF2-40B4-BE49-F238E27FC236}">
                <a16:creationId xmlns:a16="http://schemas.microsoft.com/office/drawing/2014/main" id="{A3E2C58C-FD83-236D-FAF5-0B7B27FD90C1}"/>
              </a:ext>
            </a:extLst>
          </p:cNvPr>
          <p:cNvSpPr>
            <a:spLocks noGrp="1"/>
          </p:cNvSpPr>
          <p:nvPr>
            <p:ph type="body" sz="quarter" idx="20" hasCustomPrompt="1"/>
          </p:nvPr>
        </p:nvSpPr>
        <p:spPr>
          <a:xfrm>
            <a:off x="5202918" y="5076963"/>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4" name="Text Placeholder 8">
            <a:extLst>
              <a:ext uri="{FF2B5EF4-FFF2-40B4-BE49-F238E27FC236}">
                <a16:creationId xmlns:a16="http://schemas.microsoft.com/office/drawing/2014/main" id="{E54B4ADB-7D69-1983-3ECB-1CBB093651FD}"/>
              </a:ext>
            </a:extLst>
          </p:cNvPr>
          <p:cNvSpPr>
            <a:spLocks noGrp="1"/>
          </p:cNvSpPr>
          <p:nvPr>
            <p:ph type="body" sz="quarter" idx="21" hasCustomPrompt="1"/>
          </p:nvPr>
        </p:nvSpPr>
        <p:spPr>
          <a:xfrm>
            <a:off x="5202918" y="5799899"/>
            <a:ext cx="4204792" cy="733380"/>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Tree>
    <p:extLst>
      <p:ext uri="{BB962C8B-B14F-4D97-AF65-F5344CB8AC3E}">
        <p14:creationId xmlns:p14="http://schemas.microsoft.com/office/powerpoint/2010/main" val="25436665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Headshot 4">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72C1C1AA-6D70-5433-A716-2890757C235B}"/>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904A1D1E-1764-C686-6727-91C6F0B32D7F}"/>
              </a:ext>
            </a:extLst>
          </p:cNvPr>
          <p:cNvSpPr>
            <a:spLocks noGrp="1"/>
          </p:cNvSpPr>
          <p:nvPr>
            <p:ph type="pic" sz="quarter" idx="13" hasCustomPrompt="1"/>
          </p:nvPr>
        </p:nvSpPr>
        <p:spPr>
          <a:xfrm>
            <a:off x="1229479" y="2119573"/>
            <a:ext cx="2188357" cy="2188283"/>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EEF95EA4-9430-84B0-AE86-F76A17C7D202}"/>
              </a:ext>
            </a:extLst>
          </p:cNvPr>
          <p:cNvSpPr>
            <a:spLocks noGrp="1"/>
          </p:cNvSpPr>
          <p:nvPr>
            <p:ph type="body" sz="quarter" idx="14" hasCustomPrompt="1"/>
          </p:nvPr>
        </p:nvSpPr>
        <p:spPr>
          <a:xfrm>
            <a:off x="673541" y="4590563"/>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178B31D3-F04F-DBAA-2602-ECABF4C9F7BA}"/>
              </a:ext>
            </a:extLst>
          </p:cNvPr>
          <p:cNvSpPr>
            <a:spLocks noGrp="1"/>
          </p:cNvSpPr>
          <p:nvPr>
            <p:ph type="body" sz="quarter" idx="15" hasCustomPrompt="1"/>
          </p:nvPr>
        </p:nvSpPr>
        <p:spPr>
          <a:xfrm>
            <a:off x="673541" y="5220985"/>
            <a:ext cx="3300227"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Picture Placeholder 4">
            <a:extLst>
              <a:ext uri="{FF2B5EF4-FFF2-40B4-BE49-F238E27FC236}">
                <a16:creationId xmlns:a16="http://schemas.microsoft.com/office/drawing/2014/main" id="{5B56D33A-DC83-303C-FC73-EDF806048033}"/>
              </a:ext>
            </a:extLst>
          </p:cNvPr>
          <p:cNvSpPr>
            <a:spLocks noGrp="1"/>
          </p:cNvSpPr>
          <p:nvPr>
            <p:ph type="pic" sz="quarter" idx="16" hasCustomPrompt="1"/>
          </p:nvPr>
        </p:nvSpPr>
        <p:spPr>
          <a:xfrm>
            <a:off x="4544469" y="2119573"/>
            <a:ext cx="2188357" cy="2188283"/>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0" name="Text Placeholder 6">
            <a:extLst>
              <a:ext uri="{FF2B5EF4-FFF2-40B4-BE49-F238E27FC236}">
                <a16:creationId xmlns:a16="http://schemas.microsoft.com/office/drawing/2014/main" id="{54B7F0F1-2BDF-7852-8198-F1D7D4C87AC7}"/>
              </a:ext>
            </a:extLst>
          </p:cNvPr>
          <p:cNvSpPr>
            <a:spLocks noGrp="1"/>
          </p:cNvSpPr>
          <p:nvPr>
            <p:ph type="body" sz="quarter" idx="17" hasCustomPrompt="1"/>
          </p:nvPr>
        </p:nvSpPr>
        <p:spPr>
          <a:xfrm>
            <a:off x="3988532" y="4590563"/>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1" name="Text Placeholder 8">
            <a:extLst>
              <a:ext uri="{FF2B5EF4-FFF2-40B4-BE49-F238E27FC236}">
                <a16:creationId xmlns:a16="http://schemas.microsoft.com/office/drawing/2014/main" id="{1773A920-4C9D-0161-98E6-D62BF73E0CC3}"/>
              </a:ext>
            </a:extLst>
          </p:cNvPr>
          <p:cNvSpPr>
            <a:spLocks noGrp="1"/>
          </p:cNvSpPr>
          <p:nvPr>
            <p:ph type="body" sz="quarter" idx="18" hasCustomPrompt="1"/>
          </p:nvPr>
        </p:nvSpPr>
        <p:spPr>
          <a:xfrm>
            <a:off x="3988532" y="5220985"/>
            <a:ext cx="3300227"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E37DD6E9-E95F-4344-4652-9B58FA15C9D8}"/>
              </a:ext>
            </a:extLst>
          </p:cNvPr>
          <p:cNvSpPr>
            <a:spLocks noGrp="1"/>
          </p:cNvSpPr>
          <p:nvPr>
            <p:ph type="pic" sz="quarter" idx="19" hasCustomPrompt="1"/>
          </p:nvPr>
        </p:nvSpPr>
        <p:spPr>
          <a:xfrm>
            <a:off x="7877978" y="2119573"/>
            <a:ext cx="2188357" cy="2188283"/>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3" name="Text Placeholder 6">
            <a:extLst>
              <a:ext uri="{FF2B5EF4-FFF2-40B4-BE49-F238E27FC236}">
                <a16:creationId xmlns:a16="http://schemas.microsoft.com/office/drawing/2014/main" id="{60271CE9-BB8F-BE8A-1FF9-A3CC45958CD1}"/>
              </a:ext>
            </a:extLst>
          </p:cNvPr>
          <p:cNvSpPr>
            <a:spLocks noGrp="1"/>
          </p:cNvSpPr>
          <p:nvPr>
            <p:ph type="body" sz="quarter" idx="20" hasCustomPrompt="1"/>
          </p:nvPr>
        </p:nvSpPr>
        <p:spPr>
          <a:xfrm>
            <a:off x="7322041" y="4590563"/>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4" name="Text Placeholder 8">
            <a:extLst>
              <a:ext uri="{FF2B5EF4-FFF2-40B4-BE49-F238E27FC236}">
                <a16:creationId xmlns:a16="http://schemas.microsoft.com/office/drawing/2014/main" id="{0C4A6B21-456A-6266-2436-732BE388E81E}"/>
              </a:ext>
            </a:extLst>
          </p:cNvPr>
          <p:cNvSpPr>
            <a:spLocks noGrp="1"/>
          </p:cNvSpPr>
          <p:nvPr>
            <p:ph type="body" sz="quarter" idx="21" hasCustomPrompt="1"/>
          </p:nvPr>
        </p:nvSpPr>
        <p:spPr>
          <a:xfrm>
            <a:off x="7322041" y="5220985"/>
            <a:ext cx="3300227"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5" name="Picture Placeholder 4">
            <a:extLst>
              <a:ext uri="{FF2B5EF4-FFF2-40B4-BE49-F238E27FC236}">
                <a16:creationId xmlns:a16="http://schemas.microsoft.com/office/drawing/2014/main" id="{63FBBD10-2751-E517-9DCB-D755DD6E0F57}"/>
              </a:ext>
            </a:extLst>
          </p:cNvPr>
          <p:cNvSpPr>
            <a:spLocks noGrp="1"/>
          </p:cNvSpPr>
          <p:nvPr>
            <p:ph type="pic" sz="quarter" idx="22" hasCustomPrompt="1"/>
          </p:nvPr>
        </p:nvSpPr>
        <p:spPr>
          <a:xfrm>
            <a:off x="11192968" y="2119573"/>
            <a:ext cx="2188357" cy="2188283"/>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6" name="Text Placeholder 6">
            <a:extLst>
              <a:ext uri="{FF2B5EF4-FFF2-40B4-BE49-F238E27FC236}">
                <a16:creationId xmlns:a16="http://schemas.microsoft.com/office/drawing/2014/main" id="{21C7C95B-F077-0B7F-7977-ED470B438527}"/>
              </a:ext>
            </a:extLst>
          </p:cNvPr>
          <p:cNvSpPr>
            <a:spLocks noGrp="1"/>
          </p:cNvSpPr>
          <p:nvPr>
            <p:ph type="body" sz="quarter" idx="23" hasCustomPrompt="1"/>
          </p:nvPr>
        </p:nvSpPr>
        <p:spPr>
          <a:xfrm>
            <a:off x="10637031" y="4590563"/>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7" name="Text Placeholder 8">
            <a:extLst>
              <a:ext uri="{FF2B5EF4-FFF2-40B4-BE49-F238E27FC236}">
                <a16:creationId xmlns:a16="http://schemas.microsoft.com/office/drawing/2014/main" id="{A66D597F-33B2-D64F-9F2A-530A437E2B37}"/>
              </a:ext>
            </a:extLst>
          </p:cNvPr>
          <p:cNvSpPr>
            <a:spLocks noGrp="1"/>
          </p:cNvSpPr>
          <p:nvPr>
            <p:ph type="body" sz="quarter" idx="24" hasCustomPrompt="1"/>
          </p:nvPr>
        </p:nvSpPr>
        <p:spPr>
          <a:xfrm>
            <a:off x="10637031" y="5220985"/>
            <a:ext cx="3300227"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Tree>
    <p:extLst>
      <p:ext uri="{BB962C8B-B14F-4D97-AF65-F5344CB8AC3E}">
        <p14:creationId xmlns:p14="http://schemas.microsoft.com/office/powerpoint/2010/main" val="3872217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4307597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1E5-0989-DB6B-26BB-C8352EB97640}"/>
              </a:ext>
            </a:extLst>
          </p:cNvPr>
          <p:cNvSpPr>
            <a:spLocks noGrp="1"/>
          </p:cNvSpPr>
          <p:nvPr>
            <p:ph type="title"/>
          </p:nvPr>
        </p:nvSpPr>
        <p:spPr/>
        <p:txBody>
          <a:bodyPr/>
          <a:lstStyle/>
          <a:p>
            <a:r>
              <a:rPr lang="en-US"/>
              <a:t>Click to edit Master title style</a:t>
            </a:r>
          </a:p>
        </p:txBody>
      </p:sp>
      <p:sp>
        <p:nvSpPr>
          <p:cNvPr id="4" name="Picture Placeholder 4">
            <a:extLst>
              <a:ext uri="{FF2B5EF4-FFF2-40B4-BE49-F238E27FC236}">
                <a16:creationId xmlns:a16="http://schemas.microsoft.com/office/drawing/2014/main" id="{899D998B-9A26-05DB-6A77-6C4D066CB97C}"/>
              </a:ext>
            </a:extLst>
          </p:cNvPr>
          <p:cNvSpPr>
            <a:spLocks noGrp="1"/>
          </p:cNvSpPr>
          <p:nvPr>
            <p:ph type="pic" sz="quarter" idx="13" hasCustomPrompt="1"/>
          </p:nvPr>
        </p:nvSpPr>
        <p:spPr>
          <a:xfrm>
            <a:off x="3074178"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5" name="Text Placeholder 8">
            <a:extLst>
              <a:ext uri="{FF2B5EF4-FFF2-40B4-BE49-F238E27FC236}">
                <a16:creationId xmlns:a16="http://schemas.microsoft.com/office/drawing/2014/main" id="{59169062-17E4-6C11-67F1-3F8D902EE8E1}"/>
              </a:ext>
            </a:extLst>
          </p:cNvPr>
          <p:cNvSpPr>
            <a:spLocks noGrp="1"/>
          </p:cNvSpPr>
          <p:nvPr>
            <p:ph type="body" sz="quarter" idx="21" hasCustomPrompt="1"/>
          </p:nvPr>
        </p:nvSpPr>
        <p:spPr>
          <a:xfrm>
            <a:off x="2840648"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6" name="Picture Placeholder 4">
            <a:extLst>
              <a:ext uri="{FF2B5EF4-FFF2-40B4-BE49-F238E27FC236}">
                <a16:creationId xmlns:a16="http://schemas.microsoft.com/office/drawing/2014/main" id="{456ED754-DA02-BF5A-9095-47601932523D}"/>
              </a:ext>
            </a:extLst>
          </p:cNvPr>
          <p:cNvSpPr>
            <a:spLocks noGrp="1"/>
          </p:cNvSpPr>
          <p:nvPr>
            <p:ph type="pic" sz="quarter" idx="22" hasCustomPrompt="1"/>
          </p:nvPr>
        </p:nvSpPr>
        <p:spPr>
          <a:xfrm>
            <a:off x="6421684"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7" name="Text Placeholder 8">
            <a:extLst>
              <a:ext uri="{FF2B5EF4-FFF2-40B4-BE49-F238E27FC236}">
                <a16:creationId xmlns:a16="http://schemas.microsoft.com/office/drawing/2014/main" id="{21699078-74A7-6E39-7186-6C7333C9E706}"/>
              </a:ext>
            </a:extLst>
          </p:cNvPr>
          <p:cNvSpPr>
            <a:spLocks noGrp="1"/>
          </p:cNvSpPr>
          <p:nvPr>
            <p:ph type="body" sz="quarter" idx="23" hasCustomPrompt="1"/>
          </p:nvPr>
        </p:nvSpPr>
        <p:spPr>
          <a:xfrm>
            <a:off x="6188152"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8" name="Picture Placeholder 4">
            <a:extLst>
              <a:ext uri="{FF2B5EF4-FFF2-40B4-BE49-F238E27FC236}">
                <a16:creationId xmlns:a16="http://schemas.microsoft.com/office/drawing/2014/main" id="{353E0074-E24A-60A3-E8BD-AEBDEE952E2F}"/>
              </a:ext>
            </a:extLst>
          </p:cNvPr>
          <p:cNvSpPr>
            <a:spLocks noGrp="1"/>
          </p:cNvSpPr>
          <p:nvPr>
            <p:ph type="pic" sz="quarter" idx="24" hasCustomPrompt="1"/>
          </p:nvPr>
        </p:nvSpPr>
        <p:spPr>
          <a:xfrm>
            <a:off x="9769189"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9" name="Text Placeholder 8">
            <a:extLst>
              <a:ext uri="{FF2B5EF4-FFF2-40B4-BE49-F238E27FC236}">
                <a16:creationId xmlns:a16="http://schemas.microsoft.com/office/drawing/2014/main" id="{FB374764-F8BF-DC0C-165C-367DADF15B6B}"/>
              </a:ext>
            </a:extLst>
          </p:cNvPr>
          <p:cNvSpPr>
            <a:spLocks noGrp="1"/>
          </p:cNvSpPr>
          <p:nvPr>
            <p:ph type="body" sz="quarter" idx="25" hasCustomPrompt="1"/>
          </p:nvPr>
        </p:nvSpPr>
        <p:spPr>
          <a:xfrm>
            <a:off x="9535657"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0" name="Google Shape;51;p10">
            <a:extLst>
              <a:ext uri="{FF2B5EF4-FFF2-40B4-BE49-F238E27FC236}">
                <a16:creationId xmlns:a16="http://schemas.microsoft.com/office/drawing/2014/main" id="{FC15FDDF-AFA8-8279-0516-2349773F823E}"/>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42240453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CFFF-FEAC-ABB6-0350-E8DE8B9DF633}"/>
              </a:ext>
            </a:extLst>
          </p:cNvPr>
          <p:cNvSpPr>
            <a:spLocks noGrp="1"/>
          </p:cNvSpPr>
          <p:nvPr>
            <p:ph type="title"/>
          </p:nvPr>
        </p:nvSpPr>
        <p:spPr/>
        <p:txBody>
          <a:bodyPr/>
          <a:lstStyle/>
          <a:p>
            <a:r>
              <a:rPr lang="en-US"/>
              <a:t>Click to edit Master title style</a:t>
            </a:r>
          </a:p>
        </p:txBody>
      </p:sp>
      <p:sp>
        <p:nvSpPr>
          <p:cNvPr id="10" name="Picture Placeholder 4">
            <a:extLst>
              <a:ext uri="{FF2B5EF4-FFF2-40B4-BE49-F238E27FC236}">
                <a16:creationId xmlns:a16="http://schemas.microsoft.com/office/drawing/2014/main" id="{1B88E6D3-CC73-B0CF-CAAA-00400ACEDFED}"/>
              </a:ext>
            </a:extLst>
          </p:cNvPr>
          <p:cNvSpPr>
            <a:spLocks noGrp="1"/>
          </p:cNvSpPr>
          <p:nvPr>
            <p:ph type="pic" sz="quarter" idx="13" hasCustomPrompt="1"/>
          </p:nvPr>
        </p:nvSpPr>
        <p:spPr>
          <a:xfrm>
            <a:off x="1505121"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1" name="Text Placeholder 8">
            <a:extLst>
              <a:ext uri="{FF2B5EF4-FFF2-40B4-BE49-F238E27FC236}">
                <a16:creationId xmlns:a16="http://schemas.microsoft.com/office/drawing/2014/main" id="{CA30B85D-BDAC-B610-63FE-10E7EFA1C527}"/>
              </a:ext>
            </a:extLst>
          </p:cNvPr>
          <p:cNvSpPr>
            <a:spLocks noGrp="1"/>
          </p:cNvSpPr>
          <p:nvPr>
            <p:ph type="body" sz="quarter" idx="21" hasCustomPrompt="1"/>
          </p:nvPr>
        </p:nvSpPr>
        <p:spPr>
          <a:xfrm>
            <a:off x="1271590"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9016D11C-D0EB-F821-CF22-00C129A75520}"/>
              </a:ext>
            </a:extLst>
          </p:cNvPr>
          <p:cNvSpPr>
            <a:spLocks noGrp="1"/>
          </p:cNvSpPr>
          <p:nvPr>
            <p:ph type="pic" sz="quarter" idx="22" hasCustomPrompt="1"/>
          </p:nvPr>
        </p:nvSpPr>
        <p:spPr>
          <a:xfrm>
            <a:off x="4812865"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3" name="Text Placeholder 8">
            <a:extLst>
              <a:ext uri="{FF2B5EF4-FFF2-40B4-BE49-F238E27FC236}">
                <a16:creationId xmlns:a16="http://schemas.microsoft.com/office/drawing/2014/main" id="{5BED124D-0142-921F-5394-D802492EB56D}"/>
              </a:ext>
            </a:extLst>
          </p:cNvPr>
          <p:cNvSpPr>
            <a:spLocks noGrp="1"/>
          </p:cNvSpPr>
          <p:nvPr>
            <p:ph type="body" sz="quarter" idx="23" hasCustomPrompt="1"/>
          </p:nvPr>
        </p:nvSpPr>
        <p:spPr>
          <a:xfrm>
            <a:off x="4579335"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4" name="Picture Placeholder 4">
            <a:extLst>
              <a:ext uri="{FF2B5EF4-FFF2-40B4-BE49-F238E27FC236}">
                <a16:creationId xmlns:a16="http://schemas.microsoft.com/office/drawing/2014/main" id="{EEDDE55D-6723-A133-E44C-F39C22624381}"/>
              </a:ext>
            </a:extLst>
          </p:cNvPr>
          <p:cNvSpPr>
            <a:spLocks noGrp="1"/>
          </p:cNvSpPr>
          <p:nvPr>
            <p:ph type="pic" sz="quarter" idx="24" hasCustomPrompt="1"/>
          </p:nvPr>
        </p:nvSpPr>
        <p:spPr>
          <a:xfrm>
            <a:off x="8120609"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5" name="Text Placeholder 8">
            <a:extLst>
              <a:ext uri="{FF2B5EF4-FFF2-40B4-BE49-F238E27FC236}">
                <a16:creationId xmlns:a16="http://schemas.microsoft.com/office/drawing/2014/main" id="{098CEEBA-61E1-FAFA-FA0A-4DDD7C1AA0A6}"/>
              </a:ext>
            </a:extLst>
          </p:cNvPr>
          <p:cNvSpPr>
            <a:spLocks noGrp="1"/>
          </p:cNvSpPr>
          <p:nvPr>
            <p:ph type="body" sz="quarter" idx="25" hasCustomPrompt="1"/>
          </p:nvPr>
        </p:nvSpPr>
        <p:spPr>
          <a:xfrm>
            <a:off x="7887079"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6" name="Picture Placeholder 4">
            <a:extLst>
              <a:ext uri="{FF2B5EF4-FFF2-40B4-BE49-F238E27FC236}">
                <a16:creationId xmlns:a16="http://schemas.microsoft.com/office/drawing/2014/main" id="{8CF52460-81A3-2545-AB4C-CB443D009639}"/>
              </a:ext>
            </a:extLst>
          </p:cNvPr>
          <p:cNvSpPr>
            <a:spLocks noGrp="1"/>
          </p:cNvSpPr>
          <p:nvPr>
            <p:ph type="pic" sz="quarter" idx="26" hasCustomPrompt="1"/>
          </p:nvPr>
        </p:nvSpPr>
        <p:spPr>
          <a:xfrm>
            <a:off x="11449557" y="2920975"/>
            <a:ext cx="1787035" cy="1786974"/>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7" name="Text Placeholder 8">
            <a:extLst>
              <a:ext uri="{FF2B5EF4-FFF2-40B4-BE49-F238E27FC236}">
                <a16:creationId xmlns:a16="http://schemas.microsoft.com/office/drawing/2014/main" id="{B4E29D51-DD2D-9C04-617C-3883978E2B3E}"/>
              </a:ext>
            </a:extLst>
          </p:cNvPr>
          <p:cNvSpPr>
            <a:spLocks noGrp="1"/>
          </p:cNvSpPr>
          <p:nvPr>
            <p:ph type="body" sz="quarter" idx="27" hasCustomPrompt="1"/>
          </p:nvPr>
        </p:nvSpPr>
        <p:spPr>
          <a:xfrm>
            <a:off x="11216026" y="5088001"/>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8" name="Google Shape;51;p10">
            <a:extLst>
              <a:ext uri="{FF2B5EF4-FFF2-40B4-BE49-F238E27FC236}">
                <a16:creationId xmlns:a16="http://schemas.microsoft.com/office/drawing/2014/main" id="{DF758001-C55E-6E8A-6CA7-EA87881D39AE}"/>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1722301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con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EB47-A6FE-C4A5-44F1-9BD8E2EDDE4A}"/>
              </a:ext>
            </a:extLst>
          </p:cNvPr>
          <p:cNvSpPr>
            <a:spLocks noGrp="1"/>
          </p:cNvSpPr>
          <p:nvPr>
            <p:ph type="title"/>
          </p:nvPr>
        </p:nvSpPr>
        <p:spPr/>
        <p:txBody>
          <a:bodyPr/>
          <a:lstStyle/>
          <a:p>
            <a:r>
              <a:rPr lang="en-US"/>
              <a:t>Click to edit Master title style</a:t>
            </a:r>
          </a:p>
        </p:txBody>
      </p:sp>
      <p:sp>
        <p:nvSpPr>
          <p:cNvPr id="4" name="Picture Placeholder 4">
            <a:extLst>
              <a:ext uri="{FF2B5EF4-FFF2-40B4-BE49-F238E27FC236}">
                <a16:creationId xmlns:a16="http://schemas.microsoft.com/office/drawing/2014/main" id="{A4B922EB-3A8B-C182-7AB2-AAB56DE3D65A}"/>
              </a:ext>
            </a:extLst>
          </p:cNvPr>
          <p:cNvSpPr>
            <a:spLocks noGrp="1"/>
          </p:cNvSpPr>
          <p:nvPr>
            <p:ph type="pic" sz="quarter" idx="13" hasCustomPrompt="1"/>
          </p:nvPr>
        </p:nvSpPr>
        <p:spPr>
          <a:xfrm>
            <a:off x="1660194" y="2045915"/>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5" name="Text Placeholder 8">
            <a:extLst>
              <a:ext uri="{FF2B5EF4-FFF2-40B4-BE49-F238E27FC236}">
                <a16:creationId xmlns:a16="http://schemas.microsoft.com/office/drawing/2014/main" id="{FD78C50E-B7DC-E7BE-C5D2-5A5241A5B423}"/>
              </a:ext>
            </a:extLst>
          </p:cNvPr>
          <p:cNvSpPr>
            <a:spLocks noGrp="1"/>
          </p:cNvSpPr>
          <p:nvPr>
            <p:ph type="body" sz="quarter" idx="21" hasCustomPrompt="1"/>
          </p:nvPr>
        </p:nvSpPr>
        <p:spPr>
          <a:xfrm>
            <a:off x="1271590" y="3731024"/>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6" name="Picture Placeholder 4">
            <a:extLst>
              <a:ext uri="{FF2B5EF4-FFF2-40B4-BE49-F238E27FC236}">
                <a16:creationId xmlns:a16="http://schemas.microsoft.com/office/drawing/2014/main" id="{16A34B07-3D87-D4FD-0815-21E2E56B7D0A}"/>
              </a:ext>
            </a:extLst>
          </p:cNvPr>
          <p:cNvSpPr>
            <a:spLocks noGrp="1"/>
          </p:cNvSpPr>
          <p:nvPr>
            <p:ph type="pic" sz="quarter" idx="22" hasCustomPrompt="1"/>
          </p:nvPr>
        </p:nvSpPr>
        <p:spPr>
          <a:xfrm>
            <a:off x="4967939" y="2045915"/>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7" name="Text Placeholder 8">
            <a:extLst>
              <a:ext uri="{FF2B5EF4-FFF2-40B4-BE49-F238E27FC236}">
                <a16:creationId xmlns:a16="http://schemas.microsoft.com/office/drawing/2014/main" id="{F4492502-809B-6DF6-BD56-4C658993A9A0}"/>
              </a:ext>
            </a:extLst>
          </p:cNvPr>
          <p:cNvSpPr>
            <a:spLocks noGrp="1"/>
          </p:cNvSpPr>
          <p:nvPr>
            <p:ph type="body" sz="quarter" idx="23" hasCustomPrompt="1"/>
          </p:nvPr>
        </p:nvSpPr>
        <p:spPr>
          <a:xfrm>
            <a:off x="4579335" y="3731024"/>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8" name="Picture Placeholder 4">
            <a:extLst>
              <a:ext uri="{FF2B5EF4-FFF2-40B4-BE49-F238E27FC236}">
                <a16:creationId xmlns:a16="http://schemas.microsoft.com/office/drawing/2014/main" id="{1044C45A-3B60-FD52-C12F-564EB8A38D78}"/>
              </a:ext>
            </a:extLst>
          </p:cNvPr>
          <p:cNvSpPr>
            <a:spLocks noGrp="1"/>
          </p:cNvSpPr>
          <p:nvPr>
            <p:ph type="pic" sz="quarter" idx="24" hasCustomPrompt="1"/>
          </p:nvPr>
        </p:nvSpPr>
        <p:spPr>
          <a:xfrm>
            <a:off x="8275682" y="2045915"/>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9" name="Text Placeholder 8">
            <a:extLst>
              <a:ext uri="{FF2B5EF4-FFF2-40B4-BE49-F238E27FC236}">
                <a16:creationId xmlns:a16="http://schemas.microsoft.com/office/drawing/2014/main" id="{5CC83B3F-E684-4795-22A9-A140E3F4AC30}"/>
              </a:ext>
            </a:extLst>
          </p:cNvPr>
          <p:cNvSpPr>
            <a:spLocks noGrp="1"/>
          </p:cNvSpPr>
          <p:nvPr>
            <p:ph type="body" sz="quarter" idx="25" hasCustomPrompt="1"/>
          </p:nvPr>
        </p:nvSpPr>
        <p:spPr>
          <a:xfrm>
            <a:off x="7887079" y="3731024"/>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0" name="Picture Placeholder 4">
            <a:extLst>
              <a:ext uri="{FF2B5EF4-FFF2-40B4-BE49-F238E27FC236}">
                <a16:creationId xmlns:a16="http://schemas.microsoft.com/office/drawing/2014/main" id="{368DD123-3528-AD3D-AA51-A4BE84402E4A}"/>
              </a:ext>
            </a:extLst>
          </p:cNvPr>
          <p:cNvSpPr>
            <a:spLocks noGrp="1"/>
          </p:cNvSpPr>
          <p:nvPr>
            <p:ph type="pic" sz="quarter" idx="26" hasCustomPrompt="1"/>
          </p:nvPr>
        </p:nvSpPr>
        <p:spPr>
          <a:xfrm>
            <a:off x="11604630" y="2045915"/>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1" name="Text Placeholder 8">
            <a:extLst>
              <a:ext uri="{FF2B5EF4-FFF2-40B4-BE49-F238E27FC236}">
                <a16:creationId xmlns:a16="http://schemas.microsoft.com/office/drawing/2014/main" id="{1C40EB0E-FB15-E25D-1ABC-B1EFF967A1B3}"/>
              </a:ext>
            </a:extLst>
          </p:cNvPr>
          <p:cNvSpPr>
            <a:spLocks noGrp="1"/>
          </p:cNvSpPr>
          <p:nvPr>
            <p:ph type="body" sz="quarter" idx="27" hasCustomPrompt="1"/>
          </p:nvPr>
        </p:nvSpPr>
        <p:spPr>
          <a:xfrm>
            <a:off x="11216026" y="3731024"/>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320307EA-CD3E-7D73-0864-B50578979766}"/>
              </a:ext>
            </a:extLst>
          </p:cNvPr>
          <p:cNvSpPr>
            <a:spLocks noGrp="1"/>
          </p:cNvSpPr>
          <p:nvPr>
            <p:ph type="pic" sz="quarter" idx="28" hasCustomPrompt="1"/>
          </p:nvPr>
        </p:nvSpPr>
        <p:spPr>
          <a:xfrm>
            <a:off x="1660194" y="4738709"/>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3" name="Text Placeholder 8">
            <a:extLst>
              <a:ext uri="{FF2B5EF4-FFF2-40B4-BE49-F238E27FC236}">
                <a16:creationId xmlns:a16="http://schemas.microsoft.com/office/drawing/2014/main" id="{933848E6-7316-8B00-15B2-A1035D0D84B1}"/>
              </a:ext>
            </a:extLst>
          </p:cNvPr>
          <p:cNvSpPr>
            <a:spLocks noGrp="1"/>
          </p:cNvSpPr>
          <p:nvPr>
            <p:ph type="body" sz="quarter" idx="29" hasCustomPrompt="1"/>
          </p:nvPr>
        </p:nvSpPr>
        <p:spPr>
          <a:xfrm>
            <a:off x="1271590" y="6423818"/>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4" name="Picture Placeholder 4">
            <a:extLst>
              <a:ext uri="{FF2B5EF4-FFF2-40B4-BE49-F238E27FC236}">
                <a16:creationId xmlns:a16="http://schemas.microsoft.com/office/drawing/2014/main" id="{74DD4CCB-1A95-909F-8E3A-666AAAB231FB}"/>
              </a:ext>
            </a:extLst>
          </p:cNvPr>
          <p:cNvSpPr>
            <a:spLocks noGrp="1"/>
          </p:cNvSpPr>
          <p:nvPr>
            <p:ph type="pic" sz="quarter" idx="30" hasCustomPrompt="1"/>
          </p:nvPr>
        </p:nvSpPr>
        <p:spPr>
          <a:xfrm>
            <a:off x="4967939" y="4738709"/>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5" name="Text Placeholder 8">
            <a:extLst>
              <a:ext uri="{FF2B5EF4-FFF2-40B4-BE49-F238E27FC236}">
                <a16:creationId xmlns:a16="http://schemas.microsoft.com/office/drawing/2014/main" id="{AEB0DCFC-ED48-46E7-CE1A-24032F9352DD}"/>
              </a:ext>
            </a:extLst>
          </p:cNvPr>
          <p:cNvSpPr>
            <a:spLocks noGrp="1"/>
          </p:cNvSpPr>
          <p:nvPr>
            <p:ph type="body" sz="quarter" idx="31" hasCustomPrompt="1"/>
          </p:nvPr>
        </p:nvSpPr>
        <p:spPr>
          <a:xfrm>
            <a:off x="4579335" y="6423818"/>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6" name="Picture Placeholder 4">
            <a:extLst>
              <a:ext uri="{FF2B5EF4-FFF2-40B4-BE49-F238E27FC236}">
                <a16:creationId xmlns:a16="http://schemas.microsoft.com/office/drawing/2014/main" id="{E98E4AEC-4549-31E8-052D-11CE9619E7EC}"/>
              </a:ext>
            </a:extLst>
          </p:cNvPr>
          <p:cNvSpPr>
            <a:spLocks noGrp="1"/>
          </p:cNvSpPr>
          <p:nvPr>
            <p:ph type="pic" sz="quarter" idx="32" hasCustomPrompt="1"/>
          </p:nvPr>
        </p:nvSpPr>
        <p:spPr>
          <a:xfrm>
            <a:off x="8275682" y="4738709"/>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7" name="Text Placeholder 8">
            <a:extLst>
              <a:ext uri="{FF2B5EF4-FFF2-40B4-BE49-F238E27FC236}">
                <a16:creationId xmlns:a16="http://schemas.microsoft.com/office/drawing/2014/main" id="{3F52BC9E-CA54-79B6-FCAB-2C0AD0166753}"/>
              </a:ext>
            </a:extLst>
          </p:cNvPr>
          <p:cNvSpPr>
            <a:spLocks noGrp="1"/>
          </p:cNvSpPr>
          <p:nvPr>
            <p:ph type="body" sz="quarter" idx="33" hasCustomPrompt="1"/>
          </p:nvPr>
        </p:nvSpPr>
        <p:spPr>
          <a:xfrm>
            <a:off x="7887079" y="6423818"/>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8" name="Picture Placeholder 4">
            <a:extLst>
              <a:ext uri="{FF2B5EF4-FFF2-40B4-BE49-F238E27FC236}">
                <a16:creationId xmlns:a16="http://schemas.microsoft.com/office/drawing/2014/main" id="{E36D8155-A027-3621-F9F7-D420DAB96E23}"/>
              </a:ext>
            </a:extLst>
          </p:cNvPr>
          <p:cNvSpPr>
            <a:spLocks noGrp="1"/>
          </p:cNvSpPr>
          <p:nvPr>
            <p:ph type="pic" sz="quarter" idx="34" hasCustomPrompt="1"/>
          </p:nvPr>
        </p:nvSpPr>
        <p:spPr>
          <a:xfrm>
            <a:off x="11604630" y="4738709"/>
            <a:ext cx="1476888" cy="1476838"/>
          </a:xfrm>
          <a:prstGeom prst="ellipse">
            <a:avLst/>
          </a:prstGeom>
          <a:noFill/>
          <a:ln w="12700">
            <a:solidFill>
              <a:schemeClr val="accent1"/>
            </a:solidFill>
          </a:ln>
        </p:spPr>
        <p:txBody>
          <a:bodyPr anchor="ctr"/>
          <a:lstStyle>
            <a:lvl1pPr marL="0" indent="0" algn="ctr">
              <a:buNone/>
              <a:defRPr sz="1919">
                <a:latin typeface="Roboto" panose="02000000000000000000" pitchFamily="2" charset="0"/>
                <a:ea typeface="Roboto" panose="02000000000000000000" pitchFamily="2" charset="0"/>
                <a:cs typeface="Roboto" panose="02000000000000000000" pitchFamily="2" charset="0"/>
              </a:defRPr>
            </a:lvl1pPr>
          </a:lstStyle>
          <a:p>
            <a:r>
              <a:rPr lang="en-US"/>
              <a:t>Click to add icon</a:t>
            </a:r>
          </a:p>
        </p:txBody>
      </p:sp>
      <p:sp>
        <p:nvSpPr>
          <p:cNvPr id="19" name="Text Placeholder 8">
            <a:extLst>
              <a:ext uri="{FF2B5EF4-FFF2-40B4-BE49-F238E27FC236}">
                <a16:creationId xmlns:a16="http://schemas.microsoft.com/office/drawing/2014/main" id="{97B84F07-4365-5BCB-3DDB-10DEFDFAF8A6}"/>
              </a:ext>
            </a:extLst>
          </p:cNvPr>
          <p:cNvSpPr>
            <a:spLocks noGrp="1"/>
          </p:cNvSpPr>
          <p:nvPr>
            <p:ph type="body" sz="quarter" idx="35" hasCustomPrompt="1"/>
          </p:nvPr>
        </p:nvSpPr>
        <p:spPr>
          <a:xfrm>
            <a:off x="11216026" y="6423818"/>
            <a:ext cx="2254100" cy="733380"/>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20" name="Google Shape;51;p10">
            <a:extLst>
              <a:ext uri="{FF2B5EF4-FFF2-40B4-BE49-F238E27FC236}">
                <a16:creationId xmlns:a16="http://schemas.microsoft.com/office/drawing/2014/main" id="{8FFCBE0A-B657-7058-96B8-DB9A97681EDA}"/>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9606438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4" name="Google Shape;68;p14">
            <a:extLst>
              <a:ext uri="{FF2B5EF4-FFF2-40B4-BE49-F238E27FC236}">
                <a16:creationId xmlns:a16="http://schemas.microsoft.com/office/drawing/2014/main" id="{F3835667-A682-4177-F1B2-5E3493F25320}"/>
              </a:ext>
            </a:extLst>
          </p:cNvPr>
          <p:cNvSpPr txBox="1">
            <a:spLocks noGrp="1"/>
          </p:cNvSpPr>
          <p:nvPr>
            <p:ph type="title" hasCustomPrompt="1"/>
          </p:nvPr>
        </p:nvSpPr>
        <p:spPr>
          <a:xfrm>
            <a:off x="3145536" y="2177913"/>
            <a:ext cx="8959544" cy="3873469"/>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Thank You</a:t>
            </a:r>
            <a:endParaRPr/>
          </a:p>
        </p:txBody>
      </p:sp>
      <p:sp>
        <p:nvSpPr>
          <p:cNvPr id="5" name="Google Shape;69;p14">
            <a:extLst>
              <a:ext uri="{FF2B5EF4-FFF2-40B4-BE49-F238E27FC236}">
                <a16:creationId xmlns:a16="http://schemas.microsoft.com/office/drawing/2014/main" id="{6FC71581-5BB7-4FAA-1C2F-1C66F3472084}"/>
              </a:ext>
            </a:extLst>
          </p:cNvPr>
          <p:cNvSpPr/>
          <p:nvPr userDrawn="1"/>
        </p:nvSpPr>
        <p:spPr>
          <a:xfrm>
            <a:off x="0" y="7990659"/>
            <a:ext cx="14630400" cy="279102"/>
          </a:xfrm>
          <a:prstGeom prst="rect">
            <a:avLst/>
          </a:prstGeom>
          <a:solidFill>
            <a:schemeClr val="accent2"/>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6" name="Google Shape;70;p14">
            <a:extLst>
              <a:ext uri="{FF2B5EF4-FFF2-40B4-BE49-F238E27FC236}">
                <a16:creationId xmlns:a16="http://schemas.microsoft.com/office/drawing/2014/main" id="{E8F7904E-F5AE-7EE1-FB3B-AA7059A11EAF}"/>
              </a:ext>
            </a:extLst>
          </p:cNvPr>
          <p:cNvSpPr txBox="1"/>
          <p:nvPr userDrawn="1"/>
        </p:nvSpPr>
        <p:spPr>
          <a:xfrm>
            <a:off x="11007859" y="7661152"/>
            <a:ext cx="3291840" cy="438314"/>
          </a:xfrm>
          <a:prstGeom prst="rect">
            <a:avLst/>
          </a:prstGeom>
          <a:noFill/>
          <a:ln>
            <a:noFill/>
          </a:ln>
        </p:spPr>
        <p:txBody>
          <a:bodyPr spcFirstLastPara="1" wrap="square" lIns="146144" tIns="146144" rIns="146144" bIns="146144"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US" sz="959" b="0" i="0" u="none" strike="noStrike" cap="none">
                <a:solidFill>
                  <a:srgbClr val="EEEEEE"/>
                </a:solidFill>
                <a:latin typeface="Roboto"/>
                <a:ea typeface="Roboto"/>
                <a:cs typeface="Roboto"/>
                <a:sym typeface="Roboto"/>
              </a:rPr>
              <a:t>WWW.WELLFRAME.COM</a:t>
            </a:r>
            <a:endParaRPr sz="2238" b="0" i="0" u="none" strike="noStrike" cap="none">
              <a:solidFill>
                <a:srgbClr val="000000"/>
              </a:solidFill>
              <a:latin typeface="Roboto"/>
              <a:ea typeface="Roboto"/>
              <a:cs typeface="Roboto"/>
              <a:sym typeface="Roboto"/>
            </a:endParaRPr>
          </a:p>
        </p:txBody>
      </p:sp>
      <p:sp>
        <p:nvSpPr>
          <p:cNvPr id="7" name="Google Shape;71;p14">
            <a:extLst>
              <a:ext uri="{FF2B5EF4-FFF2-40B4-BE49-F238E27FC236}">
                <a16:creationId xmlns:a16="http://schemas.microsoft.com/office/drawing/2014/main" id="{C1FF34FA-3274-723A-958F-5165D1046E3B}"/>
              </a:ext>
            </a:extLst>
          </p:cNvPr>
          <p:cNvSpPr txBox="1"/>
          <p:nvPr userDrawn="1"/>
        </p:nvSpPr>
        <p:spPr>
          <a:xfrm>
            <a:off x="10272019" y="7081469"/>
            <a:ext cx="4027680" cy="629177"/>
          </a:xfrm>
          <a:prstGeom prst="rect">
            <a:avLst/>
          </a:prstGeom>
          <a:noFill/>
          <a:ln>
            <a:noFill/>
          </a:ln>
        </p:spPr>
        <p:txBody>
          <a:bodyPr spcFirstLastPara="1" wrap="square" lIns="146144" tIns="146144" rIns="146144" bIns="146144"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1439" b="0" i="0" u="none" strike="noStrike" cap="none">
                <a:solidFill>
                  <a:srgbClr val="FFFFFF"/>
                </a:solidFill>
                <a:latin typeface="Roboto"/>
                <a:ea typeface="Roboto"/>
                <a:cs typeface="Roboto"/>
                <a:sym typeface="Roboto"/>
              </a:rPr>
              <a:t>Find us online:</a:t>
            </a:r>
            <a:endParaRPr sz="1439"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US" sz="1439" b="1" i="0" u="none" strike="noStrike" cap="none" err="1">
                <a:solidFill>
                  <a:srgbClr val="FFFFFF"/>
                </a:solidFill>
                <a:latin typeface="Roboto"/>
                <a:ea typeface="Roboto"/>
                <a:cs typeface="Roboto"/>
                <a:sym typeface="Roboto"/>
              </a:rPr>
              <a:t>linkedin.com</a:t>
            </a:r>
            <a:r>
              <a:rPr lang="en-US" sz="1439" b="1" i="0" u="none" strike="noStrike" cap="none">
                <a:solidFill>
                  <a:srgbClr val="FFFFFF"/>
                </a:solidFill>
                <a:latin typeface="Roboto"/>
                <a:ea typeface="Roboto"/>
                <a:cs typeface="Roboto"/>
                <a:sym typeface="Roboto"/>
              </a:rPr>
              <a:t>/company/</a:t>
            </a:r>
            <a:r>
              <a:rPr lang="en-US" sz="1439" b="1" i="0" u="none" strike="noStrike" cap="none" err="1">
                <a:solidFill>
                  <a:srgbClr val="FFFFFF"/>
                </a:solidFill>
                <a:latin typeface="Roboto"/>
                <a:ea typeface="Roboto"/>
                <a:cs typeface="Roboto"/>
                <a:sym typeface="Roboto"/>
              </a:rPr>
              <a:t>wellframe</a:t>
            </a:r>
            <a:endParaRPr sz="1439" b="1" i="0" u="none" strike="noStrike" cap="none">
              <a:solidFill>
                <a:srgbClr val="FFFFFF"/>
              </a:solidFill>
              <a:latin typeface="Roboto"/>
              <a:ea typeface="Roboto"/>
              <a:cs typeface="Roboto"/>
              <a:sym typeface="Roboto"/>
            </a:endParaRPr>
          </a:p>
        </p:txBody>
      </p:sp>
      <p:pic>
        <p:nvPicPr>
          <p:cNvPr id="8" name="Google Shape;1142;p104">
            <a:extLst>
              <a:ext uri="{FF2B5EF4-FFF2-40B4-BE49-F238E27FC236}">
                <a16:creationId xmlns:a16="http://schemas.microsoft.com/office/drawing/2014/main" id="{963E220E-0F19-603F-169C-12FB42E9949E}"/>
              </a:ext>
            </a:extLst>
          </p:cNvPr>
          <p:cNvPicPr preferRelativeResize="0">
            <a:picLocks noChangeAspect="1"/>
          </p:cNvPicPr>
          <p:nvPr userDrawn="1"/>
        </p:nvPicPr>
        <p:blipFill>
          <a:blip r:embed="rId2">
            <a:alphaModFix/>
          </a:blip>
          <a:stretch>
            <a:fillRect/>
          </a:stretch>
        </p:blipFill>
        <p:spPr>
          <a:xfrm>
            <a:off x="512064" y="7717706"/>
            <a:ext cx="1272845" cy="305670"/>
          </a:xfrm>
          <a:prstGeom prst="rect">
            <a:avLst/>
          </a:prstGeom>
          <a:noFill/>
          <a:ln>
            <a:noFill/>
          </a:ln>
        </p:spPr>
      </p:pic>
      <p:sp>
        <p:nvSpPr>
          <p:cNvPr id="9" name="Google Shape;55;p11">
            <a:extLst>
              <a:ext uri="{FF2B5EF4-FFF2-40B4-BE49-F238E27FC236}">
                <a16:creationId xmlns:a16="http://schemas.microsoft.com/office/drawing/2014/main" id="{BFA7677A-19FC-46B5-95F4-4058D91361F4}"/>
              </a:ext>
            </a:extLst>
          </p:cNvPr>
          <p:cNvSpPr/>
          <p:nvPr userDrawn="1"/>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pic>
        <p:nvPicPr>
          <p:cNvPr id="10" name="Google Shape;1142;p104">
            <a:extLst>
              <a:ext uri="{FF2B5EF4-FFF2-40B4-BE49-F238E27FC236}">
                <a16:creationId xmlns:a16="http://schemas.microsoft.com/office/drawing/2014/main" id="{EED6972A-CDD4-80E1-B278-C1C8034C8CD7}"/>
              </a:ext>
            </a:extLst>
          </p:cNvPr>
          <p:cNvPicPr preferRelativeResize="0">
            <a:picLocks noChangeAspect="1"/>
          </p:cNvPicPr>
          <p:nvPr userDrawn="1"/>
        </p:nvPicPr>
        <p:blipFill>
          <a:blip r:embed="rId2">
            <a:alphaModFix/>
          </a:blip>
          <a:stretch>
            <a:fillRect/>
          </a:stretch>
        </p:blipFill>
        <p:spPr>
          <a:xfrm>
            <a:off x="512064" y="7717706"/>
            <a:ext cx="1272845" cy="305670"/>
          </a:xfrm>
          <a:prstGeom prst="rect">
            <a:avLst/>
          </a:prstGeom>
          <a:noFill/>
          <a:ln>
            <a:noFill/>
          </a:ln>
        </p:spPr>
      </p:pic>
      <p:sp>
        <p:nvSpPr>
          <p:cNvPr id="11" name="Google Shape;55;p11">
            <a:extLst>
              <a:ext uri="{FF2B5EF4-FFF2-40B4-BE49-F238E27FC236}">
                <a16:creationId xmlns:a16="http://schemas.microsoft.com/office/drawing/2014/main" id="{1463267C-DBEF-3CDF-DB26-7D89BDDFEEBB}"/>
              </a:ext>
            </a:extLst>
          </p:cNvPr>
          <p:cNvSpPr/>
          <p:nvPr userDrawn="1"/>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pic>
        <p:nvPicPr>
          <p:cNvPr id="12" name="Google Shape;1142;p104">
            <a:extLst>
              <a:ext uri="{FF2B5EF4-FFF2-40B4-BE49-F238E27FC236}">
                <a16:creationId xmlns:a16="http://schemas.microsoft.com/office/drawing/2014/main" id="{82DEDD5E-C87C-1256-2FD9-31CCCBDC5554}"/>
              </a:ext>
            </a:extLst>
          </p:cNvPr>
          <p:cNvPicPr preferRelativeResize="0">
            <a:picLocks noChangeAspect="1"/>
          </p:cNvPicPr>
          <p:nvPr userDrawn="1"/>
        </p:nvPicPr>
        <p:blipFill>
          <a:blip r:embed="rId2">
            <a:alphaModFix/>
          </a:blip>
          <a:stretch>
            <a:fillRect/>
          </a:stretch>
        </p:blipFill>
        <p:spPr>
          <a:xfrm>
            <a:off x="512064" y="7717706"/>
            <a:ext cx="1272845" cy="305670"/>
          </a:xfrm>
          <a:prstGeom prst="rect">
            <a:avLst/>
          </a:prstGeom>
          <a:noFill/>
          <a:ln>
            <a:noFill/>
          </a:ln>
        </p:spPr>
      </p:pic>
      <p:sp>
        <p:nvSpPr>
          <p:cNvPr id="13" name="Google Shape;55;p11">
            <a:extLst>
              <a:ext uri="{FF2B5EF4-FFF2-40B4-BE49-F238E27FC236}">
                <a16:creationId xmlns:a16="http://schemas.microsoft.com/office/drawing/2014/main" id="{B1359F54-37BA-A800-0EF7-2CE2BF97FD1A}"/>
              </a:ext>
            </a:extLst>
          </p:cNvPr>
          <p:cNvSpPr/>
          <p:nvPr userDrawn="1"/>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Tree>
    <p:extLst>
      <p:ext uri="{BB962C8B-B14F-4D97-AF65-F5344CB8AC3E}">
        <p14:creationId xmlns:p14="http://schemas.microsoft.com/office/powerpoint/2010/main" val="26865656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Fun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3D8B-611B-4C98-65DC-E42CF5DFA463}"/>
              </a:ext>
            </a:extLst>
          </p:cNvPr>
          <p:cNvSpPr>
            <a:spLocks noGrp="1"/>
          </p:cNvSpPr>
          <p:nvPr>
            <p:ph type="title"/>
          </p:nvPr>
        </p:nvSpPr>
        <p:spPr/>
        <p:txBody>
          <a:bodyPr/>
          <a:lstStyle/>
          <a:p>
            <a:r>
              <a:rPr lang="en-US"/>
              <a:t>Click to edit Master title style</a:t>
            </a:r>
          </a:p>
        </p:txBody>
      </p:sp>
      <p:pic>
        <p:nvPicPr>
          <p:cNvPr id="4" name="Google Shape;80;p16">
            <a:extLst>
              <a:ext uri="{FF2B5EF4-FFF2-40B4-BE49-F238E27FC236}">
                <a16:creationId xmlns:a16="http://schemas.microsoft.com/office/drawing/2014/main" id="{CC5A45FD-A143-2EA0-B046-DE0207475CDB}"/>
              </a:ext>
            </a:extLst>
          </p:cNvPr>
          <p:cNvPicPr preferRelativeResize="0"/>
          <p:nvPr userDrawn="1"/>
        </p:nvPicPr>
        <p:blipFill>
          <a:blip r:embed="rId2">
            <a:alphaModFix/>
          </a:blip>
          <a:stretch>
            <a:fillRect/>
          </a:stretch>
        </p:blipFill>
        <p:spPr>
          <a:xfrm>
            <a:off x="416310" y="1871805"/>
            <a:ext cx="14142724" cy="5686976"/>
          </a:xfrm>
          <a:prstGeom prst="rect">
            <a:avLst/>
          </a:prstGeom>
          <a:noFill/>
          <a:ln>
            <a:noFill/>
          </a:ln>
        </p:spPr>
      </p:pic>
    </p:spTree>
    <p:extLst>
      <p:ext uri="{BB962C8B-B14F-4D97-AF65-F5344CB8AC3E}">
        <p14:creationId xmlns:p14="http://schemas.microsoft.com/office/powerpoint/2010/main" val="37144592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Tree>
    <p:extLst>
      <p:ext uri="{BB962C8B-B14F-4D97-AF65-F5344CB8AC3E}">
        <p14:creationId xmlns:p14="http://schemas.microsoft.com/office/powerpoint/2010/main" val="25751000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10" name="Google Shape;84;p17">
            <a:extLst>
              <a:ext uri="{FF2B5EF4-FFF2-40B4-BE49-F238E27FC236}">
                <a16:creationId xmlns:a16="http://schemas.microsoft.com/office/drawing/2014/main" id="{11209C5E-9D7F-4D16-5764-63E349494DD8}"/>
              </a:ext>
            </a:extLst>
          </p:cNvPr>
          <p:cNvSpPr/>
          <p:nvPr userDrawn="1"/>
        </p:nvSpPr>
        <p:spPr>
          <a:xfrm>
            <a:off x="7510324"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4</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3" name="Google Shape;87;p17">
            <a:extLst>
              <a:ext uri="{FF2B5EF4-FFF2-40B4-BE49-F238E27FC236}">
                <a16:creationId xmlns:a16="http://schemas.microsoft.com/office/drawing/2014/main" id="{4AAE86E1-126A-DC05-7C65-867684805922}"/>
              </a:ext>
            </a:extLst>
          </p:cNvPr>
          <p:cNvSpPr txBox="1">
            <a:spLocks noGrp="1"/>
          </p:cNvSpPr>
          <p:nvPr>
            <p:ph type="body" idx="11"/>
          </p:nvPr>
        </p:nvSpPr>
        <p:spPr>
          <a:xfrm>
            <a:off x="8374564"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Tree>
    <p:extLst>
      <p:ext uri="{BB962C8B-B14F-4D97-AF65-F5344CB8AC3E}">
        <p14:creationId xmlns:p14="http://schemas.microsoft.com/office/powerpoint/2010/main" val="336146073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10" name="Google Shape;84;p17">
            <a:extLst>
              <a:ext uri="{FF2B5EF4-FFF2-40B4-BE49-F238E27FC236}">
                <a16:creationId xmlns:a16="http://schemas.microsoft.com/office/drawing/2014/main" id="{11209C5E-9D7F-4D16-5764-63E349494DD8}"/>
              </a:ext>
            </a:extLst>
          </p:cNvPr>
          <p:cNvSpPr/>
          <p:nvPr userDrawn="1"/>
        </p:nvSpPr>
        <p:spPr>
          <a:xfrm>
            <a:off x="7510324"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4</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1" name="Google Shape;85;p17">
            <a:extLst>
              <a:ext uri="{FF2B5EF4-FFF2-40B4-BE49-F238E27FC236}">
                <a16:creationId xmlns:a16="http://schemas.microsoft.com/office/drawing/2014/main" id="{B808FDCA-0107-99DC-2C10-75BAC3283EFF}"/>
              </a:ext>
            </a:extLst>
          </p:cNvPr>
          <p:cNvSpPr/>
          <p:nvPr userDrawn="1"/>
        </p:nvSpPr>
        <p:spPr>
          <a:xfrm>
            <a:off x="7510324"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5</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3" name="Google Shape;87;p17">
            <a:extLst>
              <a:ext uri="{FF2B5EF4-FFF2-40B4-BE49-F238E27FC236}">
                <a16:creationId xmlns:a16="http://schemas.microsoft.com/office/drawing/2014/main" id="{4AAE86E1-126A-DC05-7C65-867684805922}"/>
              </a:ext>
            </a:extLst>
          </p:cNvPr>
          <p:cNvSpPr txBox="1">
            <a:spLocks noGrp="1"/>
          </p:cNvSpPr>
          <p:nvPr>
            <p:ph type="body" idx="11"/>
          </p:nvPr>
        </p:nvSpPr>
        <p:spPr>
          <a:xfrm>
            <a:off x="8374564"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14" name="Google Shape;88;p17">
            <a:extLst>
              <a:ext uri="{FF2B5EF4-FFF2-40B4-BE49-F238E27FC236}">
                <a16:creationId xmlns:a16="http://schemas.microsoft.com/office/drawing/2014/main" id="{659CDCA7-46A4-701E-5FAD-D7255FA0C175}"/>
              </a:ext>
            </a:extLst>
          </p:cNvPr>
          <p:cNvSpPr txBox="1">
            <a:spLocks noGrp="1"/>
          </p:cNvSpPr>
          <p:nvPr>
            <p:ph type="body" idx="12"/>
          </p:nvPr>
        </p:nvSpPr>
        <p:spPr>
          <a:xfrm>
            <a:off x="8374564" y="4063270"/>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Tree>
    <p:extLst>
      <p:ext uri="{BB962C8B-B14F-4D97-AF65-F5344CB8AC3E}">
        <p14:creationId xmlns:p14="http://schemas.microsoft.com/office/powerpoint/2010/main" val="16713101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EC4B-137F-EA02-AD38-47B19D4B7120}"/>
              </a:ext>
            </a:extLst>
          </p:cNvPr>
          <p:cNvSpPr>
            <a:spLocks noGrp="1"/>
          </p:cNvSpPr>
          <p:nvPr>
            <p:ph type="title"/>
          </p:nvPr>
        </p:nvSpPr>
        <p:spPr/>
        <p:txBody>
          <a:bodyPr/>
          <a:lstStyle/>
          <a:p>
            <a:r>
              <a:rPr lang="en-US"/>
              <a:t>Click to edit Master title style</a:t>
            </a:r>
          </a:p>
        </p:txBody>
      </p:sp>
      <p:sp>
        <p:nvSpPr>
          <p:cNvPr id="4" name="Google Shape;84;p17">
            <a:extLst>
              <a:ext uri="{FF2B5EF4-FFF2-40B4-BE49-F238E27FC236}">
                <a16:creationId xmlns:a16="http://schemas.microsoft.com/office/drawing/2014/main" id="{3224B96E-7DE4-ECD8-5D1A-E34D32E0E52D}"/>
              </a:ext>
            </a:extLst>
          </p:cNvPr>
          <p:cNvSpPr/>
          <p:nvPr userDrawn="1"/>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1</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5" name="Google Shape;85;p17">
            <a:extLst>
              <a:ext uri="{FF2B5EF4-FFF2-40B4-BE49-F238E27FC236}">
                <a16:creationId xmlns:a16="http://schemas.microsoft.com/office/drawing/2014/main" id="{D0A8C47E-5632-4638-5236-FD65938716DE}"/>
              </a:ext>
            </a:extLst>
          </p:cNvPr>
          <p:cNvSpPr/>
          <p:nvPr userDrawn="1"/>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2</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6" name="Google Shape;86;p17">
            <a:extLst>
              <a:ext uri="{FF2B5EF4-FFF2-40B4-BE49-F238E27FC236}">
                <a16:creationId xmlns:a16="http://schemas.microsoft.com/office/drawing/2014/main" id="{92411808-6A8C-B20D-AE0D-922CF2E6261D}"/>
              </a:ext>
            </a:extLst>
          </p:cNvPr>
          <p:cNvSpPr/>
          <p:nvPr userDrawn="1"/>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3</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7" name="Google Shape;87;p17">
            <a:extLst>
              <a:ext uri="{FF2B5EF4-FFF2-40B4-BE49-F238E27FC236}">
                <a16:creationId xmlns:a16="http://schemas.microsoft.com/office/drawing/2014/main" id="{F0008B41-3EF3-AEFC-B201-412DF9EBFBDA}"/>
              </a:ext>
            </a:extLst>
          </p:cNvPr>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8" name="Google Shape;88;p17">
            <a:extLst>
              <a:ext uri="{FF2B5EF4-FFF2-40B4-BE49-F238E27FC236}">
                <a16:creationId xmlns:a16="http://schemas.microsoft.com/office/drawing/2014/main" id="{CD11B18A-694D-839E-BC07-49F38B61D273}"/>
              </a:ext>
            </a:extLst>
          </p:cNvPr>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9" name="Google Shape;89;p17">
            <a:extLst>
              <a:ext uri="{FF2B5EF4-FFF2-40B4-BE49-F238E27FC236}">
                <a16:creationId xmlns:a16="http://schemas.microsoft.com/office/drawing/2014/main" id="{783102D3-E619-24DC-F4B1-11A7933A2320}"/>
              </a:ext>
            </a:extLst>
          </p:cNvPr>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10" name="Google Shape;84;p17">
            <a:extLst>
              <a:ext uri="{FF2B5EF4-FFF2-40B4-BE49-F238E27FC236}">
                <a16:creationId xmlns:a16="http://schemas.microsoft.com/office/drawing/2014/main" id="{11209C5E-9D7F-4D16-5764-63E349494DD8}"/>
              </a:ext>
            </a:extLst>
          </p:cNvPr>
          <p:cNvSpPr/>
          <p:nvPr userDrawn="1"/>
        </p:nvSpPr>
        <p:spPr>
          <a:xfrm>
            <a:off x="7510324"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4</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1" name="Google Shape;85;p17">
            <a:extLst>
              <a:ext uri="{FF2B5EF4-FFF2-40B4-BE49-F238E27FC236}">
                <a16:creationId xmlns:a16="http://schemas.microsoft.com/office/drawing/2014/main" id="{B808FDCA-0107-99DC-2C10-75BAC3283EFF}"/>
              </a:ext>
            </a:extLst>
          </p:cNvPr>
          <p:cNvSpPr/>
          <p:nvPr userDrawn="1"/>
        </p:nvSpPr>
        <p:spPr>
          <a:xfrm>
            <a:off x="7510324"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5</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2" name="Google Shape;86;p17">
            <a:extLst>
              <a:ext uri="{FF2B5EF4-FFF2-40B4-BE49-F238E27FC236}">
                <a16:creationId xmlns:a16="http://schemas.microsoft.com/office/drawing/2014/main" id="{182C8FFD-A1CB-EDE7-076C-FB59B808F352}"/>
              </a:ext>
            </a:extLst>
          </p:cNvPr>
          <p:cNvSpPr/>
          <p:nvPr userDrawn="1"/>
        </p:nvSpPr>
        <p:spPr>
          <a:xfrm>
            <a:off x="7510324"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rPr>
              <a:t>6</a:t>
            </a:r>
            <a:endParaRPr sz="2557" b="0" i="0">
              <a:solidFill>
                <a:srgbClr val="6A7179"/>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13" name="Google Shape;87;p17">
            <a:extLst>
              <a:ext uri="{FF2B5EF4-FFF2-40B4-BE49-F238E27FC236}">
                <a16:creationId xmlns:a16="http://schemas.microsoft.com/office/drawing/2014/main" id="{4AAE86E1-126A-DC05-7C65-867684805922}"/>
              </a:ext>
            </a:extLst>
          </p:cNvPr>
          <p:cNvSpPr txBox="1">
            <a:spLocks noGrp="1"/>
          </p:cNvSpPr>
          <p:nvPr>
            <p:ph type="body" idx="11"/>
          </p:nvPr>
        </p:nvSpPr>
        <p:spPr>
          <a:xfrm>
            <a:off x="8374564" y="2443874"/>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14" name="Google Shape;88;p17">
            <a:extLst>
              <a:ext uri="{FF2B5EF4-FFF2-40B4-BE49-F238E27FC236}">
                <a16:creationId xmlns:a16="http://schemas.microsoft.com/office/drawing/2014/main" id="{659CDCA7-46A4-701E-5FAD-D7255FA0C175}"/>
              </a:ext>
            </a:extLst>
          </p:cNvPr>
          <p:cNvSpPr txBox="1">
            <a:spLocks noGrp="1"/>
          </p:cNvSpPr>
          <p:nvPr>
            <p:ph type="body" idx="12"/>
          </p:nvPr>
        </p:nvSpPr>
        <p:spPr>
          <a:xfrm>
            <a:off x="8374564" y="4063270"/>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
        <p:nvSpPr>
          <p:cNvPr id="15" name="Google Shape;89;p17">
            <a:extLst>
              <a:ext uri="{FF2B5EF4-FFF2-40B4-BE49-F238E27FC236}">
                <a16:creationId xmlns:a16="http://schemas.microsoft.com/office/drawing/2014/main" id="{BBE19A01-1688-69EE-9BD2-F0E44BEE5B0D}"/>
              </a:ext>
            </a:extLst>
          </p:cNvPr>
          <p:cNvSpPr txBox="1">
            <a:spLocks noGrp="1"/>
          </p:cNvSpPr>
          <p:nvPr>
            <p:ph type="body" idx="13"/>
          </p:nvPr>
        </p:nvSpPr>
        <p:spPr>
          <a:xfrm>
            <a:off x="8374564" y="5667466"/>
            <a:ext cx="5066880" cy="629657"/>
          </a:xfrm>
          <a:prstGeom prst="rect">
            <a:avLst/>
          </a:prstGeom>
          <a:noFill/>
          <a:ln>
            <a:noFill/>
          </a:ln>
        </p:spPr>
        <p:txBody>
          <a:bodyPr spcFirstLastPara="1" wrap="square" lIns="91425" tIns="91425" rIns="91425" bIns="91425" anchor="ctr"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pPr lvl="0"/>
            <a:r>
              <a:rPr lang="en-US"/>
              <a:t>Click to edit Master text styles</a:t>
            </a:r>
          </a:p>
        </p:txBody>
      </p:sp>
    </p:spTree>
    <p:extLst>
      <p:ext uri="{BB962C8B-B14F-4D97-AF65-F5344CB8AC3E}">
        <p14:creationId xmlns:p14="http://schemas.microsoft.com/office/powerpoint/2010/main" val="78225882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roduct Image">
    <p:spTree>
      <p:nvGrpSpPr>
        <p:cNvPr id="1" name=""/>
        <p:cNvGrpSpPr/>
        <p:nvPr/>
      </p:nvGrpSpPr>
      <p:grpSpPr>
        <a:xfrm>
          <a:off x="0" y="0"/>
          <a:ext cx="0" cy="0"/>
          <a:chOff x="0" y="0"/>
          <a:chExt cx="0" cy="0"/>
        </a:xfrm>
      </p:grpSpPr>
      <p:sp>
        <p:nvSpPr>
          <p:cNvPr id="4" name="Google Shape;135;p21">
            <a:extLst>
              <a:ext uri="{FF2B5EF4-FFF2-40B4-BE49-F238E27FC236}">
                <a16:creationId xmlns:a16="http://schemas.microsoft.com/office/drawing/2014/main" id="{FB599E2B-A0B7-E585-5627-B9295B2B0C2E}"/>
              </a:ext>
            </a:extLst>
          </p:cNvPr>
          <p:cNvSpPr txBox="1">
            <a:spLocks noGrp="1"/>
          </p:cNvSpPr>
          <p:nvPr>
            <p:ph type="title"/>
          </p:nvPr>
        </p:nvSpPr>
        <p:spPr>
          <a:xfrm>
            <a:off x="512064" y="730844"/>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5" name="Google Shape;136;p21">
            <a:extLst>
              <a:ext uri="{FF2B5EF4-FFF2-40B4-BE49-F238E27FC236}">
                <a16:creationId xmlns:a16="http://schemas.microsoft.com/office/drawing/2014/main" id="{8CDD0E22-833E-DECF-400F-593FA4A2E2D8}"/>
              </a:ext>
            </a:extLst>
          </p:cNvPr>
          <p:cNvSpPr txBox="1">
            <a:spLocks noGrp="1"/>
          </p:cNvSpPr>
          <p:nvPr>
            <p:ph type="body" idx="1"/>
          </p:nvPr>
        </p:nvSpPr>
        <p:spPr>
          <a:xfrm>
            <a:off x="498720" y="1907322"/>
            <a:ext cx="13632960" cy="4915414"/>
          </a:xfrm>
          <a:prstGeom prst="rect">
            <a:avLst/>
          </a:prstGeom>
          <a:noFill/>
          <a:ln>
            <a:noFill/>
          </a:ln>
        </p:spPr>
        <p:txBody>
          <a:bodyPr spcFirstLastPara="1" wrap="square" lIns="91425" tIns="91425" rIns="91425" bIns="91425" anchor="t" anchorCtr="0">
            <a:noAutofit/>
          </a:bodyPr>
          <a:lstStyle>
            <a:lvl1pPr marL="15226" lvl="0" indent="0" rtl="0">
              <a:lnSpc>
                <a:spcPct val="115000"/>
              </a:lnSpc>
              <a:spcBef>
                <a:spcPts val="0"/>
              </a:spcBef>
              <a:spcAft>
                <a:spcPts val="0"/>
              </a:spcAft>
              <a:buClr>
                <a:schemeClr val="dk1"/>
              </a:buClr>
              <a:buSzPts val="1200"/>
              <a:buFont typeface="Roboto"/>
              <a:buNone/>
              <a:tabLst/>
              <a:defRPr sz="1919">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3pPr>
            <a:lvl4pPr marL="2923373" lvl="3" indent="-487229" rtl="0">
              <a:spcBef>
                <a:spcPts val="1598"/>
              </a:spcBef>
              <a:spcAft>
                <a:spcPts val="0"/>
              </a:spcAft>
              <a:buSzPts val="1200"/>
              <a:buFont typeface="Roboto"/>
              <a:buChar char="●"/>
              <a:defRPr sz="1919">
                <a:latin typeface="Roboto"/>
                <a:ea typeface="Roboto"/>
                <a:cs typeface="Roboto"/>
                <a:sym typeface="Roboto"/>
              </a:defRPr>
            </a:lvl4pPr>
            <a:lvl5pPr marL="3654217" lvl="4" indent="-507530" rtl="0">
              <a:spcBef>
                <a:spcPts val="0"/>
              </a:spcBef>
              <a:spcAft>
                <a:spcPts val="0"/>
              </a:spcAft>
              <a:buSzPts val="1400"/>
              <a:buFont typeface="Roboto"/>
              <a:buChar char="○"/>
              <a:defRPr>
                <a:latin typeface="Roboto"/>
                <a:ea typeface="Roboto"/>
                <a:cs typeface="Roboto"/>
                <a:sym typeface="Roboto"/>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pPr lvl="0"/>
            <a:r>
              <a:rPr lang="en-US"/>
              <a:t>Click to edit Master text styles</a:t>
            </a:r>
          </a:p>
        </p:txBody>
      </p:sp>
      <p:sp>
        <p:nvSpPr>
          <p:cNvPr id="6" name="Google Shape;137;p21">
            <a:extLst>
              <a:ext uri="{FF2B5EF4-FFF2-40B4-BE49-F238E27FC236}">
                <a16:creationId xmlns:a16="http://schemas.microsoft.com/office/drawing/2014/main" id="{CB982AA6-B6B3-5ED1-3F32-1EFAED79D1AB}"/>
              </a:ext>
            </a:extLst>
          </p:cNvPr>
          <p:cNvSpPr/>
          <p:nvPr userDrawn="1"/>
        </p:nvSpPr>
        <p:spPr>
          <a:xfrm>
            <a:off x="0" y="7210182"/>
            <a:ext cx="14630400" cy="1019536"/>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grpSp>
        <p:nvGrpSpPr>
          <p:cNvPr id="7" name="Google Shape;138;p21">
            <a:extLst>
              <a:ext uri="{FF2B5EF4-FFF2-40B4-BE49-F238E27FC236}">
                <a16:creationId xmlns:a16="http://schemas.microsoft.com/office/drawing/2014/main" id="{26E14F02-88CA-B5A6-BBA0-547BE348CFFE}"/>
              </a:ext>
            </a:extLst>
          </p:cNvPr>
          <p:cNvGrpSpPr/>
          <p:nvPr userDrawn="1"/>
        </p:nvGrpSpPr>
        <p:grpSpPr>
          <a:xfrm>
            <a:off x="720760" y="5416769"/>
            <a:ext cx="5370480" cy="2812072"/>
            <a:chOff x="1257656" y="7649272"/>
            <a:chExt cx="9196027" cy="4815692"/>
          </a:xfrm>
        </p:grpSpPr>
        <p:pic>
          <p:nvPicPr>
            <p:cNvPr id="8" name="Google Shape;139;p21">
              <a:extLst>
                <a:ext uri="{FF2B5EF4-FFF2-40B4-BE49-F238E27FC236}">
                  <a16:creationId xmlns:a16="http://schemas.microsoft.com/office/drawing/2014/main" id="{50929DDD-F535-646A-B9E0-43A858871D22}"/>
                </a:ext>
              </a:extLst>
            </p:cNvPr>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9" name="Google Shape;140;p21">
              <a:extLst>
                <a:ext uri="{FF2B5EF4-FFF2-40B4-BE49-F238E27FC236}">
                  <a16:creationId xmlns:a16="http://schemas.microsoft.com/office/drawing/2014/main" id="{B7A1B4BC-BD5D-3501-4567-2A633558818A}"/>
                </a:ext>
              </a:extLst>
            </p:cNvPr>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0" name="Google Shape;141;p21">
              <a:extLst>
                <a:ext uri="{FF2B5EF4-FFF2-40B4-BE49-F238E27FC236}">
                  <a16:creationId xmlns:a16="http://schemas.microsoft.com/office/drawing/2014/main" id="{3867FA27-8AEC-3033-3E13-71A182EF8CBB}"/>
                </a:ext>
              </a:extLst>
            </p:cNvPr>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1" name="Google Shape;142;p21">
            <a:extLst>
              <a:ext uri="{FF2B5EF4-FFF2-40B4-BE49-F238E27FC236}">
                <a16:creationId xmlns:a16="http://schemas.microsoft.com/office/drawing/2014/main" id="{2C45B801-122C-AD07-15B1-B19C23854410}"/>
              </a:ext>
            </a:extLst>
          </p:cNvPr>
          <p:cNvPicPr preferRelativeResize="0"/>
          <p:nvPr userDrawn="1"/>
        </p:nvPicPr>
        <p:blipFill rotWithShape="1">
          <a:blip r:embed="rId5">
            <a:alphaModFix/>
          </a:blip>
          <a:srcRect l="-3480" t="-1111" r="3480" b="40347"/>
          <a:stretch/>
        </p:blipFill>
        <p:spPr>
          <a:xfrm>
            <a:off x="4120601" y="4515389"/>
            <a:ext cx="10509798" cy="3714316"/>
          </a:xfrm>
          <a:prstGeom prst="rect">
            <a:avLst/>
          </a:prstGeom>
          <a:noFill/>
          <a:ln>
            <a:noFill/>
          </a:ln>
        </p:spPr>
      </p:pic>
      <p:sp>
        <p:nvSpPr>
          <p:cNvPr id="13" name="Slide Number Placeholder 12">
            <a:extLst>
              <a:ext uri="{FF2B5EF4-FFF2-40B4-BE49-F238E27FC236}">
                <a16:creationId xmlns:a16="http://schemas.microsoft.com/office/drawing/2014/main" id="{01C07879-4D79-A6B6-B8D8-7C3D8FA825EE}"/>
              </a:ext>
            </a:extLst>
          </p:cNvPr>
          <p:cNvSpPr>
            <a:spLocks noGrp="1"/>
          </p:cNvSpPr>
          <p:nvPr>
            <p:ph type="sldNum" sz="quarter" idx="10"/>
          </p:nvPr>
        </p:nvSpPr>
        <p:spPr/>
        <p:txBody>
          <a:bodyPr/>
          <a:lstStyle/>
          <a:p>
            <a:fld id="{DD1B7C36-DF9E-F846-A8D1-94DA1D26D071}" type="slidenum">
              <a:rPr lang="en-US" smtClean="0"/>
              <a:pPr/>
              <a:t>‹#›</a:t>
            </a:fld>
            <a:endParaRPr lang="en-US"/>
          </a:p>
        </p:txBody>
      </p:sp>
    </p:spTree>
    <p:extLst>
      <p:ext uri="{BB962C8B-B14F-4D97-AF65-F5344CB8AC3E}">
        <p14:creationId xmlns:p14="http://schemas.microsoft.com/office/powerpoint/2010/main" val="51602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25712936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57"/>
        <p:cNvGrpSpPr/>
        <p:nvPr/>
      </p:nvGrpSpPr>
      <p:grpSpPr>
        <a:xfrm>
          <a:off x="0" y="0"/>
          <a:ext cx="0" cy="0"/>
          <a:chOff x="0" y="0"/>
          <a:chExt cx="0" cy="0"/>
        </a:xfrm>
      </p:grpSpPr>
      <p:sp>
        <p:nvSpPr>
          <p:cNvPr id="58" name="Google Shape;58;p12"/>
          <p:cNvSpPr txBox="1">
            <a:spLocks noGrp="1"/>
          </p:cNvSpPr>
          <p:nvPr>
            <p:ph type="title" hasCustomPrompt="1"/>
          </p:nvPr>
        </p:nvSpPr>
        <p:spPr>
          <a:xfrm>
            <a:off x="3145538" y="2175944"/>
            <a:ext cx="8959544" cy="3877690"/>
          </a:xfrm>
          <a:prstGeom prst="rect">
            <a:avLst/>
          </a:prstGeom>
          <a:noFill/>
          <a:ln>
            <a:noFill/>
          </a:ln>
        </p:spPr>
        <p:txBody>
          <a:bodyPr spcFirstLastPara="1" wrap="square" lIns="91425" tIns="45700" rIns="91425" bIns="45700" anchor="ctr" anchorCtr="0">
            <a:normAutofit/>
          </a:bodyPr>
          <a:lstStyle>
            <a:lvl1pPr lvl="0" rtl="0">
              <a:lnSpc>
                <a:spcPct val="100000"/>
              </a:lnSpc>
              <a:spcBef>
                <a:spcPts val="0"/>
              </a:spcBef>
              <a:spcAft>
                <a:spcPts val="0"/>
              </a:spcAft>
              <a:buSzPts val="1400"/>
              <a:buNone/>
              <a:defRPr sz="447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add quote”</a:t>
            </a:r>
            <a:endParaRPr/>
          </a:p>
        </p:txBody>
      </p:sp>
      <p:sp>
        <p:nvSpPr>
          <p:cNvPr id="59" name="Google Shape;59;p12"/>
          <p:cNvSpPr/>
          <p:nvPr/>
        </p:nvSpPr>
        <p:spPr>
          <a:xfrm>
            <a:off x="2525320" y="2175944"/>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878" b="0" i="0">
              <a:latin typeface="Roboto" panose="02000000000000000000" pitchFamily="2" charset="0"/>
            </a:endParaRPr>
          </a:p>
        </p:txBody>
      </p:sp>
      <p:sp>
        <p:nvSpPr>
          <p:cNvPr id="2" name="Google Shape;12;p2">
            <a:extLst>
              <a:ext uri="{FF2B5EF4-FFF2-40B4-BE49-F238E27FC236}">
                <a16:creationId xmlns:a16="http://schemas.microsoft.com/office/drawing/2014/main" id="{0739B5A1-AA7D-36EB-E13E-CAB4ACE1091A}"/>
              </a:ext>
            </a:extLst>
          </p:cNvPr>
          <p:cNvSpPr txBox="1">
            <a:spLocks noGrp="1"/>
          </p:cNvSpPr>
          <p:nvPr>
            <p:ph type="sldNum" idx="12"/>
          </p:nvPr>
        </p:nvSpPr>
        <p:spPr>
          <a:xfrm>
            <a:off x="12801600" y="7783313"/>
            <a:ext cx="1370880" cy="158254"/>
          </a:xfrm>
          <a:prstGeom prst="rect">
            <a:avLst/>
          </a:prstGeom>
        </p:spPr>
        <p:txBody>
          <a:bodyPr spcFirstLastPara="1" wrap="square" lIns="91425" tIns="91425" rIns="0"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44083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44"/>
        <p:cNvGrpSpPr/>
        <p:nvPr/>
      </p:nvGrpSpPr>
      <p:grpSpPr>
        <a:xfrm>
          <a:off x="0" y="0"/>
          <a:ext cx="0" cy="0"/>
          <a:chOff x="0" y="0"/>
          <a:chExt cx="0" cy="0"/>
        </a:xfrm>
      </p:grpSpPr>
      <p:sp>
        <p:nvSpPr>
          <p:cNvPr id="2" name="Google Shape;12;p2">
            <a:extLst>
              <a:ext uri="{FF2B5EF4-FFF2-40B4-BE49-F238E27FC236}">
                <a16:creationId xmlns:a16="http://schemas.microsoft.com/office/drawing/2014/main" id="{B32762EF-01A4-F4FD-1602-0169E195E546}"/>
              </a:ext>
            </a:extLst>
          </p:cNvPr>
          <p:cNvSpPr txBox="1">
            <a:spLocks noGrp="1"/>
          </p:cNvSpPr>
          <p:nvPr>
            <p:ph type="sldNum" idx="12"/>
          </p:nvPr>
        </p:nvSpPr>
        <p:spPr>
          <a:xfrm>
            <a:off x="12801600" y="7783313"/>
            <a:ext cx="1370880" cy="158254"/>
          </a:xfrm>
          <a:prstGeom prst="rect">
            <a:avLst/>
          </a:prstGeom>
        </p:spPr>
        <p:txBody>
          <a:bodyPr spcFirstLastPara="1" wrap="square" lIns="91425" tIns="91425" rIns="0"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
        <p:nvSpPr>
          <p:cNvPr id="3" name="Google Shape;77;p15">
            <a:extLst>
              <a:ext uri="{FF2B5EF4-FFF2-40B4-BE49-F238E27FC236}">
                <a16:creationId xmlns:a16="http://schemas.microsoft.com/office/drawing/2014/main" id="{40AB7999-1BB9-A478-6781-B0B73AAEAE73}"/>
              </a:ext>
            </a:extLst>
          </p:cNvPr>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4" name="Google Shape;77;p15">
            <a:extLst>
              <a:ext uri="{FF2B5EF4-FFF2-40B4-BE49-F238E27FC236}">
                <a16:creationId xmlns:a16="http://schemas.microsoft.com/office/drawing/2014/main" id="{C4C6EDCF-97D9-4CB2-5C47-4BA0F6FE0774}"/>
              </a:ext>
            </a:extLst>
          </p:cNvPr>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5" name="Google Shape;77;p15">
            <a:extLst>
              <a:ext uri="{FF2B5EF4-FFF2-40B4-BE49-F238E27FC236}">
                <a16:creationId xmlns:a16="http://schemas.microsoft.com/office/drawing/2014/main" id="{70A361B5-59BC-5EA3-426B-73414702705E}"/>
              </a:ext>
            </a:extLst>
          </p:cNvPr>
          <p:cNvSpPr/>
          <p:nvPr userDrawn="1"/>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9358865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5E6D4F-A86B-A442-9EB9-CF25AB03FB6C}"/>
              </a:ext>
            </a:extLst>
          </p:cNvPr>
          <p:cNvSpPr>
            <a:spLocks noGrp="1"/>
          </p:cNvSpPr>
          <p:nvPr>
            <p:ph type="title"/>
          </p:nvPr>
        </p:nvSpPr>
        <p:spPr>
          <a:xfrm>
            <a:off x="731520" y="329566"/>
            <a:ext cx="13167360" cy="1371600"/>
          </a:xfrm>
          <a:prstGeom prst="rect">
            <a:avLst/>
          </a:prstGeom>
        </p:spPr>
        <p:txBody>
          <a:bodyPr anchor="ct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263405756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188624"/>
            <a:ext cx="11180618" cy="572465"/>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496713"/>
            <a:ext cx="13769440" cy="495444"/>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29961"/>
            <a:ext cx="13769440" cy="400110"/>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8"/>
            <a:ext cx="5498275" cy="2690480"/>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4" y="3684992"/>
            <a:ext cx="5498275" cy="2690480"/>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43692329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5"/>
            <a:ext cx="6348845" cy="880319"/>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8"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38554"/>
          </a:xfrm>
        </p:spPr>
        <p:txBody>
          <a:bodyPr wrap="square">
            <a:spAutoFit/>
          </a:bodyPr>
          <a:lstStyle>
            <a:lvl1pPr marL="0" indent="0" algn="r">
              <a:buNone/>
              <a:defRPr sz="16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0272791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197858"/>
            <a:ext cx="11453752" cy="5539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494033"/>
            <a:ext cx="13592801" cy="477054"/>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3055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515275"/>
            <a:ext cx="13592801" cy="400110"/>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981865"/>
            <a:ext cx="3408220" cy="3057247"/>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3624660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530E-FCE3-3A26-D680-3017242D7454}"/>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9E3C1281-8349-F0CA-9AF0-1ACFDA6F78AD}"/>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6F049A2C-0686-14F5-34F8-C7B70BB80ACE}"/>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5" name="Footer Placeholder 4">
            <a:extLst>
              <a:ext uri="{FF2B5EF4-FFF2-40B4-BE49-F238E27FC236}">
                <a16:creationId xmlns:a16="http://schemas.microsoft.com/office/drawing/2014/main" id="{CF73A3AB-E719-E24B-A806-A2F018CC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806EE-5E89-3B99-CC6B-1CCB6DAA2531}"/>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38621447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D397-8C28-8EB1-464A-84902B98CE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F4247-5EBB-BA6E-9FEF-A177F4083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61D7A-FF1E-65DA-46F7-0A414088CC49}"/>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5" name="Footer Placeholder 4">
            <a:extLst>
              <a:ext uri="{FF2B5EF4-FFF2-40B4-BE49-F238E27FC236}">
                <a16:creationId xmlns:a16="http://schemas.microsoft.com/office/drawing/2014/main" id="{6B37C199-69BC-C823-E9FE-2912D0ED6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57AD9-926B-746E-907A-6268EF6BB470}"/>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4424230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9D96-64E1-8B25-654F-1BEE3F5798D2}"/>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D09C6A79-ECB2-E622-5C5D-08D8679AAA57}"/>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6D274-6790-C536-C16C-9BA600CD9BE4}"/>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5" name="Footer Placeholder 4">
            <a:extLst>
              <a:ext uri="{FF2B5EF4-FFF2-40B4-BE49-F238E27FC236}">
                <a16:creationId xmlns:a16="http://schemas.microsoft.com/office/drawing/2014/main" id="{42A90B39-663E-7536-9560-176D7E096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7D755-0D7C-A94C-EB64-027FC33F30A2}"/>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177855869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C581-DFCA-714F-76C9-5574FF475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1ABEB6-D674-49AF-6BE5-EC4BF18BA5B4}"/>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7AA4D-3FAB-E3EC-17D2-E4DA973DFE98}"/>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94C5E7-A8D5-A17A-6D30-60C824CDE058}"/>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6" name="Footer Placeholder 5">
            <a:extLst>
              <a:ext uri="{FF2B5EF4-FFF2-40B4-BE49-F238E27FC236}">
                <a16:creationId xmlns:a16="http://schemas.microsoft.com/office/drawing/2014/main" id="{CDCECDD6-1A33-0E0C-5D1A-E9CEFE6F1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1D7F2-757A-1527-4FA5-B0B18EA91313}"/>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3714494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1121210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AB20-A8D4-FC4A-5B38-3200AD4CEE68}"/>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4C7161-169D-887F-551B-8AC900326FFC}"/>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B0274169-EA64-099B-17B9-D245A7B139EC}"/>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C21123-A100-633F-A8B7-B5BBE94B2557}"/>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D08F1B5B-1613-66B0-54EC-3B46D0792696}"/>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6373F4-1B33-E2D2-719A-6FFC6A2E5584}"/>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8" name="Footer Placeholder 7">
            <a:extLst>
              <a:ext uri="{FF2B5EF4-FFF2-40B4-BE49-F238E27FC236}">
                <a16:creationId xmlns:a16="http://schemas.microsoft.com/office/drawing/2014/main" id="{477F5AA6-E394-7DAC-B6C6-50A525EBD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9FC9B1-63B6-CFDD-BFC7-CF1EDA31D88A}"/>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30473348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0C8E-8B8D-3522-4890-1E5430254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4FF39-D0F8-9D60-8C7D-96B972B57021}"/>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4" name="Footer Placeholder 3">
            <a:extLst>
              <a:ext uri="{FF2B5EF4-FFF2-40B4-BE49-F238E27FC236}">
                <a16:creationId xmlns:a16="http://schemas.microsoft.com/office/drawing/2014/main" id="{2FC1FFC5-B287-1B9F-4EC1-B6B73BFB8E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329C8-0900-AE5F-C70F-A2240FAF6BDD}"/>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29234804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47C24-7AC0-5A8A-B35D-0721344FC65F}"/>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3" name="Footer Placeholder 2">
            <a:extLst>
              <a:ext uri="{FF2B5EF4-FFF2-40B4-BE49-F238E27FC236}">
                <a16:creationId xmlns:a16="http://schemas.microsoft.com/office/drawing/2014/main" id="{0A78E9B0-E447-E937-C5B1-55EFCB9B1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46560E-CAAF-2B03-8F8C-FB439A74D169}"/>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35911595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F442-92AF-A52D-9D06-4AF7788BC50D}"/>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F6B160EF-F696-68D9-0E34-C01E71C92C5F}"/>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AC8659-F77B-E0E0-4DE9-45FE5BD2747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6838D20-1078-FD7E-D352-CF1F5546BDCE}"/>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6" name="Footer Placeholder 5">
            <a:extLst>
              <a:ext uri="{FF2B5EF4-FFF2-40B4-BE49-F238E27FC236}">
                <a16:creationId xmlns:a16="http://schemas.microsoft.com/office/drawing/2014/main" id="{7D30B44B-B20F-9121-D247-B64B7239C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8FC62-15AB-5C35-B5A2-8A9041C44746}"/>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33476175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C0FB-D0AF-4096-68B3-3AF3D2ADBC44}"/>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0988AEAE-946B-8641-448C-7C6580E85EC7}"/>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CC6AD3E2-DA83-7AD1-ADE0-87CB585D0469}"/>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73F8DF14-C90C-7661-00E4-7B4159511BF7}"/>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6" name="Footer Placeholder 5">
            <a:extLst>
              <a:ext uri="{FF2B5EF4-FFF2-40B4-BE49-F238E27FC236}">
                <a16:creationId xmlns:a16="http://schemas.microsoft.com/office/drawing/2014/main" id="{9B8E80A5-475D-8D83-5C4F-8F6298AE0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BD82C-ABF4-3BB0-E665-0E23376C778F}"/>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84980552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D8C3-D480-A7A7-1894-6AEFCFEBF7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CBE9F-E621-2555-1254-3E04BB33D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36077-1B49-E949-779F-04622D9C1514}"/>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5" name="Footer Placeholder 4">
            <a:extLst>
              <a:ext uri="{FF2B5EF4-FFF2-40B4-BE49-F238E27FC236}">
                <a16:creationId xmlns:a16="http://schemas.microsoft.com/office/drawing/2014/main" id="{F3885281-AAC7-18C1-669D-0C2B25F23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67325-B49A-FDEA-483B-4E1F6C4DF8C0}"/>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558912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3B352-0475-3505-0AD6-4EC16F97697A}"/>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2760D-B527-8306-5CEC-7AFF2140AB54}"/>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6D43D-54CA-47BC-4C35-416A7048AAF2}"/>
              </a:ext>
            </a:extLst>
          </p:cNvPr>
          <p:cNvSpPr>
            <a:spLocks noGrp="1"/>
          </p:cNvSpPr>
          <p:nvPr>
            <p:ph type="dt" sz="half" idx="10"/>
          </p:nvPr>
        </p:nvSpPr>
        <p:spPr/>
        <p:txBody>
          <a:bodyPr/>
          <a:lstStyle/>
          <a:p>
            <a:fld id="{6E3A7802-13C2-B048-80C3-140F0D3CEC48}" type="datetimeFigureOut">
              <a:rPr lang="en-US" smtClean="0"/>
              <a:t>7/2/2025</a:t>
            </a:fld>
            <a:endParaRPr lang="en-US"/>
          </a:p>
        </p:txBody>
      </p:sp>
      <p:sp>
        <p:nvSpPr>
          <p:cNvPr id="5" name="Footer Placeholder 4">
            <a:extLst>
              <a:ext uri="{FF2B5EF4-FFF2-40B4-BE49-F238E27FC236}">
                <a16:creationId xmlns:a16="http://schemas.microsoft.com/office/drawing/2014/main" id="{B4794B53-9445-B947-463A-30B2167A0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C3DE7-7FD7-906F-872E-DAA0D20832A0}"/>
              </a:ext>
            </a:extLst>
          </p:cNvPr>
          <p:cNvSpPr>
            <a:spLocks noGrp="1"/>
          </p:cNvSpPr>
          <p:nvPr>
            <p:ph type="sldNum" sz="quarter" idx="12"/>
          </p:nvPr>
        </p:nvSpPr>
        <p:spPr/>
        <p:txBody>
          <a:bodyPr/>
          <a:lstStyle/>
          <a:p>
            <a:fld id="{346AD610-958A-9E49-935E-048A11C70469}" type="slidenum">
              <a:rPr lang="en-US" smtClean="0"/>
              <a:t>‹#›</a:t>
            </a:fld>
            <a:endParaRPr lang="en-US"/>
          </a:p>
        </p:txBody>
      </p:sp>
    </p:spTree>
    <p:extLst>
      <p:ext uri="{BB962C8B-B14F-4D97-AF65-F5344CB8AC3E}">
        <p14:creationId xmlns:p14="http://schemas.microsoft.com/office/powerpoint/2010/main" val="40228242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9" y="4203700"/>
            <a:ext cx="10065822" cy="803375"/>
          </a:xfrm>
        </p:spPr>
        <p:txBody>
          <a:bodyPr wrap="square">
            <a:spAutoFit/>
          </a:bodyPr>
          <a:lstStyle>
            <a:lvl1pPr marL="0" indent="0" algn="r">
              <a:buNone/>
              <a:defRPr sz="5000">
                <a:solidFill>
                  <a:schemeClr val="bg1"/>
                </a:solidFill>
                <a:latin typeface="Aventa"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p:nvCxnSpPr>
        <p:spPr>
          <a:xfrm>
            <a:off x="4144489"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p:nvSpPr>
        <p:spPr>
          <a:xfrm>
            <a:off x="4546600" y="7375849"/>
            <a:ext cx="9283700" cy="400110"/>
          </a:xfrm>
          <a:prstGeom prst="rect">
            <a:avLst/>
          </a:prstGeom>
          <a:noFill/>
        </p:spPr>
        <p:txBody>
          <a:bodyPr wrap="square">
            <a:spAutoFit/>
          </a:bodyPr>
          <a:lstStyle/>
          <a:p>
            <a:pPr algn="r"/>
            <a:r>
              <a:rPr lang="en-US" sz="1000">
                <a:solidFill>
                  <a:schemeClr val="bg1">
                    <a:lumMod val="75000"/>
                  </a:schemeClr>
                </a:solidFill>
                <a:latin typeface="Aventa" pitchFamily="2" charset="77"/>
              </a:rPr>
              <a:t>©2024 HealthEdge Software, Inc. | GuidingCare®, HealthEdge®, HealthRules®, and HealthEdge and Wellframe logos are registered trademarks or trademarks of HealthEdge Software, Inc. All Rights Reserved.</a:t>
            </a:r>
          </a:p>
        </p:txBody>
      </p:sp>
      <p:sp>
        <p:nvSpPr>
          <p:cNvPr id="2" name="Text Placeholder 15">
            <a:extLst>
              <a:ext uri="{FF2B5EF4-FFF2-40B4-BE49-F238E27FC236}">
                <a16:creationId xmlns:a16="http://schemas.microsoft.com/office/drawing/2014/main" id="{402FF527-FDAB-86B1-C01B-2FACB10C1871}"/>
              </a:ext>
            </a:extLst>
          </p:cNvPr>
          <p:cNvSpPr>
            <a:spLocks noGrp="1"/>
          </p:cNvSpPr>
          <p:nvPr>
            <p:ph type="body" sz="quarter" idx="11" hasCustomPrompt="1"/>
          </p:nvPr>
        </p:nvSpPr>
        <p:spPr>
          <a:xfrm>
            <a:off x="6384163" y="5478191"/>
            <a:ext cx="7446137" cy="719171"/>
          </a:xfrm>
        </p:spPr>
        <p:txBody>
          <a:bodyPr wrap="square">
            <a:spAutoFit/>
          </a:bodyPr>
          <a:lstStyle>
            <a:lvl1pPr marL="0" indent="0" algn="r">
              <a:buNone/>
              <a:defRPr sz="1800">
                <a:solidFill>
                  <a:schemeClr val="bg1"/>
                </a:solidFill>
              </a:defRPr>
            </a:lvl1pPr>
            <a:lvl2pPr marL="548618" indent="0">
              <a:buNone/>
              <a:defRPr/>
            </a:lvl2pPr>
            <a:lvl3pPr marL="1097236" indent="0">
              <a:buNone/>
              <a:defRPr/>
            </a:lvl3pPr>
            <a:lvl4pPr marL="1645854" indent="0">
              <a:buNone/>
              <a:defRPr/>
            </a:lvl4pPr>
            <a:lvl5pPr marL="2194472" indent="0">
              <a:buNone/>
              <a:defRPr/>
            </a:lvl5pPr>
          </a:lstStyle>
          <a:p>
            <a:pPr algn="r"/>
            <a:r>
              <a:rPr lang="en-US">
                <a:solidFill>
                  <a:schemeClr val="bg1"/>
                </a:solidFill>
                <a:latin typeface="Aventa" pitchFamily="2" charset="77"/>
              </a:rPr>
              <a:t>Sub-Headline Text Lorem Ipsum Dolor Sit </a:t>
            </a:r>
            <a:r>
              <a:rPr lang="en-US" err="1">
                <a:solidFill>
                  <a:schemeClr val="bg1"/>
                </a:solidFill>
                <a:latin typeface="Aventa" pitchFamily="2" charset="77"/>
              </a:rPr>
              <a:t>Amet</a:t>
            </a:r>
            <a:r>
              <a:rPr lang="en-US">
                <a:solidFill>
                  <a:schemeClr val="bg1"/>
                </a:solidFill>
                <a:latin typeface="Aventa" pitchFamily="2" charset="77"/>
              </a:rPr>
              <a:t> </a:t>
            </a:r>
            <a:r>
              <a:rPr lang="en-US" err="1">
                <a:solidFill>
                  <a:schemeClr val="bg1"/>
                </a:solidFill>
                <a:latin typeface="Aventa" pitchFamily="2" charset="77"/>
              </a:rPr>
              <a:t>Conse</a:t>
            </a:r>
            <a:endParaRPr lang="en-US">
              <a:solidFill>
                <a:schemeClr val="bg1"/>
              </a:solidFill>
              <a:latin typeface="Aventa" pitchFamily="2" charset="77"/>
            </a:endParaRPr>
          </a:p>
          <a:p>
            <a:pPr algn="r"/>
            <a:r>
              <a:rPr lang="en-US" err="1">
                <a:solidFill>
                  <a:schemeClr val="bg1"/>
                </a:solidFill>
                <a:latin typeface="Aventa" pitchFamily="2" charset="77"/>
              </a:rPr>
              <a:t>Tetuer</a:t>
            </a:r>
            <a:r>
              <a:rPr lang="en-US">
                <a:solidFill>
                  <a:schemeClr val="bg1"/>
                </a:solidFill>
                <a:latin typeface="Aventa" pitchFamily="2" charset="77"/>
              </a:rPr>
              <a:t> </a:t>
            </a:r>
            <a:r>
              <a:rPr lang="en-US" err="1">
                <a:solidFill>
                  <a:schemeClr val="bg1"/>
                </a:solidFill>
                <a:latin typeface="Aventa" pitchFamily="2" charset="77"/>
              </a:rPr>
              <a:t>Adipiscing</a:t>
            </a:r>
            <a:r>
              <a:rPr lang="en-US">
                <a:solidFill>
                  <a:schemeClr val="bg1"/>
                </a:solidFill>
                <a:latin typeface="Aventa" pitchFamily="2" charset="77"/>
              </a:rPr>
              <a:t> </a:t>
            </a:r>
            <a:r>
              <a:rPr lang="en-US" err="1">
                <a:solidFill>
                  <a:schemeClr val="bg1"/>
                </a:solidFill>
                <a:latin typeface="Aventa" pitchFamily="2" charset="77"/>
              </a:rPr>
              <a:t>Elit</a:t>
            </a:r>
            <a:r>
              <a:rPr lang="en-US">
                <a:solidFill>
                  <a:schemeClr val="bg1"/>
                </a:solidFill>
                <a:latin typeface="Aventa" pitchFamily="2" charset="77"/>
              </a:rPr>
              <a:t> Sed </a:t>
            </a:r>
            <a:r>
              <a:rPr lang="en-US" err="1">
                <a:solidFill>
                  <a:schemeClr val="bg1"/>
                </a:solidFill>
                <a:latin typeface="Aventa" pitchFamily="2" charset="77"/>
              </a:rPr>
              <a:t>Amet</a:t>
            </a:r>
            <a:endParaRPr lang="en-US">
              <a:solidFill>
                <a:schemeClr val="bg1"/>
              </a:solidFill>
              <a:latin typeface="Aventa" pitchFamily="2" charset="77"/>
            </a:endParaRPr>
          </a:p>
        </p:txBody>
      </p:sp>
    </p:spTree>
    <p:extLst>
      <p:ext uri="{BB962C8B-B14F-4D97-AF65-F5344CB8AC3E}">
        <p14:creationId xmlns:p14="http://schemas.microsoft.com/office/powerpoint/2010/main" val="310996732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4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1"/>
            <a:ext cx="11180618" cy="507831"/>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4"/>
            <a:ext cx="13769440"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45350"/>
            <a:ext cx="1376944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8"/>
            <a:ext cx="5498275" cy="2433487"/>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4" y="3684992"/>
            <a:ext cx="5498275" cy="2433487"/>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794351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5"/>
            <a:ext cx="6348845" cy="784830"/>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8"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wrap="square">
            <a:spAutoFit/>
          </a:bodyPr>
          <a:lstStyle>
            <a:lvl1pPr marL="0" indent="0" algn="r">
              <a:buNone/>
              <a:defRPr sz="1600" b="0" i="0">
                <a:solidFill>
                  <a:schemeClr val="bg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70919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2" name="Picture 1">
            <a:extLst>
              <a:ext uri="{FF2B5EF4-FFF2-40B4-BE49-F238E27FC236}">
                <a16:creationId xmlns:a16="http://schemas.microsoft.com/office/drawing/2014/main" id="{A33C1940-3235-9117-3F0F-715D1A13A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05514483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venta" pitchFamily="2" charset="77"/>
              </a:defRPr>
            </a:lvl1pPr>
          </a:lstStyle>
          <a:p>
            <a:fld id="{70073CD7-7212-494D-B57F-0E6AD2E96A2E}" type="slidenum">
              <a:rPr lang="en-US" smtClean="0"/>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11708"/>
            <a:ext cx="11453752" cy="526298"/>
          </a:xfrm>
        </p:spPr>
        <p:txBody>
          <a:bodyPr wrap="square" anchor="ctr">
            <a:spAutoFit/>
          </a:bodyPr>
          <a:lstStyle>
            <a:lvl1pPr marL="0" indent="0">
              <a:buNone/>
              <a:defRPr sz="3000" b="0" i="0">
                <a:solidFill>
                  <a:srgbClr val="0193C7"/>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9"/>
            <a:ext cx="13592801" cy="438582"/>
          </a:xfrm>
        </p:spPr>
        <p:txBody>
          <a:bodyPr wrap="square" anchor="ctr">
            <a:spAutoFit/>
          </a:bodyPr>
          <a:lstStyle>
            <a:lvl1pPr marL="0" indent="0">
              <a:buNone/>
              <a:defRPr sz="2500" b="1" i="0">
                <a:solidFill>
                  <a:srgbClr val="0A2240"/>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3055596"/>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venta Light"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530664"/>
            <a:ext cx="13592801" cy="369332"/>
          </a:xfrm>
        </p:spPr>
        <p:txBody>
          <a:bodyPr wrap="square" anchor="ctr">
            <a:spAutoFit/>
          </a:bodyPr>
          <a:lstStyle>
            <a:lvl1pPr marL="0" indent="0">
              <a:buNone/>
              <a:defRPr sz="2000" b="1" i="0">
                <a:solidFill>
                  <a:schemeClr val="accent1"/>
                </a:solidFill>
                <a:latin typeface="Aventa Bold" pitchFamily="2" charset="77"/>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981865"/>
            <a:ext cx="3408220" cy="2838726"/>
          </a:xfrm>
        </p:spPr>
        <p:txBody>
          <a:bodyPr wrap="square" anchor="t">
            <a:spAutoFit/>
          </a:bodyPr>
          <a:lstStyle>
            <a:lvl1pPr marL="285738" indent="-285738">
              <a:lnSpc>
                <a:spcPct val="100000"/>
              </a:lnSpc>
              <a:buClr>
                <a:schemeClr val="accent1"/>
              </a:buClr>
              <a:buFont typeface="Courier New" panose="02070309020205020404" pitchFamily="49" charset="0"/>
              <a:buChar char="o"/>
              <a:defRPr sz="1800" b="0" i="0">
                <a:solidFill>
                  <a:srgbClr val="0A2240"/>
                </a:solidFill>
                <a:latin typeface="Aventa Light" pitchFamily="2" charset="77"/>
              </a:defRPr>
            </a:lvl1pPr>
            <a:lvl2pPr marL="834356" indent="-285738">
              <a:buClr>
                <a:schemeClr val="accent1"/>
              </a:buClr>
              <a:buFont typeface="Apple Symbols" panose="02000000000000000000" pitchFamily="2" charset="-79"/>
              <a:buChar char="⎻"/>
              <a:defRPr sz="1600" b="0" i="0">
                <a:latin typeface="Aventa Light" pitchFamily="2" charset="77"/>
              </a:defRPr>
            </a:lvl2pPr>
            <a:lvl3pPr marL="1382975" indent="-285738">
              <a:buClr>
                <a:schemeClr val="accent1"/>
              </a:buClr>
              <a:buFont typeface="Arial" panose="020B0604020202020204" pitchFamily="34" charset="0"/>
              <a:buChar char="•"/>
              <a:defRPr sz="1400" b="0" i="0">
                <a:latin typeface="Aventa Light" pitchFamily="2" charset="77"/>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endParaRPr lang="en-US"/>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079253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Google Shape;56;p14">
            <a:extLst>
              <a:ext uri="{FF2B5EF4-FFF2-40B4-BE49-F238E27FC236}">
                <a16:creationId xmlns:a16="http://schemas.microsoft.com/office/drawing/2014/main" id="{D9E43082-5E5A-99E8-0732-43ECB62E434E}"/>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57;p14">
            <a:extLst>
              <a:ext uri="{FF2B5EF4-FFF2-40B4-BE49-F238E27FC236}">
                <a16:creationId xmlns:a16="http://schemas.microsoft.com/office/drawing/2014/main" id="{41B6DC9F-0A1B-2483-3A70-E458C633BC0C}"/>
              </a:ext>
            </a:extLst>
          </p:cNvPr>
          <p:cNvSpPr txBox="1">
            <a:spLocks noGrp="1"/>
          </p:cNvSpPr>
          <p:nvPr>
            <p:ph type="sldNum" sz="quarter" idx="8"/>
          </p:nvPr>
        </p:nvSpPr>
        <p:spPr/>
        <p:txBody>
          <a:bodyPr/>
          <a:lstStyle>
            <a:lvl1pPr>
              <a:defRPr/>
            </a:lvl1pPr>
          </a:lstStyle>
          <a:p>
            <a:pPr lvl="0"/>
            <a:fld id="{175300F2-4148-1341-A310-3F19D755A108}" type="slidenum">
              <a:t>‹#›</a:t>
            </a:fld>
            <a:endParaRPr lang="en-US"/>
          </a:p>
        </p:txBody>
      </p:sp>
      <p:pic>
        <p:nvPicPr>
          <p:cNvPr id="4" name="Google Shape;58;p14">
            <a:extLst>
              <a:ext uri="{FF2B5EF4-FFF2-40B4-BE49-F238E27FC236}">
                <a16:creationId xmlns:a16="http://schemas.microsoft.com/office/drawing/2014/main" id="{A44A25AC-A13F-7E89-AA02-DD70907BFC32}"/>
              </a:ext>
            </a:extLst>
          </p:cNvPr>
          <p:cNvPicPr>
            <a:picLocks noChangeAspect="1"/>
          </p:cNvPicPr>
          <p:nvPr/>
        </p:nvPicPr>
        <p:blipFill>
          <a:blip r:embed="rId2">
            <a:alphaModFix/>
          </a:blip>
          <a:srcRect l="13988" r="5145"/>
          <a:stretch>
            <a:fillRect/>
          </a:stretch>
        </p:blipFill>
        <p:spPr>
          <a:xfrm>
            <a:off x="6968243" y="1248090"/>
            <a:ext cx="7662163" cy="6593512"/>
          </a:xfrm>
          <a:prstGeom prst="rect">
            <a:avLst/>
          </a:prstGeom>
          <a:noFill/>
          <a:ln cap="flat">
            <a:noFill/>
          </a:ln>
        </p:spPr>
      </p:pic>
    </p:spTree>
    <p:extLst>
      <p:ext uri="{BB962C8B-B14F-4D97-AF65-F5344CB8AC3E}">
        <p14:creationId xmlns:p14="http://schemas.microsoft.com/office/powerpoint/2010/main" val="19923333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Cover_5">
    <p:spTree>
      <p:nvGrpSpPr>
        <p:cNvPr id="1" name=""/>
        <p:cNvGrpSpPr/>
        <p:nvPr/>
      </p:nvGrpSpPr>
      <p:grpSpPr>
        <a:xfrm>
          <a:off x="0" y="0"/>
          <a:ext cx="0" cy="0"/>
          <a:chOff x="0" y="0"/>
          <a:chExt cx="0" cy="0"/>
        </a:xfrm>
      </p:grpSpPr>
      <p:sp>
        <p:nvSpPr>
          <p:cNvPr id="2" name="Google Shape;61;p15">
            <a:extLst>
              <a:ext uri="{FF2B5EF4-FFF2-40B4-BE49-F238E27FC236}">
                <a16:creationId xmlns:a16="http://schemas.microsoft.com/office/drawing/2014/main" id="{5A33A0D4-831A-B377-3073-5D9921AF5449}"/>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62;p15">
            <a:extLst>
              <a:ext uri="{FF2B5EF4-FFF2-40B4-BE49-F238E27FC236}">
                <a16:creationId xmlns:a16="http://schemas.microsoft.com/office/drawing/2014/main" id="{24039CA5-DD27-8ED4-1E06-F238AA584943}"/>
              </a:ext>
            </a:extLst>
          </p:cNvPr>
          <p:cNvSpPr txBox="1">
            <a:spLocks noGrp="1"/>
          </p:cNvSpPr>
          <p:nvPr>
            <p:ph type="sldNum" sz="quarter" idx="8"/>
          </p:nvPr>
        </p:nvSpPr>
        <p:spPr/>
        <p:txBody>
          <a:bodyPr/>
          <a:lstStyle>
            <a:lvl1pPr>
              <a:defRPr/>
            </a:lvl1pPr>
          </a:lstStyle>
          <a:p>
            <a:pPr lvl="0"/>
            <a:fld id="{3E62B065-775D-6E4F-B4EF-A5E53E26D899}" type="slidenum">
              <a:t>‹#›</a:t>
            </a:fld>
            <a:endParaRPr lang="en-US"/>
          </a:p>
        </p:txBody>
      </p:sp>
      <p:pic>
        <p:nvPicPr>
          <p:cNvPr id="4" name="Google Shape;63;p15">
            <a:extLst>
              <a:ext uri="{FF2B5EF4-FFF2-40B4-BE49-F238E27FC236}">
                <a16:creationId xmlns:a16="http://schemas.microsoft.com/office/drawing/2014/main" id="{81BDAD5C-22DD-5203-0EEF-DE1D1341A87F}"/>
              </a:ext>
            </a:extLst>
          </p:cNvPr>
          <p:cNvPicPr>
            <a:picLocks noChangeAspect="1"/>
          </p:cNvPicPr>
          <p:nvPr/>
        </p:nvPicPr>
        <p:blipFill>
          <a:blip r:embed="rId2">
            <a:alphaModFix/>
          </a:blip>
          <a:stretch>
            <a:fillRect/>
          </a:stretch>
        </p:blipFill>
        <p:spPr>
          <a:xfrm>
            <a:off x="8448397" y="1177271"/>
            <a:ext cx="6176292" cy="7052328"/>
          </a:xfrm>
          <a:prstGeom prst="rect">
            <a:avLst/>
          </a:prstGeom>
          <a:noFill/>
          <a:ln cap="flat">
            <a:noFill/>
          </a:ln>
        </p:spPr>
      </p:pic>
    </p:spTree>
    <p:extLst>
      <p:ext uri="{BB962C8B-B14F-4D97-AF65-F5344CB8AC3E}">
        <p14:creationId xmlns:p14="http://schemas.microsoft.com/office/powerpoint/2010/main" val="3900243231"/>
      </p:ext>
    </p:extLst>
  </p:cSld>
  <p:clrMapOvr>
    <a:masterClrMapping/>
  </p:clrMapOvr>
  <p:hf sldNum="0"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Cover_4">
    <p:spTree>
      <p:nvGrpSpPr>
        <p:cNvPr id="1" name=""/>
        <p:cNvGrpSpPr/>
        <p:nvPr/>
      </p:nvGrpSpPr>
      <p:grpSpPr>
        <a:xfrm>
          <a:off x="0" y="0"/>
          <a:ext cx="0" cy="0"/>
          <a:chOff x="0" y="0"/>
          <a:chExt cx="0" cy="0"/>
        </a:xfrm>
      </p:grpSpPr>
      <p:sp>
        <p:nvSpPr>
          <p:cNvPr id="2" name="Google Shape;66;p16">
            <a:extLst>
              <a:ext uri="{FF2B5EF4-FFF2-40B4-BE49-F238E27FC236}">
                <a16:creationId xmlns:a16="http://schemas.microsoft.com/office/drawing/2014/main" id="{CA3A1C98-3579-4AB3-DBFC-7952E40ECBAF}"/>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67;p16">
            <a:extLst>
              <a:ext uri="{FF2B5EF4-FFF2-40B4-BE49-F238E27FC236}">
                <a16:creationId xmlns:a16="http://schemas.microsoft.com/office/drawing/2014/main" id="{BF05EDCC-B80B-AD2B-DE35-3E45E6A598D9}"/>
              </a:ext>
            </a:extLst>
          </p:cNvPr>
          <p:cNvSpPr txBox="1">
            <a:spLocks noGrp="1"/>
          </p:cNvSpPr>
          <p:nvPr>
            <p:ph type="sldNum" sz="quarter" idx="8"/>
          </p:nvPr>
        </p:nvSpPr>
        <p:spPr/>
        <p:txBody>
          <a:bodyPr/>
          <a:lstStyle>
            <a:lvl1pPr>
              <a:defRPr/>
            </a:lvl1pPr>
          </a:lstStyle>
          <a:p>
            <a:pPr lvl="0"/>
            <a:fld id="{31B7A6D2-1235-2C4F-A41A-C55922D770C5}" type="slidenum">
              <a:t>‹#›</a:t>
            </a:fld>
            <a:endParaRPr lang="en-US"/>
          </a:p>
        </p:txBody>
      </p:sp>
      <p:pic>
        <p:nvPicPr>
          <p:cNvPr id="4" name="Google Shape;68;p16">
            <a:extLst>
              <a:ext uri="{FF2B5EF4-FFF2-40B4-BE49-F238E27FC236}">
                <a16:creationId xmlns:a16="http://schemas.microsoft.com/office/drawing/2014/main" id="{265723FC-9700-D13B-6406-A57F88F57E9F}"/>
              </a:ext>
            </a:extLst>
          </p:cNvPr>
          <p:cNvPicPr>
            <a:picLocks noChangeAspect="1"/>
          </p:cNvPicPr>
          <p:nvPr/>
        </p:nvPicPr>
        <p:blipFill>
          <a:blip r:embed="rId2">
            <a:alphaModFix/>
          </a:blip>
          <a:srcRect b="5847"/>
          <a:stretch>
            <a:fillRect/>
          </a:stretch>
        </p:blipFill>
        <p:spPr>
          <a:xfrm>
            <a:off x="7908679" y="1272549"/>
            <a:ext cx="6721717" cy="6323119"/>
          </a:xfrm>
          <a:prstGeom prst="rect">
            <a:avLst/>
          </a:prstGeom>
          <a:noFill/>
          <a:ln cap="flat">
            <a:noFill/>
          </a:ln>
        </p:spPr>
      </p:pic>
    </p:spTree>
    <p:extLst>
      <p:ext uri="{BB962C8B-B14F-4D97-AF65-F5344CB8AC3E}">
        <p14:creationId xmlns:p14="http://schemas.microsoft.com/office/powerpoint/2010/main" val="909500855"/>
      </p:ext>
    </p:extLst>
  </p:cSld>
  <p:clrMapOvr>
    <a:masterClrMapping/>
  </p:clrMapOvr>
  <p:hf sldNum="0"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Cover_3">
    <p:spTree>
      <p:nvGrpSpPr>
        <p:cNvPr id="1" name=""/>
        <p:cNvGrpSpPr/>
        <p:nvPr/>
      </p:nvGrpSpPr>
      <p:grpSpPr>
        <a:xfrm>
          <a:off x="0" y="0"/>
          <a:ext cx="0" cy="0"/>
          <a:chOff x="0" y="0"/>
          <a:chExt cx="0" cy="0"/>
        </a:xfrm>
      </p:grpSpPr>
      <p:sp>
        <p:nvSpPr>
          <p:cNvPr id="2" name="Google Shape;71;p17">
            <a:extLst>
              <a:ext uri="{FF2B5EF4-FFF2-40B4-BE49-F238E27FC236}">
                <a16:creationId xmlns:a16="http://schemas.microsoft.com/office/drawing/2014/main" id="{0A132A9D-F59C-40CE-568C-227D57C15DB7}"/>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72;p17">
            <a:extLst>
              <a:ext uri="{FF2B5EF4-FFF2-40B4-BE49-F238E27FC236}">
                <a16:creationId xmlns:a16="http://schemas.microsoft.com/office/drawing/2014/main" id="{47500208-965A-421A-CA46-636A9D0959B7}"/>
              </a:ext>
            </a:extLst>
          </p:cNvPr>
          <p:cNvSpPr txBox="1">
            <a:spLocks noGrp="1"/>
          </p:cNvSpPr>
          <p:nvPr>
            <p:ph type="sldNum" sz="quarter" idx="8"/>
          </p:nvPr>
        </p:nvSpPr>
        <p:spPr/>
        <p:txBody>
          <a:bodyPr/>
          <a:lstStyle>
            <a:lvl1pPr>
              <a:defRPr/>
            </a:lvl1pPr>
          </a:lstStyle>
          <a:p>
            <a:pPr lvl="0"/>
            <a:fld id="{64DCC458-8693-9E4E-B0F4-BBA52C26514B}" type="slidenum">
              <a:t>‹#›</a:t>
            </a:fld>
            <a:endParaRPr lang="en-US"/>
          </a:p>
        </p:txBody>
      </p:sp>
      <p:pic>
        <p:nvPicPr>
          <p:cNvPr id="4" name="Google Shape;73;p17">
            <a:extLst>
              <a:ext uri="{FF2B5EF4-FFF2-40B4-BE49-F238E27FC236}">
                <a16:creationId xmlns:a16="http://schemas.microsoft.com/office/drawing/2014/main" id="{E4C42132-4F4B-ACF9-B13C-1746A41BC167}"/>
              </a:ext>
            </a:extLst>
          </p:cNvPr>
          <p:cNvPicPr>
            <a:picLocks noChangeAspect="1"/>
          </p:cNvPicPr>
          <p:nvPr/>
        </p:nvPicPr>
        <p:blipFill>
          <a:blip r:embed="rId2">
            <a:alphaModFix/>
          </a:blip>
          <a:stretch>
            <a:fillRect/>
          </a:stretch>
        </p:blipFill>
        <p:spPr>
          <a:xfrm>
            <a:off x="7852003" y="1244370"/>
            <a:ext cx="6095050" cy="6402002"/>
          </a:xfrm>
          <a:prstGeom prst="rect">
            <a:avLst/>
          </a:prstGeom>
          <a:noFill/>
          <a:ln cap="flat">
            <a:noFill/>
          </a:ln>
        </p:spPr>
      </p:pic>
    </p:spTree>
    <p:extLst>
      <p:ext uri="{BB962C8B-B14F-4D97-AF65-F5344CB8AC3E}">
        <p14:creationId xmlns:p14="http://schemas.microsoft.com/office/powerpoint/2010/main" val="36144423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Cover_3_1">
    <p:spTree>
      <p:nvGrpSpPr>
        <p:cNvPr id="1" name=""/>
        <p:cNvGrpSpPr/>
        <p:nvPr/>
      </p:nvGrpSpPr>
      <p:grpSpPr>
        <a:xfrm>
          <a:off x="0" y="0"/>
          <a:ext cx="0" cy="0"/>
          <a:chOff x="0" y="0"/>
          <a:chExt cx="0" cy="0"/>
        </a:xfrm>
      </p:grpSpPr>
      <p:sp>
        <p:nvSpPr>
          <p:cNvPr id="2" name="Google Shape;76;p18">
            <a:extLst>
              <a:ext uri="{FF2B5EF4-FFF2-40B4-BE49-F238E27FC236}">
                <a16:creationId xmlns:a16="http://schemas.microsoft.com/office/drawing/2014/main" id="{6AD99CFC-7F6F-7065-40BC-DEA0FCA9C9F1}"/>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77;p18">
            <a:extLst>
              <a:ext uri="{FF2B5EF4-FFF2-40B4-BE49-F238E27FC236}">
                <a16:creationId xmlns:a16="http://schemas.microsoft.com/office/drawing/2014/main" id="{E89C8F3F-D5B3-2C74-BE6F-EBF337F9083B}"/>
              </a:ext>
            </a:extLst>
          </p:cNvPr>
          <p:cNvSpPr txBox="1">
            <a:spLocks noGrp="1"/>
          </p:cNvSpPr>
          <p:nvPr>
            <p:ph type="sldNum" sz="quarter" idx="8"/>
          </p:nvPr>
        </p:nvSpPr>
        <p:spPr/>
        <p:txBody>
          <a:bodyPr/>
          <a:lstStyle>
            <a:lvl1pPr>
              <a:defRPr/>
            </a:lvl1pPr>
          </a:lstStyle>
          <a:p>
            <a:pPr lvl="0"/>
            <a:fld id="{8E633918-5BFA-034B-9D02-79ABAE1E335F}" type="slidenum">
              <a:t>‹#›</a:t>
            </a:fld>
            <a:endParaRPr lang="en-US"/>
          </a:p>
        </p:txBody>
      </p:sp>
      <p:pic>
        <p:nvPicPr>
          <p:cNvPr id="4" name="Google Shape;78;p18">
            <a:extLst>
              <a:ext uri="{FF2B5EF4-FFF2-40B4-BE49-F238E27FC236}">
                <a16:creationId xmlns:a16="http://schemas.microsoft.com/office/drawing/2014/main" id="{3493ED88-3B35-4359-EAED-E39F7E7495AE}"/>
              </a:ext>
            </a:extLst>
          </p:cNvPr>
          <p:cNvPicPr>
            <a:picLocks noChangeAspect="1"/>
          </p:cNvPicPr>
          <p:nvPr/>
        </p:nvPicPr>
        <p:blipFill>
          <a:blip r:embed="rId2">
            <a:alphaModFix/>
          </a:blip>
          <a:stretch>
            <a:fillRect/>
          </a:stretch>
        </p:blipFill>
        <p:spPr>
          <a:xfrm flipH="1">
            <a:off x="8348798" y="1167121"/>
            <a:ext cx="6281598" cy="6944542"/>
          </a:xfrm>
          <a:prstGeom prst="rect">
            <a:avLst/>
          </a:prstGeom>
          <a:noFill/>
          <a:ln cap="flat">
            <a:noFill/>
          </a:ln>
        </p:spPr>
      </p:pic>
    </p:spTree>
    <p:extLst>
      <p:ext uri="{BB962C8B-B14F-4D97-AF65-F5344CB8AC3E}">
        <p14:creationId xmlns:p14="http://schemas.microsoft.com/office/powerpoint/2010/main" val="186084081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Cover_3_1_1">
    <p:spTree>
      <p:nvGrpSpPr>
        <p:cNvPr id="1" name=""/>
        <p:cNvGrpSpPr/>
        <p:nvPr/>
      </p:nvGrpSpPr>
      <p:grpSpPr>
        <a:xfrm>
          <a:off x="0" y="0"/>
          <a:ext cx="0" cy="0"/>
          <a:chOff x="0" y="0"/>
          <a:chExt cx="0" cy="0"/>
        </a:xfrm>
      </p:grpSpPr>
      <p:sp>
        <p:nvSpPr>
          <p:cNvPr id="2" name="Google Shape;81;p19">
            <a:extLst>
              <a:ext uri="{FF2B5EF4-FFF2-40B4-BE49-F238E27FC236}">
                <a16:creationId xmlns:a16="http://schemas.microsoft.com/office/drawing/2014/main" id="{44021A1F-6AB4-CCD5-C060-1C8E9F45AF60}"/>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82;p19">
            <a:extLst>
              <a:ext uri="{FF2B5EF4-FFF2-40B4-BE49-F238E27FC236}">
                <a16:creationId xmlns:a16="http://schemas.microsoft.com/office/drawing/2014/main" id="{AF66DC50-E8D7-978B-9557-E0BD6A98FFF0}"/>
              </a:ext>
            </a:extLst>
          </p:cNvPr>
          <p:cNvSpPr txBox="1">
            <a:spLocks noGrp="1"/>
          </p:cNvSpPr>
          <p:nvPr>
            <p:ph type="sldNum" sz="quarter" idx="8"/>
          </p:nvPr>
        </p:nvSpPr>
        <p:spPr/>
        <p:txBody>
          <a:bodyPr/>
          <a:lstStyle>
            <a:lvl1pPr>
              <a:defRPr/>
            </a:lvl1pPr>
          </a:lstStyle>
          <a:p>
            <a:pPr lvl="0"/>
            <a:fld id="{A2E044FA-7014-744B-AC2D-9BD50EF97C77}" type="slidenum">
              <a:t>‹#›</a:t>
            </a:fld>
            <a:endParaRPr lang="en-US"/>
          </a:p>
        </p:txBody>
      </p:sp>
    </p:spTree>
    <p:extLst>
      <p:ext uri="{BB962C8B-B14F-4D97-AF65-F5344CB8AC3E}">
        <p14:creationId xmlns:p14="http://schemas.microsoft.com/office/powerpoint/2010/main" val="9150449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Google Shape;85;p20">
            <a:extLst>
              <a:ext uri="{FF2B5EF4-FFF2-40B4-BE49-F238E27FC236}">
                <a16:creationId xmlns:a16="http://schemas.microsoft.com/office/drawing/2014/main" id="{66728FA7-78B4-7E70-333D-C0B790AC44C7}"/>
              </a:ext>
            </a:extLst>
          </p:cNvPr>
          <p:cNvSpPr txBox="1">
            <a:spLocks noGrp="1"/>
          </p:cNvSpPr>
          <p:nvPr>
            <p:ph type="sldNum" sz="quarter" idx="8"/>
          </p:nvPr>
        </p:nvSpPr>
        <p:spPr/>
        <p:txBody>
          <a:bodyPr/>
          <a:lstStyle>
            <a:lvl1pPr>
              <a:defRPr/>
            </a:lvl1pPr>
          </a:lstStyle>
          <a:p>
            <a:pPr lvl="0"/>
            <a:fld id="{D2E91E6C-E0ED-CA4E-AB56-499E8F55443A}" type="slidenum">
              <a:t>‹#›</a:t>
            </a:fld>
            <a:endParaRPr lang="en-US"/>
          </a:p>
        </p:txBody>
      </p:sp>
      <p:sp>
        <p:nvSpPr>
          <p:cNvPr id="3" name="Google Shape;86;p20">
            <a:extLst>
              <a:ext uri="{FF2B5EF4-FFF2-40B4-BE49-F238E27FC236}">
                <a16:creationId xmlns:a16="http://schemas.microsoft.com/office/drawing/2014/main" id="{BFFF21DD-CED1-7F6D-E22A-10A9FA46A979}"/>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46468908"/>
      </p:ext>
    </p:extLst>
  </p:cSld>
  <p:clrMapOvr>
    <a:masterClrMapping/>
  </p:clrMapOvr>
  <p:hf sldNum="0"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Google Shape;89;p21">
            <a:extLst>
              <a:ext uri="{FF2B5EF4-FFF2-40B4-BE49-F238E27FC236}">
                <a16:creationId xmlns:a16="http://schemas.microsoft.com/office/drawing/2014/main" id="{D0EE1EE7-6205-2659-642B-60B19AF3081B}"/>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0;p21">
            <a:extLst>
              <a:ext uri="{FF2B5EF4-FFF2-40B4-BE49-F238E27FC236}">
                <a16:creationId xmlns:a16="http://schemas.microsoft.com/office/drawing/2014/main" id="{51419640-93EB-BFDE-BB14-4FB204E633A6}"/>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A2ADE4CD-5336-BE4A-870C-E6A977517135}" type="slidenum">
              <a:t>‹#›</a:t>
            </a:fld>
            <a:endParaRPr lang="en-US"/>
          </a:p>
        </p:txBody>
      </p:sp>
      <p:sp>
        <p:nvSpPr>
          <p:cNvPr id="4" name="Google Shape;91;p21">
            <a:extLst>
              <a:ext uri="{FF2B5EF4-FFF2-40B4-BE49-F238E27FC236}">
                <a16:creationId xmlns:a16="http://schemas.microsoft.com/office/drawing/2014/main" id="{E6F2D662-E87A-CEB6-8EFD-19B87B2F7A81}"/>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363027728"/>
      </p:ext>
    </p:extLst>
  </p:cSld>
  <p:clrMapOvr>
    <a:masterClrMapping/>
  </p:clrMapOvr>
  <p:hf sldNum="0"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Large Stat">
    <p:spTree>
      <p:nvGrpSpPr>
        <p:cNvPr id="1" name=""/>
        <p:cNvGrpSpPr/>
        <p:nvPr/>
      </p:nvGrpSpPr>
      <p:grpSpPr>
        <a:xfrm>
          <a:off x="0" y="0"/>
          <a:ext cx="0" cy="0"/>
          <a:chOff x="0" y="0"/>
          <a:chExt cx="0" cy="0"/>
        </a:xfrm>
      </p:grpSpPr>
      <p:sp>
        <p:nvSpPr>
          <p:cNvPr id="2" name="Google Shape;94;p22">
            <a:extLst>
              <a:ext uri="{FF2B5EF4-FFF2-40B4-BE49-F238E27FC236}">
                <a16:creationId xmlns:a16="http://schemas.microsoft.com/office/drawing/2014/main" id="{94CCC520-7117-1894-98F7-7B291F80A1D0}"/>
              </a:ext>
            </a:extLst>
          </p:cNvPr>
          <p:cNvSpPr txBox="1">
            <a:spLocks noGrp="1"/>
          </p:cNvSpPr>
          <p:nvPr>
            <p:ph type="body" sz="quarter" idx="4294967295"/>
          </p:nvPr>
        </p:nvSpPr>
        <p:spPr>
          <a:xfrm>
            <a:off x="512078" y="2119396"/>
            <a:ext cx="13606085" cy="4615202"/>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5;p22">
            <a:extLst>
              <a:ext uri="{FF2B5EF4-FFF2-40B4-BE49-F238E27FC236}">
                <a16:creationId xmlns:a16="http://schemas.microsoft.com/office/drawing/2014/main" id="{1DD0F496-A3DB-77C9-50C8-7724673EA293}"/>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0B5598FD-83A6-4842-9A63-2E1665CBEDD5}" type="slidenum">
              <a:t>‹#›</a:t>
            </a:fld>
            <a:endParaRPr lang="en-US"/>
          </a:p>
        </p:txBody>
      </p:sp>
      <p:sp>
        <p:nvSpPr>
          <p:cNvPr id="4" name="Google Shape;96;p22">
            <a:extLst>
              <a:ext uri="{FF2B5EF4-FFF2-40B4-BE49-F238E27FC236}">
                <a16:creationId xmlns:a16="http://schemas.microsoft.com/office/drawing/2014/main" id="{021E51DD-1C63-940F-084F-EC1BCE8AC7B5}"/>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896155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56123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lue Divider">
    <p:bg>
      <p:bgPr>
        <a:solidFill>
          <a:srgbClr val="19566A"/>
        </a:solidFill>
        <a:effectLst/>
      </p:bgPr>
    </p:bg>
    <p:spTree>
      <p:nvGrpSpPr>
        <p:cNvPr id="1" name=""/>
        <p:cNvGrpSpPr/>
        <p:nvPr/>
      </p:nvGrpSpPr>
      <p:grpSpPr>
        <a:xfrm>
          <a:off x="0" y="0"/>
          <a:ext cx="0" cy="0"/>
          <a:chOff x="0" y="0"/>
          <a:chExt cx="0" cy="0"/>
        </a:xfrm>
      </p:grpSpPr>
      <p:sp>
        <p:nvSpPr>
          <p:cNvPr id="2" name="Google Shape;99;p23">
            <a:extLst>
              <a:ext uri="{FF2B5EF4-FFF2-40B4-BE49-F238E27FC236}">
                <a16:creationId xmlns:a16="http://schemas.microsoft.com/office/drawing/2014/main" id="{C6D129A6-0799-D16A-EC2E-37D70035F74D}"/>
              </a:ext>
            </a:extLst>
          </p:cNvPr>
          <p:cNvSpPr/>
          <p:nvPr/>
        </p:nvSpPr>
        <p:spPr>
          <a:xfrm>
            <a:off x="0" y="7990678"/>
            <a:ext cx="14630395" cy="278884"/>
          </a:xfrm>
          <a:prstGeom prst="rect">
            <a:avLst/>
          </a:prstGeom>
          <a:solidFill>
            <a:srgbClr val="19566A"/>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sp>
        <p:nvSpPr>
          <p:cNvPr id="3" name="Google Shape;100;p23">
            <a:extLst>
              <a:ext uri="{FF2B5EF4-FFF2-40B4-BE49-F238E27FC236}">
                <a16:creationId xmlns:a16="http://schemas.microsoft.com/office/drawing/2014/main" id="{5EF0C01F-A8AD-46A1-140F-7E8E0E4BDBC4}"/>
              </a:ext>
            </a:extLst>
          </p:cNvPr>
          <p:cNvSpPr/>
          <p:nvPr/>
        </p:nvSpPr>
        <p:spPr>
          <a:xfrm>
            <a:off x="2525323" y="2175950"/>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4" name="Google Shape;101;p23">
            <a:extLst>
              <a:ext uri="{FF2B5EF4-FFF2-40B4-BE49-F238E27FC236}">
                <a16:creationId xmlns:a16="http://schemas.microsoft.com/office/drawing/2014/main" id="{E49C53A5-83FC-43C2-E5A6-4C07D44743D9}"/>
              </a:ext>
            </a:extLst>
          </p:cNvPr>
          <p:cNvSpPr txBox="1">
            <a:spLocks noGrp="1"/>
          </p:cNvSpPr>
          <p:nvPr>
            <p:ph type="sldNum" sz="quarter" idx="8"/>
          </p:nvPr>
        </p:nvSpPr>
        <p:spPr/>
        <p:txBody>
          <a:bodyPr/>
          <a:lstStyle>
            <a:lvl1pPr>
              <a:defRPr>
                <a:solidFill>
                  <a:srgbClr val="999999"/>
                </a:solidFill>
                <a:latin typeface="Merriweather"/>
                <a:ea typeface="Merriweather"/>
                <a:cs typeface="Merriweather"/>
              </a:defRPr>
            </a:lvl1pPr>
          </a:lstStyle>
          <a:p>
            <a:pPr lvl="0"/>
            <a:fld id="{4DAF217C-B3D2-0440-9131-E80C12FF5EDB}" type="slidenum">
              <a:t>‹#›</a:t>
            </a:fld>
            <a:endParaRPr lang="en-US"/>
          </a:p>
        </p:txBody>
      </p:sp>
    </p:spTree>
    <p:extLst>
      <p:ext uri="{BB962C8B-B14F-4D97-AF65-F5344CB8AC3E}">
        <p14:creationId xmlns:p14="http://schemas.microsoft.com/office/powerpoint/2010/main" val="3343225568"/>
      </p:ext>
    </p:extLst>
  </p:cSld>
  <p:clrMapOvr>
    <a:masterClrMapping/>
  </p:clrMapOvr>
  <p:hf sldNum="0"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Google Shape;104;p24">
            <a:extLst>
              <a:ext uri="{FF2B5EF4-FFF2-40B4-BE49-F238E27FC236}">
                <a16:creationId xmlns:a16="http://schemas.microsoft.com/office/drawing/2014/main" id="{C8FBAFAB-FE70-4799-01F0-F5A7870CAAA6}"/>
              </a:ext>
            </a:extLst>
          </p:cNvPr>
          <p:cNvSpPr/>
          <p:nvPr/>
        </p:nvSpPr>
        <p:spPr>
          <a:xfrm>
            <a:off x="2525323" y="2175950"/>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105;p24">
            <a:extLst>
              <a:ext uri="{FF2B5EF4-FFF2-40B4-BE49-F238E27FC236}">
                <a16:creationId xmlns:a16="http://schemas.microsoft.com/office/drawing/2014/main" id="{C53C3764-EDC1-0A87-74F3-CF36B7BC3068}"/>
              </a:ext>
            </a:extLst>
          </p:cNvPr>
          <p:cNvSpPr txBox="1">
            <a:spLocks noGrp="1"/>
          </p:cNvSpPr>
          <p:nvPr>
            <p:ph type="sldNum" sz="quarter" idx="8"/>
          </p:nvPr>
        </p:nvSpPr>
        <p:spPr/>
        <p:txBody>
          <a:bodyPr/>
          <a:lstStyle>
            <a:lvl1pPr>
              <a:defRPr/>
            </a:lvl1pPr>
          </a:lstStyle>
          <a:p>
            <a:pPr lvl="0"/>
            <a:fld id="{92928DA6-20E8-7944-9A83-588BFC4615E2}" type="slidenum">
              <a:t>‹#›</a:t>
            </a:fld>
            <a:endParaRPr lang="en-US"/>
          </a:p>
        </p:txBody>
      </p:sp>
    </p:spTree>
    <p:extLst>
      <p:ext uri="{BB962C8B-B14F-4D97-AF65-F5344CB8AC3E}">
        <p14:creationId xmlns:p14="http://schemas.microsoft.com/office/powerpoint/2010/main" val="414828204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Google Shape;108;p25">
            <a:extLst>
              <a:ext uri="{FF2B5EF4-FFF2-40B4-BE49-F238E27FC236}">
                <a16:creationId xmlns:a16="http://schemas.microsoft.com/office/drawing/2014/main" id="{A40B8905-E035-3FF1-9E78-9DDC7C00F055}"/>
              </a:ext>
            </a:extLst>
          </p:cNvPr>
          <p:cNvSpPr txBox="1">
            <a:spLocks noGrp="1"/>
          </p:cNvSpPr>
          <p:nvPr>
            <p:ph type="title"/>
          </p:nvPr>
        </p:nvSpPr>
        <p:spPr/>
        <p:txBody>
          <a:bodyPr/>
          <a:lstStyle>
            <a:lvl1pPr>
              <a:defRPr>
                <a:solidFill>
                  <a:srgbClr val="FFFFFF"/>
                </a:solidFill>
              </a:defRPr>
            </a:lvl1pPr>
          </a:lstStyle>
          <a:p>
            <a:pPr lvl="0"/>
            <a:endParaRPr lang="en-US"/>
          </a:p>
        </p:txBody>
      </p:sp>
      <p:sp>
        <p:nvSpPr>
          <p:cNvPr id="3" name="Google Shape;109;p25">
            <a:extLst>
              <a:ext uri="{FF2B5EF4-FFF2-40B4-BE49-F238E27FC236}">
                <a16:creationId xmlns:a16="http://schemas.microsoft.com/office/drawing/2014/main" id="{8A5F4E59-4F96-CDF0-F4E9-48208658A675}"/>
              </a:ext>
            </a:extLst>
          </p:cNvPr>
          <p:cNvSpPr/>
          <p:nvPr/>
        </p:nvSpPr>
        <p:spPr>
          <a:xfrm>
            <a:off x="512068" y="346510"/>
            <a:ext cx="2112955" cy="442554"/>
          </a:xfrm>
          <a:prstGeom prst="rect">
            <a:avLst/>
          </a:prstGeom>
          <a:noFill/>
          <a:ln cap="flat">
            <a:noFill/>
            <a:prstDash val="solid"/>
          </a:ln>
        </p:spPr>
        <p:txBody>
          <a:bodyPr vert="horz" wrap="square" lIns="146278" tIns="73122" rIns="146278" bIns="73122" anchor="t"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20" b="1" i="0" u="none" strike="noStrike" kern="1200" cap="none" spc="0" baseline="0">
                <a:solidFill>
                  <a:srgbClr val="FFFFFF"/>
                </a:solidFill>
                <a:uFillTx/>
                <a:latin typeface="Roboto"/>
                <a:ea typeface="Roboto"/>
                <a:cs typeface="Roboto"/>
              </a:rPr>
              <a:t>CASE STUDY</a:t>
            </a:r>
          </a:p>
        </p:txBody>
      </p:sp>
      <p:sp>
        <p:nvSpPr>
          <p:cNvPr id="4" name="Google Shape;110;p25">
            <a:extLst>
              <a:ext uri="{FF2B5EF4-FFF2-40B4-BE49-F238E27FC236}">
                <a16:creationId xmlns:a16="http://schemas.microsoft.com/office/drawing/2014/main" id="{8AE35F77-411A-D55E-EBB6-255A9AA6F701}"/>
              </a:ext>
            </a:extLst>
          </p:cNvPr>
          <p:cNvSpPr txBox="1">
            <a:spLocks noGrp="1"/>
          </p:cNvSpPr>
          <p:nvPr>
            <p:ph type="sldNum" sz="quarter" idx="8"/>
          </p:nvPr>
        </p:nvSpPr>
        <p:spPr/>
        <p:txBody>
          <a:bodyPr anchor="t"/>
          <a:lstStyle>
            <a:lvl1pPr>
              <a:defRPr>
                <a:solidFill>
                  <a:srgbClr val="FFFFFF"/>
                </a:solidFill>
              </a:defRPr>
            </a:lvl1pPr>
          </a:lstStyle>
          <a:p>
            <a:pPr lvl="0"/>
            <a:fld id="{E9A1C330-23DB-974F-9880-B4AA30E58373}" type="slidenum">
              <a:t>‹#›</a:t>
            </a:fld>
            <a:endParaRPr lang="en-US"/>
          </a:p>
        </p:txBody>
      </p:sp>
      <p:sp>
        <p:nvSpPr>
          <p:cNvPr id="5" name="Google Shape;111;p25">
            <a:extLst>
              <a:ext uri="{FF2B5EF4-FFF2-40B4-BE49-F238E27FC236}">
                <a16:creationId xmlns:a16="http://schemas.microsoft.com/office/drawing/2014/main" id="{37B0C967-B436-6374-65EB-9FB9ECE9D3FD}"/>
              </a:ext>
            </a:extLst>
          </p:cNvPr>
          <p:cNvSpPr txBox="1">
            <a:spLocks noGrp="1"/>
          </p:cNvSpPr>
          <p:nvPr>
            <p:ph type="sldNum" sz="quarter" idx="8"/>
          </p:nvPr>
        </p:nvSpPr>
        <p:spPr/>
        <p:txBody>
          <a:bodyPr/>
          <a:lstStyle>
            <a:lvl1pPr>
              <a:defRPr/>
            </a:lvl1pPr>
          </a:lstStyle>
          <a:p>
            <a:pPr lvl="0"/>
            <a:fld id="{F138AFAE-F69E-AC4C-8403-0B108196023E}" type="slidenum">
              <a:t>‹#›</a:t>
            </a:fld>
            <a:endParaRPr lang="en-US"/>
          </a:p>
        </p:txBody>
      </p:sp>
    </p:spTree>
    <p:extLst>
      <p:ext uri="{BB962C8B-B14F-4D97-AF65-F5344CB8AC3E}">
        <p14:creationId xmlns:p14="http://schemas.microsoft.com/office/powerpoint/2010/main" val="42427078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19566A"/>
        </a:solidFill>
        <a:effectLst/>
      </p:bgPr>
    </p:bg>
    <p:spTree>
      <p:nvGrpSpPr>
        <p:cNvPr id="1" name=""/>
        <p:cNvGrpSpPr/>
        <p:nvPr/>
      </p:nvGrpSpPr>
      <p:grpSpPr>
        <a:xfrm>
          <a:off x="0" y="0"/>
          <a:ext cx="0" cy="0"/>
          <a:chOff x="0" y="0"/>
          <a:chExt cx="0" cy="0"/>
        </a:xfrm>
      </p:grpSpPr>
      <p:sp>
        <p:nvSpPr>
          <p:cNvPr id="2" name="Google Shape;114;p26">
            <a:extLst>
              <a:ext uri="{FF2B5EF4-FFF2-40B4-BE49-F238E27FC236}">
                <a16:creationId xmlns:a16="http://schemas.microsoft.com/office/drawing/2014/main" id="{4FB9287C-9FB8-0436-7B46-BBBE28AD3E53}"/>
              </a:ext>
            </a:extLst>
          </p:cNvPr>
          <p:cNvSpPr/>
          <p:nvPr/>
        </p:nvSpPr>
        <p:spPr>
          <a:xfrm>
            <a:off x="0" y="7990678"/>
            <a:ext cx="14630395" cy="278884"/>
          </a:xfrm>
          <a:prstGeom prst="rect">
            <a:avLst/>
          </a:prstGeom>
          <a:solidFill>
            <a:srgbClr val="19566A"/>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sp>
        <p:nvSpPr>
          <p:cNvPr id="3" name="Google Shape;115;p26">
            <a:extLst>
              <a:ext uri="{FF2B5EF4-FFF2-40B4-BE49-F238E27FC236}">
                <a16:creationId xmlns:a16="http://schemas.microsoft.com/office/drawing/2014/main" id="{4CBE3D52-47FA-FD02-7D38-F51D8E542F20}"/>
              </a:ext>
            </a:extLst>
          </p:cNvPr>
          <p:cNvSpPr txBox="1"/>
          <p:nvPr/>
        </p:nvSpPr>
        <p:spPr>
          <a:xfrm>
            <a:off x="10741241" y="7569871"/>
            <a:ext cx="3291840" cy="438242"/>
          </a:xfrm>
          <a:prstGeom prst="rect">
            <a:avLst/>
          </a:prstGeom>
          <a:noFill/>
          <a:ln cap="flat">
            <a:noFill/>
          </a:ln>
        </p:spPr>
        <p:txBody>
          <a:bodyPr vert="horz" wrap="square" lIns="146278" tIns="146278" rIns="146278" bIns="146278" anchor="ctr" anchorCtr="0" compatLnSpc="1">
            <a:noAutofit/>
          </a:bodyPr>
          <a:lstStyle/>
          <a:p>
            <a:pPr marL="0" marR="0" lvl="0" indent="0" algn="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 b="0" i="0" u="none" strike="noStrike" kern="1200" cap="none" spc="0" baseline="0">
                <a:solidFill>
                  <a:srgbClr val="EEEEEE"/>
                </a:solidFill>
                <a:uFillTx/>
                <a:latin typeface="Roboto"/>
                <a:ea typeface="Roboto"/>
                <a:cs typeface="Roboto"/>
              </a:rPr>
              <a:t>WWW.WELLFRAME.COM</a:t>
            </a:r>
            <a:endParaRPr lang="en-US" sz="2240" b="0" i="0" u="none" strike="noStrike" kern="1200" cap="none" spc="0" baseline="0">
              <a:solidFill>
                <a:srgbClr val="000000"/>
              </a:solidFill>
              <a:uFillTx/>
              <a:latin typeface="Roboto"/>
              <a:ea typeface="Roboto"/>
              <a:cs typeface="Roboto"/>
            </a:endParaRPr>
          </a:p>
        </p:txBody>
      </p:sp>
      <p:sp>
        <p:nvSpPr>
          <p:cNvPr id="4" name="Google Shape;116;p26">
            <a:extLst>
              <a:ext uri="{FF2B5EF4-FFF2-40B4-BE49-F238E27FC236}">
                <a16:creationId xmlns:a16="http://schemas.microsoft.com/office/drawing/2014/main" id="{967F508C-F0D4-FA6F-C3E2-F4BDF90B3349}"/>
              </a:ext>
            </a:extLst>
          </p:cNvPr>
          <p:cNvSpPr txBox="1"/>
          <p:nvPr/>
        </p:nvSpPr>
        <p:spPr>
          <a:xfrm>
            <a:off x="10005405" y="6975562"/>
            <a:ext cx="4027675" cy="629279"/>
          </a:xfrm>
          <a:prstGeom prst="rect">
            <a:avLst/>
          </a:prstGeom>
          <a:noFill/>
          <a:ln cap="flat">
            <a:noFill/>
          </a:ln>
        </p:spPr>
        <p:txBody>
          <a:bodyPr vert="horz" wrap="square" lIns="146278" tIns="146278" rIns="146278" bIns="146278" anchor="t" anchorCtr="0" compatLnSpc="1">
            <a:noAutofit/>
          </a:bodyPr>
          <a:lstStyle/>
          <a:p>
            <a:pPr marL="0" marR="0" lvl="0" indent="0" algn="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40" b="0" i="0" u="none" strike="noStrike" kern="1200" cap="none" spc="0" baseline="0">
                <a:solidFill>
                  <a:srgbClr val="FFFFFF"/>
                </a:solidFill>
                <a:uFillTx/>
                <a:latin typeface="Roboto"/>
                <a:ea typeface="Roboto"/>
                <a:cs typeface="Roboto"/>
              </a:rPr>
              <a:t>Find us online:</a:t>
            </a:r>
            <a:endParaRPr lang="en-US" sz="1440" b="1" i="0" u="none" strike="noStrike" kern="1200" cap="none" spc="0" baseline="0">
              <a:solidFill>
                <a:srgbClr val="FFFFFF"/>
              </a:solidFill>
              <a:uFillTx/>
              <a:latin typeface="Roboto"/>
              <a:ea typeface="Roboto"/>
              <a:cs typeface="Roboto"/>
            </a:endParaRPr>
          </a:p>
          <a:p>
            <a:pPr marL="0" marR="0" lvl="0" indent="0" algn="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40" b="1" i="0" u="none" strike="noStrike" kern="1200" cap="none" spc="0" baseline="0">
                <a:solidFill>
                  <a:srgbClr val="FFFFFF"/>
                </a:solidFill>
                <a:uFillTx/>
                <a:latin typeface="Roboto"/>
                <a:ea typeface="Roboto"/>
                <a:cs typeface="Roboto"/>
              </a:rPr>
              <a:t>linkedin.com/company/wellframe</a:t>
            </a:r>
          </a:p>
        </p:txBody>
      </p:sp>
      <p:sp>
        <p:nvSpPr>
          <p:cNvPr id="5" name="Google Shape;117;p26">
            <a:extLst>
              <a:ext uri="{FF2B5EF4-FFF2-40B4-BE49-F238E27FC236}">
                <a16:creationId xmlns:a16="http://schemas.microsoft.com/office/drawing/2014/main" id="{34428631-EC4D-3D03-CEB5-BDC10E38F247}"/>
              </a:ext>
            </a:extLst>
          </p:cNvPr>
          <p:cNvSpPr/>
          <p:nvPr/>
        </p:nvSpPr>
        <p:spPr>
          <a:xfrm>
            <a:off x="2536121" y="1875273"/>
            <a:ext cx="141120" cy="4478876"/>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6" name="Google Shape;118;p26">
            <a:extLst>
              <a:ext uri="{FF2B5EF4-FFF2-40B4-BE49-F238E27FC236}">
                <a16:creationId xmlns:a16="http://schemas.microsoft.com/office/drawing/2014/main" id="{07CFA890-DE56-4553-DF6A-80F11660C74A}"/>
              </a:ext>
            </a:extLst>
          </p:cNvPr>
          <p:cNvSpPr txBox="1">
            <a:spLocks noGrp="1"/>
          </p:cNvSpPr>
          <p:nvPr>
            <p:ph type="sldNum" sz="quarter" idx="8"/>
          </p:nvPr>
        </p:nvSpPr>
        <p:spPr/>
        <p:txBody>
          <a:bodyPr/>
          <a:lstStyle>
            <a:lvl1pPr>
              <a:defRPr>
                <a:solidFill>
                  <a:srgbClr val="999999"/>
                </a:solidFill>
                <a:latin typeface="Merriweather"/>
                <a:ea typeface="Merriweather"/>
                <a:cs typeface="Merriweather"/>
              </a:defRPr>
            </a:lvl1pPr>
          </a:lstStyle>
          <a:p>
            <a:pPr lvl="0"/>
            <a:fld id="{C409810E-6DB3-A246-BF6D-AEABB9E1AD0C}" type="slidenum">
              <a:t>‹#›</a:t>
            </a:fld>
            <a:endParaRPr lang="en-US"/>
          </a:p>
        </p:txBody>
      </p:sp>
    </p:spTree>
    <p:extLst>
      <p:ext uri="{BB962C8B-B14F-4D97-AF65-F5344CB8AC3E}">
        <p14:creationId xmlns:p14="http://schemas.microsoft.com/office/powerpoint/2010/main" val="186734546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121;p27">
            <a:extLst>
              <a:ext uri="{FF2B5EF4-FFF2-40B4-BE49-F238E27FC236}">
                <a16:creationId xmlns:a16="http://schemas.microsoft.com/office/drawing/2014/main" id="{908C8311-6CD3-0E3E-623B-8E49287881AA}"/>
              </a:ext>
            </a:extLst>
          </p:cNvPr>
          <p:cNvSpPr txBox="1">
            <a:spLocks noGrp="1"/>
          </p:cNvSpPr>
          <p:nvPr>
            <p:ph type="sldNum" sz="quarter" idx="8"/>
          </p:nvPr>
        </p:nvSpPr>
        <p:spPr/>
        <p:txBody>
          <a:bodyPr/>
          <a:lstStyle>
            <a:lvl1pPr>
              <a:defRPr/>
            </a:lvl1pPr>
          </a:lstStyle>
          <a:p>
            <a:pPr lvl="0"/>
            <a:fld id="{2FE8B96A-9448-3940-8603-C1DE30C2EE90}" type="slidenum">
              <a:t>‹#›</a:t>
            </a:fld>
            <a:endParaRPr lang="en-US"/>
          </a:p>
        </p:txBody>
      </p:sp>
      <p:sp>
        <p:nvSpPr>
          <p:cNvPr id="3" name="Google Shape;122;p27">
            <a:extLst>
              <a:ext uri="{FF2B5EF4-FFF2-40B4-BE49-F238E27FC236}">
                <a16:creationId xmlns:a16="http://schemas.microsoft.com/office/drawing/2014/main" id="{0EF53FBF-5363-F9BF-07CD-95980C54A1EC}"/>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3069767905"/>
      </p:ext>
    </p:extLst>
  </p:cSld>
  <p:clrMapOvr>
    <a:masterClrMapping/>
  </p:clrMapOvr>
  <p:hf sldNum="0"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_ONLY_2">
    <p:spTree>
      <p:nvGrpSpPr>
        <p:cNvPr id="1" name=""/>
        <p:cNvGrpSpPr/>
        <p:nvPr/>
      </p:nvGrpSpPr>
      <p:grpSpPr>
        <a:xfrm>
          <a:off x="0" y="0"/>
          <a:ext cx="0" cy="0"/>
          <a:chOff x="0" y="0"/>
          <a:chExt cx="0" cy="0"/>
        </a:xfrm>
      </p:grpSpPr>
      <p:pic>
        <p:nvPicPr>
          <p:cNvPr id="2" name="Google Shape;125;p28">
            <a:extLst>
              <a:ext uri="{FF2B5EF4-FFF2-40B4-BE49-F238E27FC236}">
                <a16:creationId xmlns:a16="http://schemas.microsoft.com/office/drawing/2014/main" id="{AFAB0D53-C368-49A1-278C-8C3EB1A43108}"/>
              </a:ext>
            </a:extLst>
          </p:cNvPr>
          <p:cNvPicPr>
            <a:picLocks noChangeAspect="1"/>
          </p:cNvPicPr>
          <p:nvPr/>
        </p:nvPicPr>
        <p:blipFill>
          <a:blip r:embed="rId2">
            <a:alphaModFix/>
          </a:blip>
          <a:stretch>
            <a:fillRect/>
          </a:stretch>
        </p:blipFill>
        <p:spPr>
          <a:xfrm>
            <a:off x="243836" y="1628254"/>
            <a:ext cx="14129674" cy="5686993"/>
          </a:xfrm>
          <a:prstGeom prst="rect">
            <a:avLst/>
          </a:prstGeom>
          <a:noFill/>
          <a:ln cap="flat">
            <a:noFill/>
          </a:ln>
        </p:spPr>
      </p:pic>
      <p:sp>
        <p:nvSpPr>
          <p:cNvPr id="3" name="Google Shape;126;p28">
            <a:extLst>
              <a:ext uri="{FF2B5EF4-FFF2-40B4-BE49-F238E27FC236}">
                <a16:creationId xmlns:a16="http://schemas.microsoft.com/office/drawing/2014/main" id="{62D49DC8-3E54-5BBF-29FD-B36C5CDE9EE0}"/>
              </a:ext>
            </a:extLst>
          </p:cNvPr>
          <p:cNvSpPr txBox="1">
            <a:spLocks noGrp="1"/>
          </p:cNvSpPr>
          <p:nvPr>
            <p:ph type="sldNum" sz="quarter" idx="8"/>
          </p:nvPr>
        </p:nvSpPr>
        <p:spPr/>
        <p:txBody>
          <a:bodyPr/>
          <a:lstStyle>
            <a:lvl1pPr>
              <a:defRPr/>
            </a:lvl1pPr>
          </a:lstStyle>
          <a:p>
            <a:pPr lvl="0"/>
            <a:fld id="{FB8284DE-2FE3-1547-A9BB-1949E41DB64A}" type="slidenum">
              <a:t>‹#›</a:t>
            </a:fld>
            <a:endParaRPr lang="en-US"/>
          </a:p>
        </p:txBody>
      </p:sp>
    </p:spTree>
    <p:extLst>
      <p:ext uri="{BB962C8B-B14F-4D97-AF65-F5344CB8AC3E}">
        <p14:creationId xmlns:p14="http://schemas.microsoft.com/office/powerpoint/2010/main" val="23467169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_ONLY_1">
    <p:spTree>
      <p:nvGrpSpPr>
        <p:cNvPr id="1" name=""/>
        <p:cNvGrpSpPr/>
        <p:nvPr/>
      </p:nvGrpSpPr>
      <p:grpSpPr>
        <a:xfrm>
          <a:off x="0" y="0"/>
          <a:ext cx="0" cy="0"/>
          <a:chOff x="0" y="0"/>
          <a:chExt cx="0" cy="0"/>
        </a:xfrm>
      </p:grpSpPr>
      <p:sp>
        <p:nvSpPr>
          <p:cNvPr id="2" name="Google Shape;129;p29">
            <a:extLst>
              <a:ext uri="{FF2B5EF4-FFF2-40B4-BE49-F238E27FC236}">
                <a16:creationId xmlns:a16="http://schemas.microsoft.com/office/drawing/2014/main" id="{C4636740-CE5E-D00D-FAC7-973DC1AF2379}"/>
              </a:ext>
            </a:extLst>
          </p:cNvPr>
          <p:cNvSpPr/>
          <p:nvPr/>
        </p:nvSpPr>
        <p:spPr>
          <a:xfrm>
            <a:off x="1188958"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1</a:t>
            </a:r>
          </a:p>
        </p:txBody>
      </p:sp>
      <p:sp>
        <p:nvSpPr>
          <p:cNvPr id="3" name="Google Shape;130;p29">
            <a:extLst>
              <a:ext uri="{FF2B5EF4-FFF2-40B4-BE49-F238E27FC236}">
                <a16:creationId xmlns:a16="http://schemas.microsoft.com/office/drawing/2014/main" id="{B176B836-E6B4-2213-3CD9-325D44FFD9EE}"/>
              </a:ext>
            </a:extLst>
          </p:cNvPr>
          <p:cNvSpPr/>
          <p:nvPr/>
        </p:nvSpPr>
        <p:spPr>
          <a:xfrm>
            <a:off x="1188958" y="3961784"/>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2</a:t>
            </a:r>
          </a:p>
        </p:txBody>
      </p:sp>
      <p:sp>
        <p:nvSpPr>
          <p:cNvPr id="4" name="Google Shape;131;p29">
            <a:extLst>
              <a:ext uri="{FF2B5EF4-FFF2-40B4-BE49-F238E27FC236}">
                <a16:creationId xmlns:a16="http://schemas.microsoft.com/office/drawing/2014/main" id="{EBBF7E0C-2195-CC27-B1FE-078B3307004D}"/>
              </a:ext>
            </a:extLst>
          </p:cNvPr>
          <p:cNvSpPr/>
          <p:nvPr/>
        </p:nvSpPr>
        <p:spPr>
          <a:xfrm>
            <a:off x="1188958"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3</a:t>
            </a:r>
          </a:p>
        </p:txBody>
      </p:sp>
      <p:sp>
        <p:nvSpPr>
          <p:cNvPr id="5" name="Google Shape;132;p29">
            <a:extLst>
              <a:ext uri="{FF2B5EF4-FFF2-40B4-BE49-F238E27FC236}">
                <a16:creationId xmlns:a16="http://schemas.microsoft.com/office/drawing/2014/main" id="{C6E9BD2D-F89C-6F21-46F8-260B4C6DBDC3}"/>
              </a:ext>
            </a:extLst>
          </p:cNvPr>
          <p:cNvSpPr txBox="1">
            <a:spLocks noGrp="1"/>
          </p:cNvSpPr>
          <p:nvPr>
            <p:ph type="body" sz="quarter" idx="4294967295"/>
          </p:nvPr>
        </p:nvSpPr>
        <p:spPr>
          <a:xfrm>
            <a:off x="2053197" y="2443884"/>
            <a:ext cx="5066876" cy="629761"/>
          </a:xfrm>
          <a:prstGeom prst="rect">
            <a:avLst/>
          </a:prstGeom>
          <a:noFill/>
          <a:ln>
            <a:noFill/>
          </a:ln>
        </p:spPr>
        <p:txBody>
          <a:bodyPr vert="horz" wrap="square" lIns="91421" tIns="91421" rIns="91421" bIns="91421" anchor="ctr"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6" name="Google Shape;133;p29">
            <a:extLst>
              <a:ext uri="{FF2B5EF4-FFF2-40B4-BE49-F238E27FC236}">
                <a16:creationId xmlns:a16="http://schemas.microsoft.com/office/drawing/2014/main" id="{26210737-1F12-30C1-8F5A-46E7242BD9D1}"/>
              </a:ext>
            </a:extLst>
          </p:cNvPr>
          <p:cNvSpPr txBox="1">
            <a:spLocks noGrp="1"/>
          </p:cNvSpPr>
          <p:nvPr>
            <p:ph type="body" sz="quarter" idx="4294967295"/>
          </p:nvPr>
        </p:nvSpPr>
        <p:spPr>
          <a:xfrm>
            <a:off x="2053197" y="4063282"/>
            <a:ext cx="5066876" cy="629761"/>
          </a:xfrm>
          <a:prstGeom prst="rect">
            <a:avLst/>
          </a:prstGeom>
          <a:noFill/>
          <a:ln>
            <a:noFill/>
          </a:ln>
        </p:spPr>
        <p:txBody>
          <a:bodyPr vert="horz" wrap="square" lIns="91421" tIns="91421" rIns="91421" bIns="91421" anchor="ctr"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7" name="Google Shape;134;p29">
            <a:extLst>
              <a:ext uri="{FF2B5EF4-FFF2-40B4-BE49-F238E27FC236}">
                <a16:creationId xmlns:a16="http://schemas.microsoft.com/office/drawing/2014/main" id="{B06FEF99-E4BF-B68A-273A-C62B45071B03}"/>
              </a:ext>
            </a:extLst>
          </p:cNvPr>
          <p:cNvSpPr txBox="1">
            <a:spLocks noGrp="1"/>
          </p:cNvSpPr>
          <p:nvPr>
            <p:ph type="body" sz="quarter" idx="4294967295"/>
          </p:nvPr>
        </p:nvSpPr>
        <p:spPr>
          <a:xfrm>
            <a:off x="2053197" y="5667484"/>
            <a:ext cx="5066876" cy="629761"/>
          </a:xfrm>
          <a:prstGeom prst="rect">
            <a:avLst/>
          </a:prstGeom>
          <a:noFill/>
          <a:ln>
            <a:noFill/>
          </a:ln>
        </p:spPr>
        <p:txBody>
          <a:bodyPr vert="horz" wrap="square" lIns="91421" tIns="91421" rIns="91421" bIns="91421" anchor="ctr"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8" name="Google Shape;135;p29">
            <a:extLst>
              <a:ext uri="{FF2B5EF4-FFF2-40B4-BE49-F238E27FC236}">
                <a16:creationId xmlns:a16="http://schemas.microsoft.com/office/drawing/2014/main" id="{1FDC8304-3458-E62D-4A11-974C7CFBD18A}"/>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9" name="Google Shape;136;p29">
            <a:extLst>
              <a:ext uri="{FF2B5EF4-FFF2-40B4-BE49-F238E27FC236}">
                <a16:creationId xmlns:a16="http://schemas.microsoft.com/office/drawing/2014/main" id="{1A5D82BD-A2CA-04BD-AEF5-8BD1A9D0216F}"/>
              </a:ext>
            </a:extLst>
          </p:cNvPr>
          <p:cNvSpPr txBox="1">
            <a:spLocks noGrp="1"/>
          </p:cNvSpPr>
          <p:nvPr>
            <p:ph type="sldNum" sz="quarter" idx="8"/>
          </p:nvPr>
        </p:nvSpPr>
        <p:spPr/>
        <p:txBody>
          <a:bodyPr/>
          <a:lstStyle>
            <a:lvl1pPr>
              <a:defRPr/>
            </a:lvl1pPr>
          </a:lstStyle>
          <a:p>
            <a:pPr lvl="0"/>
            <a:fld id="{AF641DA1-E578-DB42-8D65-D3F76D08B004}" type="slidenum">
              <a:t>‹#›</a:t>
            </a:fld>
            <a:endParaRPr lang="en-US"/>
          </a:p>
        </p:txBody>
      </p:sp>
    </p:spTree>
    <p:extLst>
      <p:ext uri="{BB962C8B-B14F-4D97-AF65-F5344CB8AC3E}">
        <p14:creationId xmlns:p14="http://schemas.microsoft.com/office/powerpoint/2010/main" val="24368308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_ONLY_1_4">
    <p:spTree>
      <p:nvGrpSpPr>
        <p:cNvPr id="1" name=""/>
        <p:cNvGrpSpPr/>
        <p:nvPr/>
      </p:nvGrpSpPr>
      <p:grpSpPr>
        <a:xfrm>
          <a:off x="0" y="0"/>
          <a:ext cx="0" cy="0"/>
          <a:chOff x="0" y="0"/>
          <a:chExt cx="0" cy="0"/>
        </a:xfrm>
      </p:grpSpPr>
      <p:sp>
        <p:nvSpPr>
          <p:cNvPr id="2" name="Google Shape;151;p31">
            <a:extLst>
              <a:ext uri="{FF2B5EF4-FFF2-40B4-BE49-F238E27FC236}">
                <a16:creationId xmlns:a16="http://schemas.microsoft.com/office/drawing/2014/main" id="{A25E4A93-AD82-21AB-E04E-DABAA1CCFB25}"/>
              </a:ext>
            </a:extLst>
          </p:cNvPr>
          <p:cNvSpPr/>
          <p:nvPr/>
        </p:nvSpPr>
        <p:spPr>
          <a:xfrm>
            <a:off x="1188958"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1</a:t>
            </a:r>
          </a:p>
        </p:txBody>
      </p:sp>
      <p:sp>
        <p:nvSpPr>
          <p:cNvPr id="3" name="Google Shape;152;p31">
            <a:extLst>
              <a:ext uri="{FF2B5EF4-FFF2-40B4-BE49-F238E27FC236}">
                <a16:creationId xmlns:a16="http://schemas.microsoft.com/office/drawing/2014/main" id="{B5D7A88B-7C87-3753-FC6E-8BFE7D98C7A6}"/>
              </a:ext>
            </a:extLst>
          </p:cNvPr>
          <p:cNvSpPr/>
          <p:nvPr/>
        </p:nvSpPr>
        <p:spPr>
          <a:xfrm>
            <a:off x="1188958" y="3961784"/>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2</a:t>
            </a:r>
          </a:p>
        </p:txBody>
      </p:sp>
      <p:sp>
        <p:nvSpPr>
          <p:cNvPr id="4" name="Google Shape;153;p31">
            <a:extLst>
              <a:ext uri="{FF2B5EF4-FFF2-40B4-BE49-F238E27FC236}">
                <a16:creationId xmlns:a16="http://schemas.microsoft.com/office/drawing/2014/main" id="{FEF76064-3CEF-798C-9C61-33FE3090DF67}"/>
              </a:ext>
            </a:extLst>
          </p:cNvPr>
          <p:cNvSpPr/>
          <p:nvPr/>
        </p:nvSpPr>
        <p:spPr>
          <a:xfrm>
            <a:off x="1188958"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3</a:t>
            </a:r>
          </a:p>
        </p:txBody>
      </p:sp>
      <p:sp>
        <p:nvSpPr>
          <p:cNvPr id="5" name="Google Shape;154;p31">
            <a:extLst>
              <a:ext uri="{FF2B5EF4-FFF2-40B4-BE49-F238E27FC236}">
                <a16:creationId xmlns:a16="http://schemas.microsoft.com/office/drawing/2014/main" id="{27D7CD96-5737-63BA-9258-BEBC2F384608}"/>
              </a:ext>
            </a:extLst>
          </p:cNvPr>
          <p:cNvSpPr/>
          <p:nvPr/>
        </p:nvSpPr>
        <p:spPr>
          <a:xfrm>
            <a:off x="7262885"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4</a:t>
            </a:r>
          </a:p>
        </p:txBody>
      </p:sp>
      <p:sp>
        <p:nvSpPr>
          <p:cNvPr id="6" name="Google Shape;155;p31">
            <a:extLst>
              <a:ext uri="{FF2B5EF4-FFF2-40B4-BE49-F238E27FC236}">
                <a16:creationId xmlns:a16="http://schemas.microsoft.com/office/drawing/2014/main" id="{F52E631B-5AF6-DE8E-23F8-25023BB26325}"/>
              </a:ext>
            </a:extLst>
          </p:cNvPr>
          <p:cNvSpPr/>
          <p:nvPr/>
        </p:nvSpPr>
        <p:spPr>
          <a:xfrm>
            <a:off x="7262885" y="3961796"/>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5</a:t>
            </a:r>
          </a:p>
        </p:txBody>
      </p:sp>
      <p:sp>
        <p:nvSpPr>
          <p:cNvPr id="7" name="Google Shape;156;p31">
            <a:extLst>
              <a:ext uri="{FF2B5EF4-FFF2-40B4-BE49-F238E27FC236}">
                <a16:creationId xmlns:a16="http://schemas.microsoft.com/office/drawing/2014/main" id="{4698C052-DE47-30E4-88A7-7BA04082B006}"/>
              </a:ext>
            </a:extLst>
          </p:cNvPr>
          <p:cNvSpPr txBox="1">
            <a:spLocks noGrp="1"/>
          </p:cNvSpPr>
          <p:nvPr>
            <p:ph type="body" sz="quarter" idx="4294967295"/>
          </p:nvPr>
        </p:nvSpPr>
        <p:spPr>
          <a:xfrm>
            <a:off x="2053197" y="24438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8" name="Google Shape;157;p31">
            <a:extLst>
              <a:ext uri="{FF2B5EF4-FFF2-40B4-BE49-F238E27FC236}">
                <a16:creationId xmlns:a16="http://schemas.microsoft.com/office/drawing/2014/main" id="{D151B57B-1874-8998-007E-09A3FFD89C0D}"/>
              </a:ext>
            </a:extLst>
          </p:cNvPr>
          <p:cNvSpPr txBox="1">
            <a:spLocks noGrp="1"/>
          </p:cNvSpPr>
          <p:nvPr>
            <p:ph type="body" sz="quarter" idx="4294967295"/>
          </p:nvPr>
        </p:nvSpPr>
        <p:spPr>
          <a:xfrm>
            <a:off x="2053197" y="4063282"/>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9" name="Google Shape;158;p31">
            <a:extLst>
              <a:ext uri="{FF2B5EF4-FFF2-40B4-BE49-F238E27FC236}">
                <a16:creationId xmlns:a16="http://schemas.microsoft.com/office/drawing/2014/main" id="{22CCB851-41A3-4A36-4CF9-9EF805559BD3}"/>
              </a:ext>
            </a:extLst>
          </p:cNvPr>
          <p:cNvSpPr txBox="1">
            <a:spLocks noGrp="1"/>
          </p:cNvSpPr>
          <p:nvPr>
            <p:ph type="body" sz="quarter" idx="4294967295"/>
          </p:nvPr>
        </p:nvSpPr>
        <p:spPr>
          <a:xfrm>
            <a:off x="2053197" y="56674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0" name="Google Shape;159;p31">
            <a:extLst>
              <a:ext uri="{FF2B5EF4-FFF2-40B4-BE49-F238E27FC236}">
                <a16:creationId xmlns:a16="http://schemas.microsoft.com/office/drawing/2014/main" id="{D3103249-4168-2E17-309A-CD3D0DC5192A}"/>
              </a:ext>
            </a:extLst>
          </p:cNvPr>
          <p:cNvSpPr txBox="1">
            <a:spLocks noGrp="1"/>
          </p:cNvSpPr>
          <p:nvPr>
            <p:ph type="body" sz="quarter" idx="4294967295"/>
          </p:nvPr>
        </p:nvSpPr>
        <p:spPr>
          <a:xfrm>
            <a:off x="7997997" y="2424342"/>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1" name="Google Shape;160;p31">
            <a:extLst>
              <a:ext uri="{FF2B5EF4-FFF2-40B4-BE49-F238E27FC236}">
                <a16:creationId xmlns:a16="http://schemas.microsoft.com/office/drawing/2014/main" id="{352E13B2-4C4F-4C7F-F482-ED08F5689442}"/>
              </a:ext>
            </a:extLst>
          </p:cNvPr>
          <p:cNvSpPr txBox="1">
            <a:spLocks noGrp="1"/>
          </p:cNvSpPr>
          <p:nvPr>
            <p:ph type="body" sz="quarter" idx="4294967295"/>
          </p:nvPr>
        </p:nvSpPr>
        <p:spPr>
          <a:xfrm>
            <a:off x="7997997" y="4043751"/>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2" name="Google Shape;161;p31">
            <a:extLst>
              <a:ext uri="{FF2B5EF4-FFF2-40B4-BE49-F238E27FC236}">
                <a16:creationId xmlns:a16="http://schemas.microsoft.com/office/drawing/2014/main" id="{BC880977-59B8-F407-ECC0-90F1ADDB2FDB}"/>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13" name="Google Shape;162;p31">
            <a:extLst>
              <a:ext uri="{FF2B5EF4-FFF2-40B4-BE49-F238E27FC236}">
                <a16:creationId xmlns:a16="http://schemas.microsoft.com/office/drawing/2014/main" id="{26C02424-F237-1292-E1FD-699C8F9136B6}"/>
              </a:ext>
            </a:extLst>
          </p:cNvPr>
          <p:cNvSpPr txBox="1">
            <a:spLocks noGrp="1"/>
          </p:cNvSpPr>
          <p:nvPr>
            <p:ph type="sldNum" sz="quarter" idx="8"/>
          </p:nvPr>
        </p:nvSpPr>
        <p:spPr/>
        <p:txBody>
          <a:bodyPr/>
          <a:lstStyle>
            <a:lvl1pPr>
              <a:defRPr/>
            </a:lvl1pPr>
          </a:lstStyle>
          <a:p>
            <a:pPr lvl="0"/>
            <a:fld id="{B61FFE51-2A79-6E46-A4D1-F01873002716}" type="slidenum">
              <a:t>‹#›</a:t>
            </a:fld>
            <a:endParaRPr lang="en-US"/>
          </a:p>
        </p:txBody>
      </p:sp>
    </p:spTree>
    <p:extLst>
      <p:ext uri="{BB962C8B-B14F-4D97-AF65-F5344CB8AC3E}">
        <p14:creationId xmlns:p14="http://schemas.microsoft.com/office/powerpoint/2010/main" val="149061854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_ONLY_1_4_1">
    <p:spTree>
      <p:nvGrpSpPr>
        <p:cNvPr id="1" name=""/>
        <p:cNvGrpSpPr/>
        <p:nvPr/>
      </p:nvGrpSpPr>
      <p:grpSpPr>
        <a:xfrm>
          <a:off x="0" y="0"/>
          <a:ext cx="0" cy="0"/>
          <a:chOff x="0" y="0"/>
          <a:chExt cx="0" cy="0"/>
        </a:xfrm>
      </p:grpSpPr>
      <p:sp>
        <p:nvSpPr>
          <p:cNvPr id="2" name="Google Shape;165;p32">
            <a:extLst>
              <a:ext uri="{FF2B5EF4-FFF2-40B4-BE49-F238E27FC236}">
                <a16:creationId xmlns:a16="http://schemas.microsoft.com/office/drawing/2014/main" id="{0588C16F-332B-C92D-2849-38A95B850D81}"/>
              </a:ext>
            </a:extLst>
          </p:cNvPr>
          <p:cNvSpPr/>
          <p:nvPr/>
        </p:nvSpPr>
        <p:spPr>
          <a:xfrm>
            <a:off x="1188958"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1</a:t>
            </a:r>
          </a:p>
        </p:txBody>
      </p:sp>
      <p:sp>
        <p:nvSpPr>
          <p:cNvPr id="3" name="Google Shape;166;p32">
            <a:extLst>
              <a:ext uri="{FF2B5EF4-FFF2-40B4-BE49-F238E27FC236}">
                <a16:creationId xmlns:a16="http://schemas.microsoft.com/office/drawing/2014/main" id="{83E960EF-23EF-207E-19D2-197A4F36932E}"/>
              </a:ext>
            </a:extLst>
          </p:cNvPr>
          <p:cNvSpPr/>
          <p:nvPr/>
        </p:nvSpPr>
        <p:spPr>
          <a:xfrm>
            <a:off x="1188958" y="3961784"/>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2</a:t>
            </a:r>
          </a:p>
        </p:txBody>
      </p:sp>
      <p:sp>
        <p:nvSpPr>
          <p:cNvPr id="4" name="Google Shape;167;p32">
            <a:extLst>
              <a:ext uri="{FF2B5EF4-FFF2-40B4-BE49-F238E27FC236}">
                <a16:creationId xmlns:a16="http://schemas.microsoft.com/office/drawing/2014/main" id="{2D053DC0-9026-9A1C-912E-EB382ECAA124}"/>
              </a:ext>
            </a:extLst>
          </p:cNvPr>
          <p:cNvSpPr/>
          <p:nvPr/>
        </p:nvSpPr>
        <p:spPr>
          <a:xfrm>
            <a:off x="1188958"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3</a:t>
            </a:r>
          </a:p>
        </p:txBody>
      </p:sp>
      <p:sp>
        <p:nvSpPr>
          <p:cNvPr id="5" name="Google Shape;168;p32">
            <a:extLst>
              <a:ext uri="{FF2B5EF4-FFF2-40B4-BE49-F238E27FC236}">
                <a16:creationId xmlns:a16="http://schemas.microsoft.com/office/drawing/2014/main" id="{A61A884F-F26E-B3BC-E75B-247DE5BC7286}"/>
              </a:ext>
            </a:extLst>
          </p:cNvPr>
          <p:cNvSpPr/>
          <p:nvPr/>
        </p:nvSpPr>
        <p:spPr>
          <a:xfrm>
            <a:off x="7262885"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4</a:t>
            </a:r>
          </a:p>
        </p:txBody>
      </p:sp>
      <p:sp>
        <p:nvSpPr>
          <p:cNvPr id="6" name="Google Shape;169;p32">
            <a:extLst>
              <a:ext uri="{FF2B5EF4-FFF2-40B4-BE49-F238E27FC236}">
                <a16:creationId xmlns:a16="http://schemas.microsoft.com/office/drawing/2014/main" id="{D0D105BA-4DA1-52B3-1D6F-DB005EAEE6D1}"/>
              </a:ext>
            </a:extLst>
          </p:cNvPr>
          <p:cNvSpPr/>
          <p:nvPr/>
        </p:nvSpPr>
        <p:spPr>
          <a:xfrm>
            <a:off x="7262885" y="3961796"/>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5</a:t>
            </a:r>
          </a:p>
        </p:txBody>
      </p:sp>
      <p:sp>
        <p:nvSpPr>
          <p:cNvPr id="7" name="Google Shape;170;p32">
            <a:extLst>
              <a:ext uri="{FF2B5EF4-FFF2-40B4-BE49-F238E27FC236}">
                <a16:creationId xmlns:a16="http://schemas.microsoft.com/office/drawing/2014/main" id="{B918E78D-4C16-3F29-DED8-8F7DD9181661}"/>
              </a:ext>
            </a:extLst>
          </p:cNvPr>
          <p:cNvSpPr/>
          <p:nvPr/>
        </p:nvSpPr>
        <p:spPr>
          <a:xfrm>
            <a:off x="7262885"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6</a:t>
            </a:r>
          </a:p>
        </p:txBody>
      </p:sp>
      <p:sp>
        <p:nvSpPr>
          <p:cNvPr id="8" name="Google Shape;171;p32">
            <a:extLst>
              <a:ext uri="{FF2B5EF4-FFF2-40B4-BE49-F238E27FC236}">
                <a16:creationId xmlns:a16="http://schemas.microsoft.com/office/drawing/2014/main" id="{39A78C9C-3460-E7CB-561C-F49832EE1128}"/>
              </a:ext>
            </a:extLst>
          </p:cNvPr>
          <p:cNvSpPr txBox="1">
            <a:spLocks noGrp="1"/>
          </p:cNvSpPr>
          <p:nvPr>
            <p:ph type="body" sz="quarter" idx="4294967295"/>
          </p:nvPr>
        </p:nvSpPr>
        <p:spPr>
          <a:xfrm>
            <a:off x="2053197" y="24438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9" name="Google Shape;172;p32">
            <a:extLst>
              <a:ext uri="{FF2B5EF4-FFF2-40B4-BE49-F238E27FC236}">
                <a16:creationId xmlns:a16="http://schemas.microsoft.com/office/drawing/2014/main" id="{21C99E79-B2E3-3286-858F-E1CB5AC4DD47}"/>
              </a:ext>
            </a:extLst>
          </p:cNvPr>
          <p:cNvSpPr txBox="1">
            <a:spLocks noGrp="1"/>
          </p:cNvSpPr>
          <p:nvPr>
            <p:ph type="body" sz="quarter" idx="4294967295"/>
          </p:nvPr>
        </p:nvSpPr>
        <p:spPr>
          <a:xfrm>
            <a:off x="2053197" y="4063282"/>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0" name="Google Shape;173;p32">
            <a:extLst>
              <a:ext uri="{FF2B5EF4-FFF2-40B4-BE49-F238E27FC236}">
                <a16:creationId xmlns:a16="http://schemas.microsoft.com/office/drawing/2014/main" id="{DD9971A8-B036-E477-4A57-3071BF766CAA}"/>
              </a:ext>
            </a:extLst>
          </p:cNvPr>
          <p:cNvSpPr txBox="1">
            <a:spLocks noGrp="1"/>
          </p:cNvSpPr>
          <p:nvPr>
            <p:ph type="body" sz="quarter" idx="4294967295"/>
          </p:nvPr>
        </p:nvSpPr>
        <p:spPr>
          <a:xfrm>
            <a:off x="2053197" y="56674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Arial"/>
              <a:buChar char="●"/>
              <a:tabLst/>
              <a:defRPr lang="en-US" sz="2240" b="0" i="0" u="none" strike="noStrike" kern="0" cap="none" spc="0" baseline="0">
                <a:solidFill>
                  <a:srgbClr val="1F2327"/>
                </a:solidFill>
                <a:uFillTx/>
                <a:latin typeface="Arial"/>
                <a:ea typeface="Arial"/>
                <a:cs typeface="Arial"/>
              </a:defRPr>
            </a:lvl1pPr>
          </a:lstStyle>
          <a:p>
            <a:pPr lvl="0"/>
            <a:endParaRPr lang="en-US"/>
          </a:p>
        </p:txBody>
      </p:sp>
      <p:sp>
        <p:nvSpPr>
          <p:cNvPr id="11" name="Google Shape;174;p32">
            <a:extLst>
              <a:ext uri="{FF2B5EF4-FFF2-40B4-BE49-F238E27FC236}">
                <a16:creationId xmlns:a16="http://schemas.microsoft.com/office/drawing/2014/main" id="{77C7131A-C8AB-1A8D-A9D8-0D2C97493742}"/>
              </a:ext>
            </a:extLst>
          </p:cNvPr>
          <p:cNvSpPr txBox="1">
            <a:spLocks noGrp="1"/>
          </p:cNvSpPr>
          <p:nvPr>
            <p:ph type="body" sz="quarter" idx="4294967295"/>
          </p:nvPr>
        </p:nvSpPr>
        <p:spPr>
          <a:xfrm>
            <a:off x="7997997" y="2424342"/>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2" name="Google Shape;175;p32">
            <a:extLst>
              <a:ext uri="{FF2B5EF4-FFF2-40B4-BE49-F238E27FC236}">
                <a16:creationId xmlns:a16="http://schemas.microsoft.com/office/drawing/2014/main" id="{C6E2B7A7-8243-8F90-7747-B97699A05CAC}"/>
              </a:ext>
            </a:extLst>
          </p:cNvPr>
          <p:cNvSpPr txBox="1">
            <a:spLocks noGrp="1"/>
          </p:cNvSpPr>
          <p:nvPr>
            <p:ph type="body" sz="quarter" idx="4294967295"/>
          </p:nvPr>
        </p:nvSpPr>
        <p:spPr>
          <a:xfrm>
            <a:off x="7997997" y="4043751"/>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3" name="Google Shape;176;p32">
            <a:extLst>
              <a:ext uri="{FF2B5EF4-FFF2-40B4-BE49-F238E27FC236}">
                <a16:creationId xmlns:a16="http://schemas.microsoft.com/office/drawing/2014/main" id="{57D01F67-8B52-DFC6-C73F-2B59A12BCE2E}"/>
              </a:ext>
            </a:extLst>
          </p:cNvPr>
          <p:cNvSpPr txBox="1">
            <a:spLocks noGrp="1"/>
          </p:cNvSpPr>
          <p:nvPr>
            <p:ph type="body" sz="quarter" idx="4294967295"/>
          </p:nvPr>
        </p:nvSpPr>
        <p:spPr>
          <a:xfrm>
            <a:off x="7997997" y="5647920"/>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4" name="Google Shape;177;p32">
            <a:extLst>
              <a:ext uri="{FF2B5EF4-FFF2-40B4-BE49-F238E27FC236}">
                <a16:creationId xmlns:a16="http://schemas.microsoft.com/office/drawing/2014/main" id="{3FF9136F-0456-7608-5890-C45672150E24}"/>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15" name="Google Shape;178;p32">
            <a:extLst>
              <a:ext uri="{FF2B5EF4-FFF2-40B4-BE49-F238E27FC236}">
                <a16:creationId xmlns:a16="http://schemas.microsoft.com/office/drawing/2014/main" id="{58D64FCE-29D9-0E67-200F-E5A9FFCFF274}"/>
              </a:ext>
            </a:extLst>
          </p:cNvPr>
          <p:cNvSpPr txBox="1">
            <a:spLocks noGrp="1"/>
          </p:cNvSpPr>
          <p:nvPr>
            <p:ph type="sldNum" sz="quarter" idx="8"/>
          </p:nvPr>
        </p:nvSpPr>
        <p:spPr/>
        <p:txBody>
          <a:bodyPr/>
          <a:lstStyle>
            <a:lvl1pPr>
              <a:defRPr/>
            </a:lvl1pPr>
          </a:lstStyle>
          <a:p>
            <a:pPr lvl="0"/>
            <a:fld id="{70507799-10E8-C849-ABA2-05B37A47EDCA}" type="slidenum">
              <a:t>‹#›</a:t>
            </a:fld>
            <a:endParaRPr lang="en-US"/>
          </a:p>
        </p:txBody>
      </p:sp>
    </p:spTree>
    <p:extLst>
      <p:ext uri="{BB962C8B-B14F-4D97-AF65-F5344CB8AC3E}">
        <p14:creationId xmlns:p14="http://schemas.microsoft.com/office/powerpoint/2010/main" val="4179300984"/>
      </p:ext>
    </p:extLst>
  </p:cSld>
  <p:clrMapOvr>
    <a:masterClrMapping/>
  </p:clrMapOvr>
  <p:hf sldNum="0"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_AND_BODY_1">
    <p:spTree>
      <p:nvGrpSpPr>
        <p:cNvPr id="1" name=""/>
        <p:cNvGrpSpPr/>
        <p:nvPr/>
      </p:nvGrpSpPr>
      <p:grpSpPr>
        <a:xfrm>
          <a:off x="0" y="0"/>
          <a:ext cx="0" cy="0"/>
          <a:chOff x="0" y="0"/>
          <a:chExt cx="0" cy="0"/>
        </a:xfrm>
      </p:grpSpPr>
      <p:sp>
        <p:nvSpPr>
          <p:cNvPr id="2" name="Google Shape;181;p33">
            <a:extLst>
              <a:ext uri="{FF2B5EF4-FFF2-40B4-BE49-F238E27FC236}">
                <a16:creationId xmlns:a16="http://schemas.microsoft.com/office/drawing/2014/main" id="{6D9BB036-4CA8-6DC6-E3A8-42C19A72804C}"/>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t"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182;p33">
            <a:extLst>
              <a:ext uri="{FF2B5EF4-FFF2-40B4-BE49-F238E27FC236}">
                <a16:creationId xmlns:a16="http://schemas.microsoft.com/office/drawing/2014/main" id="{30BED939-8957-9393-8A7C-EB03CA034CA9}"/>
              </a:ext>
            </a:extLst>
          </p:cNvPr>
          <p:cNvSpPr/>
          <p:nvPr/>
        </p:nvSpPr>
        <p:spPr>
          <a:xfrm>
            <a:off x="0" y="7210205"/>
            <a:ext cx="14630395" cy="1019515"/>
          </a:xfrm>
          <a:prstGeom prst="rect">
            <a:avLst/>
          </a:prstGeom>
          <a:solidFill>
            <a:srgbClr val="D9E3E7"/>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grpSp>
        <p:nvGrpSpPr>
          <p:cNvPr id="4" name="Google Shape;183;p33">
            <a:extLst>
              <a:ext uri="{FF2B5EF4-FFF2-40B4-BE49-F238E27FC236}">
                <a16:creationId xmlns:a16="http://schemas.microsoft.com/office/drawing/2014/main" id="{AB2B8A74-7374-8862-1EEF-FE8D2A8129E6}"/>
              </a:ext>
            </a:extLst>
          </p:cNvPr>
          <p:cNvGrpSpPr/>
          <p:nvPr/>
        </p:nvGrpSpPr>
        <p:grpSpPr>
          <a:xfrm>
            <a:off x="720759" y="5417238"/>
            <a:ext cx="5370482" cy="2812361"/>
            <a:chOff x="600632" y="4514365"/>
            <a:chExt cx="4475402" cy="2343634"/>
          </a:xfrm>
        </p:grpSpPr>
        <p:pic>
          <p:nvPicPr>
            <p:cNvPr id="5" name="Google Shape;184;p33">
              <a:extLst>
                <a:ext uri="{FF2B5EF4-FFF2-40B4-BE49-F238E27FC236}">
                  <a16:creationId xmlns:a16="http://schemas.microsoft.com/office/drawing/2014/main" id="{8C2ACDBA-DF68-8F7A-3D8C-75D28BFFC327}"/>
                </a:ext>
              </a:extLst>
            </p:cNvPr>
            <p:cNvPicPr>
              <a:picLocks noChangeAspect="1"/>
            </p:cNvPicPr>
            <p:nvPr/>
          </p:nvPicPr>
          <p:blipFill>
            <a:blip r:embed="rId2">
              <a:alphaModFix/>
            </a:blip>
            <a:srcRect b="42341"/>
            <a:stretch>
              <a:fillRect/>
            </a:stretch>
          </p:blipFill>
          <p:spPr>
            <a:xfrm>
              <a:off x="600632" y="5215298"/>
              <a:ext cx="1851001" cy="1642701"/>
            </a:xfrm>
            <a:prstGeom prst="rect">
              <a:avLst/>
            </a:prstGeom>
            <a:noFill/>
            <a:ln cap="flat">
              <a:noFill/>
            </a:ln>
          </p:spPr>
        </p:pic>
        <p:pic>
          <p:nvPicPr>
            <p:cNvPr id="6" name="Google Shape;185;p33">
              <a:extLst>
                <a:ext uri="{FF2B5EF4-FFF2-40B4-BE49-F238E27FC236}">
                  <a16:creationId xmlns:a16="http://schemas.microsoft.com/office/drawing/2014/main" id="{7615B3D9-3F21-71B8-27B1-79BF8124712A}"/>
                </a:ext>
              </a:extLst>
            </p:cNvPr>
            <p:cNvPicPr>
              <a:picLocks noChangeAspect="1"/>
            </p:cNvPicPr>
            <p:nvPr/>
          </p:nvPicPr>
          <p:blipFill>
            <a:blip r:embed="rId3">
              <a:alphaModFix/>
            </a:blip>
            <a:srcRect b="28054"/>
            <a:stretch>
              <a:fillRect/>
            </a:stretch>
          </p:blipFill>
          <p:spPr>
            <a:xfrm>
              <a:off x="1888364" y="4514365"/>
              <a:ext cx="1851001" cy="2343634"/>
            </a:xfrm>
            <a:prstGeom prst="rect">
              <a:avLst/>
            </a:prstGeom>
            <a:noFill/>
            <a:ln cap="flat">
              <a:noFill/>
            </a:ln>
          </p:spPr>
        </p:pic>
        <p:pic>
          <p:nvPicPr>
            <p:cNvPr id="7" name="Google Shape;186;p33">
              <a:extLst>
                <a:ext uri="{FF2B5EF4-FFF2-40B4-BE49-F238E27FC236}">
                  <a16:creationId xmlns:a16="http://schemas.microsoft.com/office/drawing/2014/main" id="{CD63EB8F-D36A-9BFA-1AC5-5E9B4F4387DC}"/>
                </a:ext>
              </a:extLst>
            </p:cNvPr>
            <p:cNvPicPr>
              <a:picLocks noChangeAspect="1"/>
            </p:cNvPicPr>
            <p:nvPr/>
          </p:nvPicPr>
          <p:blipFill>
            <a:blip r:embed="rId4">
              <a:alphaModFix/>
            </a:blip>
            <a:srcRect b="36184"/>
            <a:stretch>
              <a:fillRect/>
            </a:stretch>
          </p:blipFill>
          <p:spPr>
            <a:xfrm>
              <a:off x="3225033" y="4905600"/>
              <a:ext cx="1851001" cy="1952399"/>
            </a:xfrm>
            <a:prstGeom prst="rect">
              <a:avLst/>
            </a:prstGeom>
            <a:noFill/>
            <a:ln cap="flat">
              <a:noFill/>
            </a:ln>
          </p:spPr>
        </p:pic>
      </p:grpSp>
      <p:pic>
        <p:nvPicPr>
          <p:cNvPr id="8" name="Google Shape;187;p33">
            <a:extLst>
              <a:ext uri="{FF2B5EF4-FFF2-40B4-BE49-F238E27FC236}">
                <a16:creationId xmlns:a16="http://schemas.microsoft.com/office/drawing/2014/main" id="{9ACC7CC7-4AA7-7615-4427-77365D406649}"/>
              </a:ext>
            </a:extLst>
          </p:cNvPr>
          <p:cNvPicPr>
            <a:picLocks noChangeAspect="1"/>
          </p:cNvPicPr>
          <p:nvPr/>
        </p:nvPicPr>
        <p:blipFill>
          <a:blip r:embed="rId5">
            <a:alphaModFix/>
          </a:blip>
          <a:srcRect l="-2610" t="-833" r="2610" b="30260"/>
          <a:stretch>
            <a:fillRect/>
          </a:stretch>
        </p:blipFill>
        <p:spPr>
          <a:xfrm>
            <a:off x="4120604" y="4515406"/>
            <a:ext cx="10509802" cy="3714325"/>
          </a:xfrm>
          <a:prstGeom prst="rect">
            <a:avLst/>
          </a:prstGeom>
          <a:noFill/>
          <a:ln cap="flat">
            <a:noFill/>
          </a:ln>
        </p:spPr>
      </p:pic>
      <p:sp>
        <p:nvSpPr>
          <p:cNvPr id="9" name="Google Shape;188;p33">
            <a:extLst>
              <a:ext uri="{FF2B5EF4-FFF2-40B4-BE49-F238E27FC236}">
                <a16:creationId xmlns:a16="http://schemas.microsoft.com/office/drawing/2014/main" id="{5225DC07-678F-5C61-B461-04CE3C7B9C24}"/>
              </a:ext>
            </a:extLst>
          </p:cNvPr>
          <p:cNvSpPr txBox="1">
            <a:spLocks noGrp="1"/>
          </p:cNvSpPr>
          <p:nvPr>
            <p:ph type="sldNum" sz="quarter" idx="8"/>
          </p:nvPr>
        </p:nvSpPr>
        <p:spPr/>
        <p:txBody>
          <a:bodyPr anchor="t"/>
          <a:lstStyle>
            <a:lvl1pPr>
              <a:defRPr>
                <a:solidFill>
                  <a:srgbClr val="000000"/>
                </a:solidFill>
                <a:latin typeface="Arial"/>
                <a:ea typeface="Arial"/>
                <a:cs typeface="Arial"/>
              </a:defRPr>
            </a:lvl1pPr>
          </a:lstStyle>
          <a:p>
            <a:pPr lvl="0"/>
            <a:fld id="{791CD1F3-875D-5740-A140-96E2C84290F1}" type="slidenum">
              <a:t>‹#›</a:t>
            </a:fld>
            <a:endParaRPr lang="en-US"/>
          </a:p>
        </p:txBody>
      </p:sp>
    </p:spTree>
    <p:extLst>
      <p:ext uri="{BB962C8B-B14F-4D97-AF65-F5344CB8AC3E}">
        <p14:creationId xmlns:p14="http://schemas.microsoft.com/office/powerpoint/2010/main" val="1294894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0"/>
            <a:ext cx="14653012"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6338" y="4368886"/>
            <a:ext cx="299155" cy="299155"/>
          </a:xfrm>
          <a:prstGeom prst="rect">
            <a:avLst/>
          </a:prstGeom>
        </p:spPr>
      </p:pic>
      <p:pic>
        <p:nvPicPr>
          <p:cNvPr id="7" name="Graphic 6" descr="Fax outline">
            <a:extLst>
              <a:ext uri="{FF2B5EF4-FFF2-40B4-BE49-F238E27FC236}">
                <a16:creationId xmlns:a16="http://schemas.microsoft.com/office/drawing/2014/main" id="{EC65E364-F513-BDAC-4836-4910BF14361A}"/>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6338" y="4957314"/>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38304" y="5513774"/>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231734" cy="3067378"/>
          </a:xfrm>
          <a:prstGeom prst="rect">
            <a:avLst/>
          </a:prstGeom>
          <a:noFill/>
        </p:spPr>
        <p:txBody>
          <a:bodyPr wrap="square" rtlCol="0">
            <a:spAutoFit/>
          </a:bodyPr>
          <a:lstStyle/>
          <a:p>
            <a:pPr algn="l">
              <a:lnSpc>
                <a:spcPct val="250000"/>
              </a:lnSpc>
            </a:pPr>
            <a:r>
              <a:rPr lang="en-US" sz="1550" b="0" i="0">
                <a:solidFill>
                  <a:schemeClr val="bg1"/>
                </a:solidFill>
                <a:latin typeface="Arial Nova" panose="020B0504020202020204" pitchFamily="34" charset="0"/>
              </a:rPr>
              <a:t>30 Corporate Drive, Burlington, MA 01803</a:t>
            </a:r>
          </a:p>
          <a:p>
            <a:pPr algn="l">
              <a:lnSpc>
                <a:spcPct val="250000"/>
              </a:lnSpc>
            </a:pPr>
            <a:r>
              <a:rPr lang="en-US" sz="1550" b="0" i="0">
                <a:solidFill>
                  <a:schemeClr val="bg1"/>
                </a:solidFill>
                <a:latin typeface="Arial Nova" panose="020B0504020202020204" pitchFamily="34" charset="0"/>
              </a:rPr>
              <a:t>781-285-1300</a:t>
            </a:r>
          </a:p>
          <a:p>
            <a:pPr algn="l">
              <a:lnSpc>
                <a:spcPct val="250000"/>
              </a:lnSpc>
            </a:pPr>
            <a:r>
              <a:rPr lang="en-US" sz="1550" b="0" i="0">
                <a:solidFill>
                  <a:schemeClr val="bg1"/>
                </a:solidFill>
                <a:latin typeface="Arial Nova" panose="020B0504020202020204" pitchFamily="34" charset="0"/>
              </a:rPr>
              <a:t>781-419-6183</a:t>
            </a:r>
          </a:p>
          <a:p>
            <a:pPr algn="l">
              <a:lnSpc>
                <a:spcPct val="250000"/>
              </a:lnSpc>
            </a:pPr>
            <a:r>
              <a:rPr lang="en-US" sz="1550" b="0" i="0" err="1">
                <a:solidFill>
                  <a:schemeClr val="bg1"/>
                </a:solidFill>
                <a:latin typeface="Arial Nova" panose="020B0504020202020204" pitchFamily="34" charset="0"/>
              </a:rPr>
              <a:t>info@healthedge.com</a:t>
            </a:r>
            <a:endParaRPr lang="en-US" sz="1550" b="0" i="0">
              <a:solidFill>
                <a:schemeClr val="bg1"/>
              </a:solidFill>
              <a:latin typeface="Arial Nova" panose="020B0504020202020204" pitchFamily="34" charset="0"/>
            </a:endParaRPr>
          </a:p>
          <a:p>
            <a:pPr algn="l">
              <a:lnSpc>
                <a:spcPct val="250000"/>
              </a:lnSpc>
            </a:pPr>
            <a:r>
              <a:rPr lang="en-US" sz="1550" b="0" i="0" err="1">
                <a:solidFill>
                  <a:schemeClr val="bg1"/>
                </a:solidFill>
                <a:latin typeface="Arial Nova" panose="020B0504020202020204" pitchFamily="34" charset="0"/>
              </a:rPr>
              <a:t>healthedge.com</a:t>
            </a:r>
            <a:endParaRPr lang="en-US" sz="1550" b="0" i="0">
              <a:solidFill>
                <a:schemeClr val="bg1"/>
              </a:solidFill>
              <a:latin typeface="Arial Nova" panose="020B0504020202020204" pitchFamily="34" charset="0"/>
            </a:endParaRP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52682" y="6135015"/>
            <a:ext cx="359604" cy="359604"/>
          </a:xfrm>
          <a:prstGeom prst="rect">
            <a:avLst/>
          </a:prstGeom>
        </p:spPr>
      </p:pic>
    </p:spTree>
    <p:extLst>
      <p:ext uri="{BB962C8B-B14F-4D97-AF65-F5344CB8AC3E}">
        <p14:creationId xmlns:p14="http://schemas.microsoft.com/office/powerpoint/2010/main" val="265146532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351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_AND_BODY_2">
    <p:spTree>
      <p:nvGrpSpPr>
        <p:cNvPr id="1" name=""/>
        <p:cNvGrpSpPr/>
        <p:nvPr/>
      </p:nvGrpSpPr>
      <p:grpSpPr>
        <a:xfrm>
          <a:off x="0" y="0"/>
          <a:ext cx="0" cy="0"/>
          <a:chOff x="0" y="0"/>
          <a:chExt cx="0" cy="0"/>
        </a:xfrm>
      </p:grpSpPr>
      <p:sp>
        <p:nvSpPr>
          <p:cNvPr id="2" name="Google Shape;193;p35">
            <a:extLst>
              <a:ext uri="{FF2B5EF4-FFF2-40B4-BE49-F238E27FC236}">
                <a16:creationId xmlns:a16="http://schemas.microsoft.com/office/drawing/2014/main" id="{810A7B5A-67AD-3CD1-8B88-BC5B89C08A5F}"/>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t"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194;p35">
            <a:extLst>
              <a:ext uri="{FF2B5EF4-FFF2-40B4-BE49-F238E27FC236}">
                <a16:creationId xmlns:a16="http://schemas.microsoft.com/office/drawing/2014/main" id="{CE714E7A-D95B-929A-858B-B4876AFE3C2D}"/>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4" name="Google Shape;195;p35">
            <a:extLst>
              <a:ext uri="{FF2B5EF4-FFF2-40B4-BE49-F238E27FC236}">
                <a16:creationId xmlns:a16="http://schemas.microsoft.com/office/drawing/2014/main" id="{F10C8A0A-3E31-5B6D-E162-8C31146C412F}"/>
              </a:ext>
            </a:extLst>
          </p:cNvPr>
          <p:cNvSpPr txBox="1">
            <a:spLocks noGrp="1"/>
          </p:cNvSpPr>
          <p:nvPr>
            <p:ph type="sldNum" sz="quarter" idx="8"/>
          </p:nvPr>
        </p:nvSpPr>
        <p:spPr/>
        <p:txBody>
          <a:bodyPr/>
          <a:lstStyle>
            <a:lvl1pPr>
              <a:defRPr/>
            </a:lvl1pPr>
          </a:lstStyle>
          <a:p>
            <a:pPr lvl="0"/>
            <a:fld id="{383AF19B-6080-A949-82F1-690E0098CEFF}" type="slidenum">
              <a:t>‹#›</a:t>
            </a:fld>
            <a:endParaRPr lang="en-US"/>
          </a:p>
        </p:txBody>
      </p:sp>
    </p:spTree>
    <p:extLst>
      <p:ext uri="{BB962C8B-B14F-4D97-AF65-F5344CB8AC3E}">
        <p14:creationId xmlns:p14="http://schemas.microsoft.com/office/powerpoint/2010/main" val="225840321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_AND_BODY_7">
    <p:spTree>
      <p:nvGrpSpPr>
        <p:cNvPr id="1" name=""/>
        <p:cNvGrpSpPr/>
        <p:nvPr/>
      </p:nvGrpSpPr>
      <p:grpSpPr>
        <a:xfrm>
          <a:off x="0" y="0"/>
          <a:ext cx="0" cy="0"/>
          <a:chOff x="0" y="0"/>
          <a:chExt cx="0" cy="0"/>
        </a:xfrm>
      </p:grpSpPr>
      <p:sp>
        <p:nvSpPr>
          <p:cNvPr id="2" name="Google Shape;198;p36">
            <a:extLst>
              <a:ext uri="{FF2B5EF4-FFF2-40B4-BE49-F238E27FC236}">
                <a16:creationId xmlns:a16="http://schemas.microsoft.com/office/drawing/2014/main" id="{9D960A42-4588-82FA-EF98-FE914D95AA26}"/>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00000"/>
              </a:lnSpc>
              <a:spcBef>
                <a:spcPts val="0"/>
              </a:spcBef>
              <a:spcAft>
                <a:spcPts val="0"/>
              </a:spcAft>
              <a:buClr>
                <a:srgbClr val="000000"/>
              </a:buClr>
              <a:buSzPts val="1400"/>
              <a:buFont typeface="Arial"/>
              <a:buChar char="●"/>
              <a:tabLst/>
              <a:defRPr lang="en-US" sz="2240" b="0" i="0" u="none" strike="noStrike" kern="0" cap="none" spc="0" baseline="0">
                <a:solidFill>
                  <a:srgbClr val="000000"/>
                </a:solidFill>
                <a:uFillTx/>
                <a:latin typeface="Arial"/>
                <a:ea typeface="Arial"/>
                <a:cs typeface="Arial"/>
              </a:defRPr>
            </a:lvl1pPr>
          </a:lstStyle>
          <a:p>
            <a:pPr lvl="0"/>
            <a:endParaRPr lang="en-US"/>
          </a:p>
        </p:txBody>
      </p:sp>
      <p:sp>
        <p:nvSpPr>
          <p:cNvPr id="3" name="Google Shape;199;p36">
            <a:extLst>
              <a:ext uri="{FF2B5EF4-FFF2-40B4-BE49-F238E27FC236}">
                <a16:creationId xmlns:a16="http://schemas.microsoft.com/office/drawing/2014/main" id="{F068B71A-BE5F-0B73-1B6F-79FC8A1F6CBC}"/>
              </a:ext>
            </a:extLst>
          </p:cNvPr>
          <p:cNvSpPr txBox="1">
            <a:spLocks noGrp="1"/>
          </p:cNvSpPr>
          <p:nvPr>
            <p:ph type="sldNum" sz="quarter" idx="8"/>
          </p:nvPr>
        </p:nvSpPr>
        <p:spPr>
          <a:xfrm>
            <a:off x="6876247" y="7560391"/>
            <a:ext cx="877922" cy="629761"/>
          </a:xfrm>
        </p:spPr>
        <p:txBody>
          <a:bodyPr/>
          <a:lstStyle>
            <a:lvl1pPr>
              <a:defRPr/>
            </a:lvl1pPr>
          </a:lstStyle>
          <a:p>
            <a:pPr lvl="0"/>
            <a:fld id="{6C48097C-FF12-2B46-B0BA-3D35772607C0}" type="slidenum">
              <a:t>‹#›</a:t>
            </a:fld>
            <a:endParaRPr lang="en-US"/>
          </a:p>
        </p:txBody>
      </p:sp>
    </p:spTree>
    <p:extLst>
      <p:ext uri="{BB962C8B-B14F-4D97-AF65-F5344CB8AC3E}">
        <p14:creationId xmlns:p14="http://schemas.microsoft.com/office/powerpoint/2010/main" val="2794597187"/>
      </p:ext>
    </p:extLst>
  </p:cSld>
  <p:clrMapOvr>
    <a:masterClrMapping/>
  </p:clrMapOvr>
  <p:hf sldNum="0"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Cover_2">
    <p:spTree>
      <p:nvGrpSpPr>
        <p:cNvPr id="1" name=""/>
        <p:cNvGrpSpPr/>
        <p:nvPr/>
      </p:nvGrpSpPr>
      <p:grpSpPr>
        <a:xfrm>
          <a:off x="0" y="0"/>
          <a:ext cx="0" cy="0"/>
          <a:chOff x="0" y="0"/>
          <a:chExt cx="0" cy="0"/>
        </a:xfrm>
      </p:grpSpPr>
      <p:sp>
        <p:nvSpPr>
          <p:cNvPr id="2" name="Google Shape;202;p37">
            <a:extLst>
              <a:ext uri="{FF2B5EF4-FFF2-40B4-BE49-F238E27FC236}">
                <a16:creationId xmlns:a16="http://schemas.microsoft.com/office/drawing/2014/main" id="{D6ADEFBE-EDFA-2C1C-3276-5526ADDDD8CD}"/>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203;p37">
            <a:extLst>
              <a:ext uri="{FF2B5EF4-FFF2-40B4-BE49-F238E27FC236}">
                <a16:creationId xmlns:a16="http://schemas.microsoft.com/office/drawing/2014/main" id="{829CE37C-610F-B6A3-162E-332248015C21}"/>
              </a:ext>
            </a:extLst>
          </p:cNvPr>
          <p:cNvSpPr txBox="1">
            <a:spLocks noGrp="1"/>
          </p:cNvSpPr>
          <p:nvPr>
            <p:ph type="sldNum" sz="quarter" idx="8"/>
          </p:nvPr>
        </p:nvSpPr>
        <p:spPr>
          <a:xfrm>
            <a:off x="12921514" y="7820501"/>
            <a:ext cx="1429920" cy="158402"/>
          </a:xfrm>
        </p:spPr>
        <p:txBody>
          <a:bodyPr/>
          <a:lstStyle>
            <a:lvl1pPr>
              <a:defRPr sz="1280"/>
            </a:lvl1pPr>
          </a:lstStyle>
          <a:p>
            <a:pPr lvl="0"/>
            <a:fld id="{F2B3714C-DFC1-7747-8707-4AB65677293B}" type="slidenum">
              <a:t>‹#›</a:t>
            </a:fld>
            <a:endParaRPr lang="en-US"/>
          </a:p>
        </p:txBody>
      </p:sp>
    </p:spTree>
    <p:extLst>
      <p:ext uri="{BB962C8B-B14F-4D97-AF65-F5344CB8AC3E}">
        <p14:creationId xmlns:p14="http://schemas.microsoft.com/office/powerpoint/2010/main" val="110410776"/>
      </p:ext>
    </p:extLst>
  </p:cSld>
  <p:clrMapOvr>
    <a:masterClrMapping/>
  </p:clrMapOvr>
  <p:hf sldNum="0"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and Content_4">
    <p:spTree>
      <p:nvGrpSpPr>
        <p:cNvPr id="1" name=""/>
        <p:cNvGrpSpPr/>
        <p:nvPr/>
      </p:nvGrpSpPr>
      <p:grpSpPr>
        <a:xfrm>
          <a:off x="0" y="0"/>
          <a:ext cx="0" cy="0"/>
          <a:chOff x="0" y="0"/>
          <a:chExt cx="0" cy="0"/>
        </a:xfrm>
      </p:grpSpPr>
      <p:sp>
        <p:nvSpPr>
          <p:cNvPr id="2" name="Google Shape;206;p38">
            <a:extLst>
              <a:ext uri="{FF2B5EF4-FFF2-40B4-BE49-F238E27FC236}">
                <a16:creationId xmlns:a16="http://schemas.microsoft.com/office/drawing/2014/main" id="{166B8D9D-843A-8C76-D871-0731A4D2F754}"/>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00000"/>
              </a:lnSpc>
              <a:spcBef>
                <a:spcPts val="0"/>
              </a:spcBef>
              <a:spcAft>
                <a:spcPts val="0"/>
              </a:spcAft>
              <a:buNone/>
              <a:tabLst/>
              <a:defRPr lang="en-US" sz="2240" b="0" i="0" u="none" strike="noStrike" kern="0" cap="none" spc="0" baseline="0">
                <a:solidFill>
                  <a:srgbClr val="31383F"/>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18641146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9B3DB97A-5F0D-C31D-6713-5228FF8D447C}"/>
              </a:ext>
            </a:extLst>
          </p:cNvPr>
          <p:cNvSpPr txBox="1">
            <a:spLocks noGrp="1"/>
          </p:cNvSpPr>
          <p:nvPr>
            <p:ph type="title"/>
          </p:nvPr>
        </p:nvSpPr>
        <p:spPr>
          <a:xfrm>
            <a:off x="1111061" y="2492252"/>
            <a:ext cx="5151839" cy="1758236"/>
          </a:xfrm>
        </p:spPr>
        <p:txBody>
          <a:bodyPr anchor="b" anchorCtr="1"/>
          <a:lstStyle>
            <a:lvl1pPr algn="ctr">
              <a:defRPr sz="4480"/>
            </a:lvl1pPr>
          </a:lstStyle>
          <a:p>
            <a:pPr lvl="0"/>
            <a:endParaRPr lang="en-US"/>
          </a:p>
        </p:txBody>
      </p:sp>
      <p:sp>
        <p:nvSpPr>
          <p:cNvPr id="3" name="Google Shape;12;p2" descr="Click to add picture">
            <a:extLst>
              <a:ext uri="{FF2B5EF4-FFF2-40B4-BE49-F238E27FC236}">
                <a16:creationId xmlns:a16="http://schemas.microsoft.com/office/drawing/2014/main" id="{F992B364-0A06-1EC2-B800-D191C24D08FB}"/>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grpSp>
        <p:nvGrpSpPr>
          <p:cNvPr id="4" name="Google Shape;13;p2">
            <a:extLst>
              <a:ext uri="{FF2B5EF4-FFF2-40B4-BE49-F238E27FC236}">
                <a16:creationId xmlns:a16="http://schemas.microsoft.com/office/drawing/2014/main" id="{B16F320A-0A96-0E65-CDE9-765F65253CFB}"/>
              </a:ext>
            </a:extLst>
          </p:cNvPr>
          <p:cNvGrpSpPr/>
          <p:nvPr/>
        </p:nvGrpSpPr>
        <p:grpSpPr>
          <a:xfrm>
            <a:off x="736209" y="1727350"/>
            <a:ext cx="5896870" cy="4754094"/>
            <a:chOff x="613508" y="1439458"/>
            <a:chExt cx="4914058" cy="3961745"/>
          </a:xfrm>
        </p:grpSpPr>
        <p:sp>
          <p:nvSpPr>
            <p:cNvPr id="5" name="Google Shape;14;p2">
              <a:extLst>
                <a:ext uri="{FF2B5EF4-FFF2-40B4-BE49-F238E27FC236}">
                  <a16:creationId xmlns:a16="http://schemas.microsoft.com/office/drawing/2014/main" id="{243CBE7A-6E08-F30C-11A6-EF1DD98F6CAB}"/>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6" name="Google Shape;15;p2">
              <a:extLst>
                <a:ext uri="{FF2B5EF4-FFF2-40B4-BE49-F238E27FC236}">
                  <a16:creationId xmlns:a16="http://schemas.microsoft.com/office/drawing/2014/main" id="{C38ABAE9-CCCA-6AA7-19E7-B67600C95401}"/>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7" name="Google Shape;16;p2">
            <a:extLst>
              <a:ext uri="{FF2B5EF4-FFF2-40B4-BE49-F238E27FC236}">
                <a16:creationId xmlns:a16="http://schemas.microsoft.com/office/drawing/2014/main" id="{F55F7B9F-A12D-47A3-2FA5-224902A97074}"/>
              </a:ext>
            </a:extLst>
          </p:cNvPr>
          <p:cNvSpPr txBox="1">
            <a:spLocks noGrp="1"/>
          </p:cNvSpPr>
          <p:nvPr>
            <p:ph type="body" sz="quarter" idx="4294967295"/>
          </p:nvPr>
        </p:nvSpPr>
        <p:spPr>
          <a:xfrm>
            <a:off x="1111061" y="4464162"/>
            <a:ext cx="5151839" cy="1554725"/>
          </a:xfrm>
          <a:prstGeom prst="rect">
            <a:avLst/>
          </a:prstGeom>
          <a:noFill/>
          <a:ln>
            <a:noFill/>
          </a:ln>
        </p:spPr>
        <p:txBody>
          <a:bodyPr vert="horz" wrap="square" lIns="91421" tIns="45701" rIns="91421" bIns="45701" anchor="t" anchorCtr="1" compatLnSpc="1">
            <a:noAutofit/>
          </a:bodyPr>
          <a:lstStyle>
            <a:lvl1pPr marL="731501" marR="0" lvl="0" indent="-365744"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645561751"/>
      </p:ext>
    </p:extLst>
  </p:cSld>
  <p:clrMapOvr>
    <a:masterClrMapping/>
  </p:clrMapOvr>
  <p:hf sldNum="0"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type="twoColTx" preserve="1">
  <p:cSld name="Title and two columns">
    <p:bg>
      <p:bgPr>
        <a:solidFill>
          <a:srgbClr val="FFFFFF"/>
        </a:solidFill>
        <a:effectLst/>
      </p:bgPr>
    </p:bg>
    <p:spTree>
      <p:nvGrpSpPr>
        <p:cNvPr id="1" name=""/>
        <p:cNvGrpSpPr/>
        <p:nvPr/>
      </p:nvGrpSpPr>
      <p:grpSpPr>
        <a:xfrm>
          <a:off x="0" y="0"/>
          <a:ext cx="0" cy="0"/>
          <a:chOff x="0" y="0"/>
          <a:chExt cx="0" cy="0"/>
        </a:xfrm>
      </p:grpSpPr>
      <p:sp>
        <p:nvSpPr>
          <p:cNvPr id="2" name="Google Shape;328;p54">
            <a:extLst>
              <a:ext uri="{FF2B5EF4-FFF2-40B4-BE49-F238E27FC236}">
                <a16:creationId xmlns:a16="http://schemas.microsoft.com/office/drawing/2014/main" id="{2C6077BA-8CF8-FC24-5916-2024369D3CCC}"/>
              </a:ext>
            </a:extLst>
          </p:cNvPr>
          <p:cNvSpPr txBox="1">
            <a:spLocks noGrp="1"/>
          </p:cNvSpPr>
          <p:nvPr>
            <p:ph type="body" sz="half" idx="1"/>
          </p:nvPr>
        </p:nvSpPr>
        <p:spPr>
          <a:xfrm>
            <a:off x="498724" y="1843957"/>
            <a:ext cx="6399841" cy="5466462"/>
          </a:xfrm>
          <a:prstGeom prst="rect">
            <a:avLst/>
          </a:prstGeom>
          <a:noFill/>
          <a:ln>
            <a:noFill/>
          </a:ln>
        </p:spPr>
        <p:txBody>
          <a:bodyPr vert="horz" wrap="square" lIns="91421" tIns="91421" rIns="91421" bIns="91421" anchor="ctr" anchorCtr="0" compatLnSpc="1">
            <a:noAutofit/>
          </a:bodyPr>
          <a:lstStyle>
            <a:lvl1pPr marL="730843" marR="0" lvl="0" indent="-507524" fontAlgn="auto">
              <a:lnSpc>
                <a:spcPct val="100000"/>
              </a:lnSpc>
              <a:spcBef>
                <a:spcPts val="0"/>
              </a:spcBef>
              <a:spcAft>
                <a:spcPts val="0"/>
              </a:spcAft>
              <a:buClr>
                <a:srgbClr val="000000"/>
              </a:buClr>
              <a:buSzPts val="1400"/>
              <a:buFont typeface="Roboto"/>
              <a:buChar char="●"/>
              <a:tabLst/>
              <a:defRPr lang="en-US" sz="2238" b="0" i="0" u="none" strike="noStrike" kern="0" cap="none" spc="0" baseline="0">
                <a:solidFill>
                  <a:srgbClr val="000000"/>
                </a:solidFill>
                <a:uFillTx/>
                <a:latin typeface="Roboto"/>
                <a:ea typeface="Roboto"/>
                <a:cs typeface="Roboto"/>
              </a:defRPr>
            </a:lvl1pPr>
          </a:lstStyle>
          <a:p>
            <a:pPr lvl="0"/>
            <a:endParaRPr lang="en-US"/>
          </a:p>
        </p:txBody>
      </p:sp>
      <p:sp>
        <p:nvSpPr>
          <p:cNvPr id="3" name="Google Shape;329;p54">
            <a:extLst>
              <a:ext uri="{FF2B5EF4-FFF2-40B4-BE49-F238E27FC236}">
                <a16:creationId xmlns:a16="http://schemas.microsoft.com/office/drawing/2014/main" id="{44A711D0-139A-E509-FD53-5E4723F3BD47}"/>
              </a:ext>
            </a:extLst>
          </p:cNvPr>
          <p:cNvSpPr txBox="1">
            <a:spLocks noGrp="1"/>
          </p:cNvSpPr>
          <p:nvPr>
            <p:ph type="body" sz="half" idx="2"/>
          </p:nvPr>
        </p:nvSpPr>
        <p:spPr>
          <a:xfrm>
            <a:off x="7731841" y="1843957"/>
            <a:ext cx="6399841" cy="5466462"/>
          </a:xfrm>
          <a:prstGeom prst="rect">
            <a:avLst/>
          </a:prstGeom>
          <a:noFill/>
          <a:ln>
            <a:noFill/>
          </a:ln>
        </p:spPr>
        <p:txBody>
          <a:bodyPr vert="horz" wrap="square" lIns="91421" tIns="91421" rIns="91421" bIns="91421" anchor="ctr" anchorCtr="0" compatLnSpc="1">
            <a:noAutofit/>
          </a:bodyPr>
          <a:lstStyle>
            <a:lvl1pPr marL="730843" marR="0" lvl="0" indent="-507524" fontAlgn="auto">
              <a:lnSpc>
                <a:spcPct val="100000"/>
              </a:lnSpc>
              <a:spcBef>
                <a:spcPts val="0"/>
              </a:spcBef>
              <a:spcAft>
                <a:spcPts val="0"/>
              </a:spcAft>
              <a:buClr>
                <a:srgbClr val="000000"/>
              </a:buClr>
              <a:buSzPts val="1400"/>
              <a:buFont typeface="Roboto"/>
              <a:buChar char="●"/>
              <a:tabLst/>
              <a:defRPr lang="en-US" sz="2238" b="0" i="0" u="none" strike="noStrike" kern="0" cap="none" spc="0" baseline="0">
                <a:solidFill>
                  <a:srgbClr val="000000"/>
                </a:solidFill>
                <a:uFillTx/>
                <a:latin typeface="Roboto"/>
                <a:ea typeface="Roboto"/>
                <a:cs typeface="Roboto"/>
              </a:defRPr>
            </a:lvl1pPr>
          </a:lstStyle>
          <a:p>
            <a:pPr lvl="0"/>
            <a:endParaRPr lang="en-US"/>
          </a:p>
        </p:txBody>
      </p:sp>
      <p:sp>
        <p:nvSpPr>
          <p:cNvPr id="4" name="Google Shape;330;p54">
            <a:extLst>
              <a:ext uri="{FF2B5EF4-FFF2-40B4-BE49-F238E27FC236}">
                <a16:creationId xmlns:a16="http://schemas.microsoft.com/office/drawing/2014/main" id="{375738BE-CD2D-7562-D324-FB70F3A5D63B}"/>
              </a:ext>
            </a:extLst>
          </p:cNvPr>
          <p:cNvSpPr txBox="1">
            <a:spLocks noGrp="1"/>
          </p:cNvSpPr>
          <p:nvPr>
            <p:ph type="sldNum" sz="quarter" idx="8"/>
          </p:nvPr>
        </p:nvSpPr>
        <p:spPr>
          <a:xfrm>
            <a:off x="6876247" y="7560368"/>
            <a:ext cx="877922" cy="629652"/>
          </a:xfrm>
        </p:spPr>
        <p:txBody>
          <a:bodyPr/>
          <a:lstStyle>
            <a:lvl1pPr>
              <a:defRPr/>
            </a:lvl1pPr>
          </a:lstStyle>
          <a:p>
            <a:pPr lvl="0"/>
            <a:fld id="{FCCD7B2F-3E1D-2A4E-8323-9015DA34E187}" type="slidenum">
              <a:t>‹#›</a:t>
            </a:fld>
            <a:endParaRPr lang="en-US"/>
          </a:p>
        </p:txBody>
      </p:sp>
      <p:sp>
        <p:nvSpPr>
          <p:cNvPr id="5" name="Google Shape;331;p54">
            <a:extLst>
              <a:ext uri="{FF2B5EF4-FFF2-40B4-BE49-F238E27FC236}">
                <a16:creationId xmlns:a16="http://schemas.microsoft.com/office/drawing/2014/main" id="{3FBF0358-49CC-2D7A-856A-EDDF483271CC}"/>
              </a:ext>
            </a:extLst>
          </p:cNvPr>
          <p:cNvSpPr/>
          <p:nvPr/>
        </p:nvSpPr>
        <p:spPr>
          <a:xfrm>
            <a:off x="0" y="8067443"/>
            <a:ext cx="14630395" cy="158249"/>
          </a:xfrm>
          <a:prstGeom prst="rect">
            <a:avLst/>
          </a:prstGeom>
          <a:solidFill>
            <a:srgbClr val="0AD7C8"/>
          </a:solidFill>
          <a:ln cap="flat">
            <a:noFill/>
            <a:prstDash val="solid"/>
          </a:ln>
        </p:spPr>
        <p:txBody>
          <a:bodyPr vert="horz" wrap="square" lIns="146146" tIns="73056" rIns="146146" bIns="73056"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19" b="0" i="0" u="none" strike="noStrike" kern="1200" cap="none" spc="0" baseline="0">
              <a:solidFill>
                <a:srgbClr val="F2F5F7"/>
              </a:solidFill>
              <a:uFillTx/>
              <a:latin typeface="Roboto"/>
              <a:ea typeface="Roboto"/>
              <a:cs typeface="Roboto"/>
            </a:endParaRPr>
          </a:p>
        </p:txBody>
      </p:sp>
    </p:spTree>
    <p:extLst>
      <p:ext uri="{BB962C8B-B14F-4D97-AF65-F5344CB8AC3E}">
        <p14:creationId xmlns:p14="http://schemas.microsoft.com/office/powerpoint/2010/main" val="4240785392"/>
      </p:ext>
    </p:extLst>
  </p:cSld>
  <p:clrMapOvr>
    <a:masterClrMapping/>
  </p:clrMapOvr>
  <p:hf sldNum="0"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931618"/>
      </p:ext>
    </p:extLst>
  </p:cSld>
  <p:clrMapOvr>
    <a:masterClrMapping/>
  </p:clrMapOvr>
  <p:hf sldNum="0"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_AND_BODY_3">
    <p:spTree>
      <p:nvGrpSpPr>
        <p:cNvPr id="1" name=""/>
        <p:cNvGrpSpPr/>
        <p:nvPr/>
      </p:nvGrpSpPr>
      <p:grpSpPr>
        <a:xfrm>
          <a:off x="0" y="0"/>
          <a:ext cx="0" cy="0"/>
          <a:chOff x="0" y="0"/>
          <a:chExt cx="0" cy="0"/>
        </a:xfrm>
      </p:grpSpPr>
      <p:sp>
        <p:nvSpPr>
          <p:cNvPr id="2" name="Google Shape;127;p20">
            <a:extLst>
              <a:ext uri="{FF2B5EF4-FFF2-40B4-BE49-F238E27FC236}">
                <a16:creationId xmlns:a16="http://schemas.microsoft.com/office/drawing/2014/main" id="{DC0BCB37-E7F4-5C1D-8F0A-D1425BB6B043}"/>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00000"/>
              </a:lnSpc>
              <a:spcBef>
                <a:spcPts val="0"/>
              </a:spcBef>
              <a:spcAft>
                <a:spcPts val="0"/>
              </a:spcAft>
              <a:buClr>
                <a:srgbClr val="000000"/>
              </a:buClr>
              <a:buSzPts val="1400"/>
              <a:buFont typeface="Arial"/>
              <a:buChar char="●"/>
              <a:tabLst/>
              <a:defRPr lang="en-US" sz="2240" b="0" i="0" u="none" strike="noStrike" kern="0" cap="none" spc="0" baseline="0">
                <a:solidFill>
                  <a:srgbClr val="000000"/>
                </a:solidFill>
                <a:uFillTx/>
                <a:latin typeface="Arial"/>
                <a:ea typeface="Arial"/>
                <a:cs typeface="Arial"/>
              </a:defRPr>
            </a:lvl1pPr>
          </a:lstStyle>
          <a:p>
            <a:pPr lvl="0"/>
            <a:endParaRPr lang="en-US"/>
          </a:p>
        </p:txBody>
      </p:sp>
      <p:sp>
        <p:nvSpPr>
          <p:cNvPr id="3" name="Google Shape;128;p20">
            <a:extLst>
              <a:ext uri="{FF2B5EF4-FFF2-40B4-BE49-F238E27FC236}">
                <a16:creationId xmlns:a16="http://schemas.microsoft.com/office/drawing/2014/main" id="{5FBDFB5D-BA6F-C814-9930-564566B69874}"/>
              </a:ext>
            </a:extLst>
          </p:cNvPr>
          <p:cNvSpPr txBox="1">
            <a:spLocks noGrp="1"/>
          </p:cNvSpPr>
          <p:nvPr>
            <p:ph type="sldNum" sz="quarter" idx="8"/>
          </p:nvPr>
        </p:nvSpPr>
        <p:spPr>
          <a:xfrm>
            <a:off x="6876247" y="7560391"/>
            <a:ext cx="877922" cy="629761"/>
          </a:xfrm>
        </p:spPr>
        <p:txBody>
          <a:bodyPr/>
          <a:lstStyle>
            <a:lvl1pPr algn="l">
              <a:defRPr/>
            </a:lvl1pPr>
          </a:lstStyle>
          <a:p>
            <a:pPr lvl="0"/>
            <a:fld id="{046BDE7B-D7A9-2241-8F02-10078D0FF5EF}" type="slidenum">
              <a:t>‹#›</a:t>
            </a:fld>
            <a:endParaRPr lang="en-US"/>
          </a:p>
        </p:txBody>
      </p:sp>
    </p:spTree>
    <p:extLst>
      <p:ext uri="{BB962C8B-B14F-4D97-AF65-F5344CB8AC3E}">
        <p14:creationId xmlns:p14="http://schemas.microsoft.com/office/powerpoint/2010/main" val="1236531662"/>
      </p:ext>
    </p:extLst>
  </p:cSld>
  <p:clrMapOvr>
    <a:masterClrMapping/>
  </p:clrMapOvr>
  <p:hf sldNum="0"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_AND_BODY_5">
    <p:spTree>
      <p:nvGrpSpPr>
        <p:cNvPr id="1" name=""/>
        <p:cNvGrpSpPr/>
        <p:nvPr/>
      </p:nvGrpSpPr>
      <p:grpSpPr>
        <a:xfrm>
          <a:off x="0" y="0"/>
          <a:ext cx="0" cy="0"/>
          <a:chOff x="0" y="0"/>
          <a:chExt cx="0" cy="0"/>
        </a:xfrm>
      </p:grpSpPr>
      <p:sp>
        <p:nvSpPr>
          <p:cNvPr id="2" name="Google Shape;135;p22">
            <a:extLst>
              <a:ext uri="{FF2B5EF4-FFF2-40B4-BE49-F238E27FC236}">
                <a16:creationId xmlns:a16="http://schemas.microsoft.com/office/drawing/2014/main" id="{BBA0F4D6-31E6-E066-24EE-294C478974A5}"/>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00000"/>
              </a:lnSpc>
              <a:spcBef>
                <a:spcPts val="0"/>
              </a:spcBef>
              <a:spcAft>
                <a:spcPts val="0"/>
              </a:spcAft>
              <a:buClr>
                <a:srgbClr val="000000"/>
              </a:buClr>
              <a:buSzPts val="1400"/>
              <a:buFont typeface="Arial"/>
              <a:buChar char="●"/>
              <a:tabLst/>
              <a:defRPr lang="en-US" sz="2240" b="0" i="0" u="none" strike="noStrike" kern="0" cap="none" spc="0" baseline="0">
                <a:solidFill>
                  <a:srgbClr val="000000"/>
                </a:solidFill>
                <a:uFillTx/>
                <a:latin typeface="Arial"/>
                <a:ea typeface="Arial"/>
                <a:cs typeface="Arial"/>
              </a:defRPr>
            </a:lvl1pPr>
          </a:lstStyle>
          <a:p>
            <a:pPr lvl="0"/>
            <a:endParaRPr lang="en-US"/>
          </a:p>
        </p:txBody>
      </p:sp>
      <p:sp>
        <p:nvSpPr>
          <p:cNvPr id="3" name="Google Shape;136;p22">
            <a:extLst>
              <a:ext uri="{FF2B5EF4-FFF2-40B4-BE49-F238E27FC236}">
                <a16:creationId xmlns:a16="http://schemas.microsoft.com/office/drawing/2014/main" id="{770FEEFA-2DEA-3923-09AC-FCA8D973D57B}"/>
              </a:ext>
            </a:extLst>
          </p:cNvPr>
          <p:cNvSpPr txBox="1">
            <a:spLocks noGrp="1"/>
          </p:cNvSpPr>
          <p:nvPr>
            <p:ph type="sldNum" sz="quarter" idx="8"/>
          </p:nvPr>
        </p:nvSpPr>
        <p:spPr>
          <a:xfrm>
            <a:off x="6876247" y="7560391"/>
            <a:ext cx="877922" cy="629761"/>
          </a:xfrm>
        </p:spPr>
        <p:txBody>
          <a:bodyPr/>
          <a:lstStyle>
            <a:lvl1pPr algn="l">
              <a:defRPr/>
            </a:lvl1pPr>
          </a:lstStyle>
          <a:p>
            <a:pPr lvl="0"/>
            <a:fld id="{D4504DCD-882C-A445-98F0-88B23B3CD3A4}" type="slidenum">
              <a:t>‹#›</a:t>
            </a:fld>
            <a:endParaRPr lang="en-US"/>
          </a:p>
        </p:txBody>
      </p:sp>
    </p:spTree>
    <p:extLst>
      <p:ext uri="{BB962C8B-B14F-4D97-AF65-F5344CB8AC3E}">
        <p14:creationId xmlns:p14="http://schemas.microsoft.com/office/powerpoint/2010/main" val="3081605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243189281"/>
      </p:ext>
    </p:extLst>
  </p:cSld>
  <p:clrMapOvr>
    <a:masterClrMapping/>
  </p:clrMapOvr>
  <p:hf sldNum="0"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3967557192"/>
      </p:ext>
    </p:extLst>
  </p:cSld>
  <p:clrMapOvr>
    <a:masterClrMapping/>
  </p:clrMapOvr>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
        <p:nvSpPr>
          <p:cNvPr id="77" name="Google Shape;77;p15"/>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428033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3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hasCustomPrompt="1"/>
          </p:nvPr>
        </p:nvSpPr>
        <p:spPr>
          <a:xfrm>
            <a:off x="6170612" y="5374883"/>
            <a:ext cx="7659688" cy="744819"/>
          </a:xfrm>
        </p:spPr>
        <p:txBody>
          <a:bodyPr>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298755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3"/>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17" name="Google Shape;17;p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 name="Google Shape;18;p3"/>
          <p:cNvPicPr preferRelativeResize="0"/>
          <p:nvPr/>
        </p:nvPicPr>
        <p:blipFill>
          <a:blip r:embed="rId2">
            <a:alphaModFix/>
          </a:blip>
          <a:stretch>
            <a:fillRect/>
          </a:stretch>
        </p:blipFill>
        <p:spPr>
          <a:xfrm>
            <a:off x="8448400" y="1177271"/>
            <a:ext cx="6182000" cy="705230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4"/>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2" name="Google Shape;22;p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3" name="Google Shape;23;p4"/>
          <p:cNvPicPr preferRelativeResize="0"/>
          <p:nvPr/>
        </p:nvPicPr>
        <p:blipFill rotWithShape="1">
          <a:blip r:embed="rId2">
            <a:alphaModFix/>
          </a:blip>
          <a:srcRect b="5846"/>
          <a:stretch/>
        </p:blipFill>
        <p:spPr>
          <a:xfrm>
            <a:off x="7908680" y="1272542"/>
            <a:ext cx="6721718" cy="63231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5"/>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7" name="Google Shape;27;p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8" name="Google Shape;28;p5"/>
          <p:cNvPicPr preferRelativeResize="0"/>
          <p:nvPr/>
        </p:nvPicPr>
        <p:blipFill>
          <a:blip r:embed="rId2">
            <a:alphaModFix/>
          </a:blip>
          <a:stretch>
            <a:fillRect/>
          </a:stretch>
        </p:blipFill>
        <p:spPr>
          <a:xfrm>
            <a:off x="7852000" y="1244368"/>
            <a:ext cx="6100678" cy="64019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6"/>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32" name="Google Shape;32;p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3" name="Google Shape;33;p6"/>
          <p:cNvPicPr preferRelativeResize="0"/>
          <p:nvPr/>
        </p:nvPicPr>
        <p:blipFill>
          <a:blip r:embed="rId2">
            <a:alphaModFix/>
          </a:blip>
          <a:stretch>
            <a:fillRect/>
          </a:stretch>
        </p:blipFill>
        <p:spPr>
          <a:xfrm flipH="1">
            <a:off x="8342999" y="1167120"/>
            <a:ext cx="6287400" cy="694452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1" name="Google Shape;41;p8"/>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512061" y="2119445"/>
            <a:ext cx="13635360" cy="5052602"/>
          </a:xfrm>
          <a:prstGeom prst="rect">
            <a:avLst/>
          </a:prstGeom>
          <a:noFill/>
          <a:ln>
            <a:noFill/>
          </a:ln>
        </p:spPr>
        <p:txBody>
          <a:bodyPr spcFirstLastPara="1" wrap="square" lIns="91425" tIns="45700" rIns="91425" bIns="45700" anchor="t" anchorCtr="0">
            <a:noAutofit/>
          </a:bodyPr>
          <a:lstStyle>
            <a:lvl1pPr marL="730843" marR="0" lvl="0" indent="-365422" algn="l" rtl="0">
              <a:lnSpc>
                <a:spcPct val="115000"/>
              </a:lnSpc>
              <a:spcBef>
                <a:spcPts val="0"/>
              </a:spcBef>
              <a:spcAft>
                <a:spcPts val="0"/>
              </a:spcAft>
              <a:buClr>
                <a:schemeClr val="dk1"/>
              </a:buClr>
              <a:buSzPts val="1200"/>
              <a:buNone/>
              <a:defRPr sz="1918"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4pPr>
            <a:lvl5pPr marL="3654218" marR="0" lvl="4" indent="-487229" algn="l" rtl="0">
              <a:lnSpc>
                <a:spcPct val="100000"/>
              </a:lnSpc>
              <a:spcBef>
                <a:spcPts val="0"/>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5pPr>
            <a:lvl6pPr marL="4385061"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6" name="Google Shape;46;p9"/>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512080" y="2119396"/>
            <a:ext cx="13606080" cy="4615246"/>
          </a:xfrm>
          <a:prstGeom prst="rect">
            <a:avLst/>
          </a:prstGeom>
          <a:noFill/>
          <a:ln>
            <a:noFill/>
          </a:ln>
        </p:spPr>
        <p:txBody>
          <a:bodyPr spcFirstLastPara="1" wrap="square" lIns="91425" tIns="45700" rIns="91425" bIns="45700" anchor="t" anchorCtr="0">
            <a:noAutofit/>
          </a:bodyPr>
          <a:lstStyle>
            <a:lvl1pPr marL="730843" marR="0" lvl="0" indent="-365422" rtl="0">
              <a:lnSpc>
                <a:spcPct val="115000"/>
              </a:lnSpc>
              <a:spcBef>
                <a:spcPts val="0"/>
              </a:spcBef>
              <a:spcAft>
                <a:spcPts val="0"/>
              </a:spcAft>
              <a:buClr>
                <a:schemeClr val="dk1"/>
              </a:buClr>
              <a:buSzPts val="1200"/>
              <a:buFont typeface="Arial"/>
              <a:buNone/>
              <a:defRPr sz="1918" b="0" i="0" u="none" strike="noStrike" cap="none">
                <a:solidFill>
                  <a:schemeClr val="dk1"/>
                </a:solidFill>
                <a:latin typeface="Roboto"/>
                <a:ea typeface="Roboto"/>
                <a:cs typeface="Roboto"/>
                <a:sym typeface="Roboto"/>
              </a:defRPr>
            </a:lvl1pPr>
            <a:lvl2pPr marL="1461686" marR="0" lvl="1"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2pPr>
            <a:lvl3pPr marL="2192530" marR="0" lvl="2"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3pPr>
            <a:lvl4pPr marL="2923373" marR="0" lvl="3"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4pPr>
            <a:lvl5pPr marL="3654218" marR="0" lvl="4"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5pPr>
            <a:lvl6pPr marL="4385061" marR="0" lvl="5" indent="-365422" algn="l" rtl="0">
              <a:lnSpc>
                <a:spcPct val="100000"/>
              </a:lnSpc>
              <a:spcBef>
                <a:spcPts val="1598"/>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6pPr>
            <a:lvl7pPr marL="5115904" marR="0" lvl="6"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7pPr>
            <a:lvl8pPr marL="5846747" marR="0" lvl="7"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8pPr>
            <a:lvl9pPr marL="6577590" marR="0" lvl="8"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9pPr>
          </a:lstStyle>
          <a:p>
            <a:endParaRPr/>
          </a:p>
        </p:txBody>
      </p:sp>
      <p:sp>
        <p:nvSpPr>
          <p:cNvPr id="50" name="Google Shape;50;p1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51" name="Google Shape;51;p10"/>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61"/>
        <p:cNvGrpSpPr/>
        <p:nvPr/>
      </p:nvGrpSpPr>
      <p:grpSpPr>
        <a:xfrm>
          <a:off x="0" y="0"/>
          <a:ext cx="0" cy="0"/>
          <a:chOff x="0" y="0"/>
          <a:chExt cx="0" cy="0"/>
        </a:xfrm>
      </p:grpSpPr>
      <p:sp>
        <p:nvSpPr>
          <p:cNvPr id="62" name="Google Shape;62;p13"/>
          <p:cNvSpPr/>
          <p:nvPr/>
        </p:nvSpPr>
        <p:spPr>
          <a:xfrm rot="10800000" flipH="1">
            <a:off x="0" y="231"/>
            <a:ext cx="14630400" cy="1660702"/>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
        <p:nvSpPr>
          <p:cNvPr id="63" name="Google Shape;63;p13"/>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3"/>
          <p:cNvSpPr/>
          <p:nvPr/>
        </p:nvSpPr>
        <p:spPr>
          <a:xfrm>
            <a:off x="512064" y="346509"/>
            <a:ext cx="2112960" cy="442630"/>
          </a:xfrm>
          <a:prstGeom prst="rect">
            <a:avLst/>
          </a:prstGeom>
          <a:noFill/>
          <a:ln>
            <a:noFill/>
          </a:ln>
        </p:spPr>
        <p:txBody>
          <a:bodyPr spcFirstLastPara="1" wrap="square" lIns="146144" tIns="73053" rIns="146144" bIns="73053"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918" b="1" i="0" u="none" strike="noStrike" cap="none">
                <a:solidFill>
                  <a:srgbClr val="FFFFFF"/>
                </a:solidFill>
                <a:latin typeface="Roboto"/>
                <a:ea typeface="Roboto"/>
                <a:cs typeface="Roboto"/>
                <a:sym typeface="Roboto"/>
              </a:rPr>
              <a:t>CASE STUDY</a:t>
            </a:r>
            <a:endParaRPr sz="1918" b="1" i="0" u="none" strike="noStrike" cap="none">
              <a:solidFill>
                <a:srgbClr val="FFFFFF"/>
              </a:solidFill>
              <a:latin typeface="Roboto"/>
              <a:ea typeface="Roboto"/>
              <a:cs typeface="Roboto"/>
              <a:sym typeface="Roboto"/>
            </a:endParaRPr>
          </a:p>
        </p:txBody>
      </p:sp>
      <p:sp>
        <p:nvSpPr>
          <p:cNvPr id="65" name="Google Shape;65;p1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6" name="Google Shape;66;p13"/>
          <p:cNvSpPr txBox="1">
            <a:spLocks noGrp="1"/>
          </p:cNvSpPr>
          <p:nvPr>
            <p:ph type="sldNum" idx="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41560" y="2202921"/>
            <a:ext cx="8426400" cy="3850834"/>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4"/>
          <p:cNvSpPr/>
          <p:nvPr/>
        </p:nvSpPr>
        <p:spPr>
          <a:xfrm>
            <a:off x="0" y="7990660"/>
            <a:ext cx="14630400" cy="279102"/>
          </a:xfrm>
          <a:prstGeom prst="rect">
            <a:avLst/>
          </a:prstGeom>
          <a:solidFill>
            <a:schemeClr val="accent2"/>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70" name="Google Shape;70;p14"/>
          <p:cNvSpPr txBox="1"/>
          <p:nvPr/>
        </p:nvSpPr>
        <p:spPr>
          <a:xfrm>
            <a:off x="10741240" y="7569852"/>
            <a:ext cx="3291840" cy="438315"/>
          </a:xfrm>
          <a:prstGeom prst="rect">
            <a:avLst/>
          </a:prstGeom>
          <a:noFill/>
          <a:ln>
            <a:noFill/>
          </a:ln>
        </p:spPr>
        <p:txBody>
          <a:bodyPr spcFirstLastPara="1" wrap="square" lIns="146144" tIns="146144" rIns="146144" bIns="146144"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US" sz="958" b="0" i="0" u="none" strike="noStrike" cap="none">
                <a:solidFill>
                  <a:srgbClr val="EEEEEE"/>
                </a:solidFill>
                <a:latin typeface="Roboto"/>
                <a:ea typeface="Roboto"/>
                <a:cs typeface="Roboto"/>
                <a:sym typeface="Roboto"/>
              </a:rPr>
              <a:t>WWW.WELLFRAME.COM</a:t>
            </a:r>
            <a:endParaRPr sz="2238" b="0" i="0" u="none" strike="noStrike" cap="none">
              <a:solidFill>
                <a:srgbClr val="000000"/>
              </a:solidFill>
              <a:latin typeface="Roboto"/>
              <a:ea typeface="Roboto"/>
              <a:cs typeface="Roboto"/>
              <a:sym typeface="Roboto"/>
            </a:endParaRPr>
          </a:p>
        </p:txBody>
      </p:sp>
      <p:sp>
        <p:nvSpPr>
          <p:cNvPr id="71" name="Google Shape;71;p14"/>
          <p:cNvSpPr txBox="1"/>
          <p:nvPr/>
        </p:nvSpPr>
        <p:spPr>
          <a:xfrm>
            <a:off x="10005400" y="6975550"/>
            <a:ext cx="4027680" cy="629178"/>
          </a:xfrm>
          <a:prstGeom prst="rect">
            <a:avLst/>
          </a:prstGeom>
          <a:noFill/>
          <a:ln>
            <a:noFill/>
          </a:ln>
        </p:spPr>
        <p:txBody>
          <a:bodyPr spcFirstLastPara="1" wrap="square" lIns="146144" tIns="146144" rIns="146144" bIns="146144"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1438" b="0" i="0" u="none" strike="noStrike" cap="none">
                <a:solidFill>
                  <a:srgbClr val="FFFFFF"/>
                </a:solidFill>
                <a:latin typeface="Roboto"/>
                <a:ea typeface="Roboto"/>
                <a:cs typeface="Roboto"/>
                <a:sym typeface="Roboto"/>
              </a:rPr>
              <a:t>Find us online:</a:t>
            </a:r>
            <a:endParaRPr sz="1438"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US" sz="1438" b="1" i="0" u="none" strike="noStrike" cap="none">
                <a:solidFill>
                  <a:srgbClr val="FFFFFF"/>
                </a:solidFill>
                <a:latin typeface="Roboto"/>
                <a:ea typeface="Roboto"/>
                <a:cs typeface="Roboto"/>
                <a:sym typeface="Roboto"/>
              </a:rPr>
              <a:t>linkedin.com/company/wellframe</a:t>
            </a:r>
            <a:endParaRPr sz="1438" b="1" i="0" u="none" strike="noStrike" cap="none">
              <a:solidFill>
                <a:srgbClr val="FFFFFF"/>
              </a:solidFill>
              <a:latin typeface="Roboto"/>
              <a:ea typeface="Roboto"/>
              <a:cs typeface="Roboto"/>
              <a:sym typeface="Roboto"/>
            </a:endParaRPr>
          </a:p>
        </p:txBody>
      </p:sp>
      <p:sp>
        <p:nvSpPr>
          <p:cNvPr id="72" name="Google Shape;72;p14"/>
          <p:cNvSpPr/>
          <p:nvPr/>
        </p:nvSpPr>
        <p:spPr>
          <a:xfrm>
            <a:off x="2536120" y="1875262"/>
            <a:ext cx="141120" cy="4479053"/>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73" name="Google Shape;73;p1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999999"/>
                </a:solidFill>
                <a:latin typeface="Merriweather"/>
                <a:ea typeface="Merriweather"/>
                <a:cs typeface="Merriweather"/>
                <a:sym typeface="Merriweather"/>
              </a:defRPr>
            </a:lvl1pPr>
            <a:lvl2pPr lvl="1" algn="r" rtl="0">
              <a:buNone/>
              <a:defRPr sz="1598">
                <a:solidFill>
                  <a:srgbClr val="999999"/>
                </a:solidFill>
                <a:latin typeface="Merriweather"/>
                <a:ea typeface="Merriweather"/>
                <a:cs typeface="Merriweather"/>
                <a:sym typeface="Merriweather"/>
              </a:defRPr>
            </a:lvl2pPr>
            <a:lvl3pPr lvl="2" algn="r" rtl="0">
              <a:buNone/>
              <a:defRPr sz="1598">
                <a:solidFill>
                  <a:srgbClr val="999999"/>
                </a:solidFill>
                <a:latin typeface="Merriweather"/>
                <a:ea typeface="Merriweather"/>
                <a:cs typeface="Merriweather"/>
                <a:sym typeface="Merriweather"/>
              </a:defRPr>
            </a:lvl3pPr>
            <a:lvl4pPr lvl="3" algn="r" rtl="0">
              <a:buNone/>
              <a:defRPr sz="1598">
                <a:solidFill>
                  <a:srgbClr val="999999"/>
                </a:solidFill>
                <a:latin typeface="Merriweather"/>
                <a:ea typeface="Merriweather"/>
                <a:cs typeface="Merriweather"/>
                <a:sym typeface="Merriweather"/>
              </a:defRPr>
            </a:lvl4pPr>
            <a:lvl5pPr lvl="4" algn="r" rtl="0">
              <a:buNone/>
              <a:defRPr sz="1598">
                <a:solidFill>
                  <a:srgbClr val="999999"/>
                </a:solidFill>
                <a:latin typeface="Merriweather"/>
                <a:ea typeface="Merriweather"/>
                <a:cs typeface="Merriweather"/>
                <a:sym typeface="Merriweather"/>
              </a:defRPr>
            </a:lvl5pPr>
            <a:lvl6pPr lvl="5" algn="r" rtl="0">
              <a:buNone/>
              <a:defRPr sz="1598">
                <a:solidFill>
                  <a:srgbClr val="999999"/>
                </a:solidFill>
                <a:latin typeface="Merriweather"/>
                <a:ea typeface="Merriweather"/>
                <a:cs typeface="Merriweather"/>
                <a:sym typeface="Merriweather"/>
              </a:defRPr>
            </a:lvl6pPr>
            <a:lvl7pPr lvl="6" algn="r" rtl="0">
              <a:buNone/>
              <a:defRPr sz="1598">
                <a:solidFill>
                  <a:srgbClr val="999999"/>
                </a:solidFill>
                <a:latin typeface="Merriweather"/>
                <a:ea typeface="Merriweather"/>
                <a:cs typeface="Merriweather"/>
                <a:sym typeface="Merriweather"/>
              </a:defRPr>
            </a:lvl7pPr>
            <a:lvl8pPr lvl="7" algn="r" rtl="0">
              <a:buNone/>
              <a:defRPr sz="1598">
                <a:solidFill>
                  <a:srgbClr val="999999"/>
                </a:solidFill>
                <a:latin typeface="Merriweather"/>
                <a:ea typeface="Merriweather"/>
                <a:cs typeface="Merriweather"/>
                <a:sym typeface="Merriweather"/>
              </a:defRPr>
            </a:lvl8pPr>
            <a:lvl9pPr lvl="8" algn="r" rtl="0">
              <a:buNone/>
              <a:defRPr sz="1598">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7" name="Google Shape;77;p15"/>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4"/>
            <a:ext cx="6348845" cy="78483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03214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3"/>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17" name="Google Shape;17;p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 name="Google Shape;18;p3"/>
          <p:cNvPicPr preferRelativeResize="0"/>
          <p:nvPr/>
        </p:nvPicPr>
        <p:blipFill>
          <a:blip r:embed="rId2">
            <a:alphaModFix/>
          </a:blip>
          <a:stretch>
            <a:fillRect/>
          </a:stretch>
        </p:blipFill>
        <p:spPr>
          <a:xfrm>
            <a:off x="8448400" y="1177270"/>
            <a:ext cx="6182000" cy="705230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4"/>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2" name="Google Shape;22;p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3" name="Google Shape;23;p4"/>
          <p:cNvPicPr preferRelativeResize="0"/>
          <p:nvPr/>
        </p:nvPicPr>
        <p:blipFill rotWithShape="1">
          <a:blip r:embed="rId2">
            <a:alphaModFix/>
          </a:blip>
          <a:srcRect b="5846"/>
          <a:stretch/>
        </p:blipFill>
        <p:spPr>
          <a:xfrm>
            <a:off x="7908681" y="1272543"/>
            <a:ext cx="6721718" cy="632310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5"/>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7" name="Google Shape;27;p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8" name="Google Shape;28;p5"/>
          <p:cNvPicPr preferRelativeResize="0"/>
          <p:nvPr/>
        </p:nvPicPr>
        <p:blipFill>
          <a:blip r:embed="rId2">
            <a:alphaModFix/>
          </a:blip>
          <a:stretch>
            <a:fillRect/>
          </a:stretch>
        </p:blipFill>
        <p:spPr>
          <a:xfrm>
            <a:off x="7852000" y="1244369"/>
            <a:ext cx="6100679" cy="640199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6"/>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32" name="Google Shape;32;p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3" name="Google Shape;33;p6"/>
          <p:cNvPicPr preferRelativeResize="0"/>
          <p:nvPr/>
        </p:nvPicPr>
        <p:blipFill>
          <a:blip r:embed="rId2">
            <a:alphaModFix/>
          </a:blip>
          <a:stretch>
            <a:fillRect/>
          </a:stretch>
        </p:blipFill>
        <p:spPr>
          <a:xfrm flipH="1">
            <a:off x="8342999" y="1167120"/>
            <a:ext cx="6287400" cy="694452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1" name="Google Shape;41;p8"/>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512060" y="2119446"/>
            <a:ext cx="13635360" cy="5052601"/>
          </a:xfrm>
          <a:prstGeom prst="rect">
            <a:avLst/>
          </a:prstGeom>
          <a:noFill/>
          <a:ln>
            <a:noFill/>
          </a:ln>
        </p:spPr>
        <p:txBody>
          <a:bodyPr spcFirstLastPara="1" wrap="square" lIns="91425" tIns="45700" rIns="91425" bIns="45700" anchor="t" anchorCtr="0">
            <a:noAutofit/>
          </a:bodyPr>
          <a:lstStyle>
            <a:lvl1pPr marL="730843" marR="0" lvl="0" indent="-365422" algn="l" rtl="0">
              <a:lnSpc>
                <a:spcPct val="115000"/>
              </a:lnSpc>
              <a:spcBef>
                <a:spcPts val="0"/>
              </a:spcBef>
              <a:spcAft>
                <a:spcPts val="0"/>
              </a:spcAft>
              <a:buClr>
                <a:schemeClr val="dk1"/>
              </a:buClr>
              <a:buSzPts val="1200"/>
              <a:buNone/>
              <a:defRPr sz="1919"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4pPr>
            <a:lvl5pPr marL="3654217" marR="0" lvl="4" indent="-487229" algn="l" rtl="0">
              <a:lnSpc>
                <a:spcPct val="100000"/>
              </a:lnSpc>
              <a:spcBef>
                <a:spcPts val="0"/>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5pPr>
            <a:lvl6pPr marL="4385060"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6" name="Google Shape;46;p9"/>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512080" y="2119395"/>
            <a:ext cx="13606080" cy="4615246"/>
          </a:xfrm>
          <a:prstGeom prst="rect">
            <a:avLst/>
          </a:prstGeom>
          <a:noFill/>
          <a:ln>
            <a:noFill/>
          </a:ln>
        </p:spPr>
        <p:txBody>
          <a:bodyPr spcFirstLastPara="1" wrap="square" lIns="91425" tIns="45700" rIns="91425" bIns="45700" anchor="t" anchorCtr="0">
            <a:noAutofit/>
          </a:bodyPr>
          <a:lstStyle>
            <a:lvl1pPr marL="730843" marR="0" lvl="0" indent="-365422" rtl="0">
              <a:lnSpc>
                <a:spcPct val="115000"/>
              </a:lnSpc>
              <a:spcBef>
                <a:spcPts val="0"/>
              </a:spcBef>
              <a:spcAft>
                <a:spcPts val="0"/>
              </a:spcAft>
              <a:buClr>
                <a:schemeClr val="dk1"/>
              </a:buClr>
              <a:buSzPts val="1200"/>
              <a:buFont typeface="Arial"/>
              <a:buNone/>
              <a:defRPr sz="1919" b="0" i="0" u="none" strike="noStrike" cap="none">
                <a:solidFill>
                  <a:schemeClr val="dk1"/>
                </a:solidFill>
                <a:latin typeface="Roboto"/>
                <a:ea typeface="Roboto"/>
                <a:cs typeface="Roboto"/>
                <a:sym typeface="Roboto"/>
              </a:defRPr>
            </a:lvl1pPr>
            <a:lvl2pPr marL="1461686" marR="0" lvl="1"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2pPr>
            <a:lvl3pPr marL="2192530" marR="0" lvl="2"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3pPr>
            <a:lvl4pPr marL="2923373" marR="0" lvl="3"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4pPr>
            <a:lvl5pPr marL="3654217" marR="0" lvl="4"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5pPr>
            <a:lvl6pPr marL="4385060" marR="0" lvl="5" indent="-365422" algn="l" rtl="0">
              <a:lnSpc>
                <a:spcPct val="100000"/>
              </a:lnSpc>
              <a:spcBef>
                <a:spcPts val="1598"/>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6pPr>
            <a:lvl7pPr marL="5115904" marR="0" lvl="6"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7pPr>
            <a:lvl8pPr marL="5846747" marR="0" lvl="7"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8pPr>
            <a:lvl9pPr marL="6577590" marR="0" lvl="8"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9pPr>
          </a:lstStyle>
          <a:p>
            <a:endParaRPr/>
          </a:p>
        </p:txBody>
      </p:sp>
      <p:sp>
        <p:nvSpPr>
          <p:cNvPr id="50" name="Google Shape;50;p1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51" name="Google Shape;51;p10"/>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61"/>
        <p:cNvGrpSpPr/>
        <p:nvPr/>
      </p:nvGrpSpPr>
      <p:grpSpPr>
        <a:xfrm>
          <a:off x="0" y="0"/>
          <a:ext cx="0" cy="0"/>
          <a:chOff x="0" y="0"/>
          <a:chExt cx="0" cy="0"/>
        </a:xfrm>
      </p:grpSpPr>
      <p:sp>
        <p:nvSpPr>
          <p:cNvPr id="62" name="Google Shape;62;p13"/>
          <p:cNvSpPr/>
          <p:nvPr/>
        </p:nvSpPr>
        <p:spPr>
          <a:xfrm rot="10800000" flipH="1">
            <a:off x="0" y="230"/>
            <a:ext cx="14630400" cy="1660702"/>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
        <p:nvSpPr>
          <p:cNvPr id="63" name="Google Shape;63;p13"/>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3"/>
          <p:cNvSpPr/>
          <p:nvPr/>
        </p:nvSpPr>
        <p:spPr>
          <a:xfrm>
            <a:off x="512064" y="346509"/>
            <a:ext cx="2112960" cy="442630"/>
          </a:xfrm>
          <a:prstGeom prst="rect">
            <a:avLst/>
          </a:prstGeom>
          <a:noFill/>
          <a:ln>
            <a:noFill/>
          </a:ln>
        </p:spPr>
        <p:txBody>
          <a:bodyPr spcFirstLastPara="1" wrap="square" lIns="146144" tIns="73052" rIns="146144" bIns="73052"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919" b="1" i="0" u="none" strike="noStrike" cap="none">
                <a:solidFill>
                  <a:srgbClr val="FFFFFF"/>
                </a:solidFill>
                <a:latin typeface="Roboto"/>
                <a:ea typeface="Roboto"/>
                <a:cs typeface="Roboto"/>
                <a:sym typeface="Roboto"/>
              </a:rPr>
              <a:t>CASE STUDY</a:t>
            </a:r>
            <a:endParaRPr sz="1919" b="1" i="0" u="none" strike="noStrike" cap="none">
              <a:solidFill>
                <a:srgbClr val="FFFFFF"/>
              </a:solidFill>
              <a:latin typeface="Roboto"/>
              <a:ea typeface="Roboto"/>
              <a:cs typeface="Roboto"/>
              <a:sym typeface="Roboto"/>
            </a:endParaRPr>
          </a:p>
        </p:txBody>
      </p:sp>
      <p:sp>
        <p:nvSpPr>
          <p:cNvPr id="65" name="Google Shape;65;p1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6" name="Google Shape;66;p13"/>
          <p:cNvSpPr txBox="1">
            <a:spLocks noGrp="1"/>
          </p:cNvSpPr>
          <p:nvPr>
            <p:ph type="sldNum" idx="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41560" y="2202920"/>
            <a:ext cx="8426400" cy="3850834"/>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4"/>
          <p:cNvSpPr/>
          <p:nvPr/>
        </p:nvSpPr>
        <p:spPr>
          <a:xfrm>
            <a:off x="0" y="7990659"/>
            <a:ext cx="14630400" cy="279102"/>
          </a:xfrm>
          <a:prstGeom prst="rect">
            <a:avLst/>
          </a:prstGeom>
          <a:solidFill>
            <a:schemeClr val="accent2"/>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70" name="Google Shape;70;p14"/>
          <p:cNvSpPr txBox="1"/>
          <p:nvPr/>
        </p:nvSpPr>
        <p:spPr>
          <a:xfrm>
            <a:off x="10741240" y="7569851"/>
            <a:ext cx="3291840" cy="438314"/>
          </a:xfrm>
          <a:prstGeom prst="rect">
            <a:avLst/>
          </a:prstGeom>
          <a:noFill/>
          <a:ln>
            <a:noFill/>
          </a:ln>
        </p:spPr>
        <p:txBody>
          <a:bodyPr spcFirstLastPara="1" wrap="square" lIns="146144" tIns="146144" rIns="146144" bIns="146144"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US" sz="959" b="0" i="0" u="none" strike="noStrike" cap="none">
                <a:solidFill>
                  <a:srgbClr val="EEEEEE"/>
                </a:solidFill>
                <a:latin typeface="Roboto"/>
                <a:ea typeface="Roboto"/>
                <a:cs typeface="Roboto"/>
                <a:sym typeface="Roboto"/>
              </a:rPr>
              <a:t>WWW.WELLFRAME.COM</a:t>
            </a:r>
            <a:endParaRPr sz="2238" b="0" i="0" u="none" strike="noStrike" cap="none">
              <a:solidFill>
                <a:srgbClr val="000000"/>
              </a:solidFill>
              <a:latin typeface="Roboto"/>
              <a:ea typeface="Roboto"/>
              <a:cs typeface="Roboto"/>
              <a:sym typeface="Roboto"/>
            </a:endParaRPr>
          </a:p>
        </p:txBody>
      </p:sp>
      <p:sp>
        <p:nvSpPr>
          <p:cNvPr id="71" name="Google Shape;71;p14"/>
          <p:cNvSpPr txBox="1"/>
          <p:nvPr/>
        </p:nvSpPr>
        <p:spPr>
          <a:xfrm>
            <a:off x="10005400" y="6975551"/>
            <a:ext cx="4027680" cy="629177"/>
          </a:xfrm>
          <a:prstGeom prst="rect">
            <a:avLst/>
          </a:prstGeom>
          <a:noFill/>
          <a:ln>
            <a:noFill/>
          </a:ln>
        </p:spPr>
        <p:txBody>
          <a:bodyPr spcFirstLastPara="1" wrap="square" lIns="146144" tIns="146144" rIns="146144" bIns="146144"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1439" b="0" i="0" u="none" strike="noStrike" cap="none">
                <a:solidFill>
                  <a:srgbClr val="FFFFFF"/>
                </a:solidFill>
                <a:latin typeface="Roboto"/>
                <a:ea typeface="Roboto"/>
                <a:cs typeface="Roboto"/>
                <a:sym typeface="Roboto"/>
              </a:rPr>
              <a:t>Find us online:</a:t>
            </a:r>
            <a:endParaRPr sz="1439"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US" sz="1439" b="1" i="0" u="none" strike="noStrike" cap="none">
                <a:solidFill>
                  <a:srgbClr val="FFFFFF"/>
                </a:solidFill>
                <a:latin typeface="Roboto"/>
                <a:ea typeface="Roboto"/>
                <a:cs typeface="Roboto"/>
                <a:sym typeface="Roboto"/>
              </a:rPr>
              <a:t>linkedin.com/company/wellframe</a:t>
            </a:r>
            <a:endParaRPr sz="1439" b="1" i="0" u="none" strike="noStrike" cap="none">
              <a:solidFill>
                <a:srgbClr val="FFFFFF"/>
              </a:solidFill>
              <a:latin typeface="Roboto"/>
              <a:ea typeface="Roboto"/>
              <a:cs typeface="Roboto"/>
              <a:sym typeface="Roboto"/>
            </a:endParaRPr>
          </a:p>
        </p:txBody>
      </p:sp>
      <p:sp>
        <p:nvSpPr>
          <p:cNvPr id="72" name="Google Shape;72;p14"/>
          <p:cNvSpPr/>
          <p:nvPr/>
        </p:nvSpPr>
        <p:spPr>
          <a:xfrm>
            <a:off x="2536120" y="1875263"/>
            <a:ext cx="141120" cy="4479053"/>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73" name="Google Shape;73;p1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999999"/>
                </a:solidFill>
                <a:latin typeface="Merriweather"/>
                <a:ea typeface="Merriweather"/>
                <a:cs typeface="Merriweather"/>
                <a:sym typeface="Merriweather"/>
              </a:defRPr>
            </a:lvl1pPr>
            <a:lvl2pPr lvl="1" algn="r" rtl="0">
              <a:buNone/>
              <a:defRPr sz="1598">
                <a:solidFill>
                  <a:srgbClr val="999999"/>
                </a:solidFill>
                <a:latin typeface="Merriweather"/>
                <a:ea typeface="Merriweather"/>
                <a:cs typeface="Merriweather"/>
                <a:sym typeface="Merriweather"/>
              </a:defRPr>
            </a:lvl2pPr>
            <a:lvl3pPr lvl="2" algn="r" rtl="0">
              <a:buNone/>
              <a:defRPr sz="1598">
                <a:solidFill>
                  <a:srgbClr val="999999"/>
                </a:solidFill>
                <a:latin typeface="Merriweather"/>
                <a:ea typeface="Merriweather"/>
                <a:cs typeface="Merriweather"/>
                <a:sym typeface="Merriweather"/>
              </a:defRPr>
            </a:lvl3pPr>
            <a:lvl4pPr lvl="3" algn="r" rtl="0">
              <a:buNone/>
              <a:defRPr sz="1598">
                <a:solidFill>
                  <a:srgbClr val="999999"/>
                </a:solidFill>
                <a:latin typeface="Merriweather"/>
                <a:ea typeface="Merriweather"/>
                <a:cs typeface="Merriweather"/>
                <a:sym typeface="Merriweather"/>
              </a:defRPr>
            </a:lvl4pPr>
            <a:lvl5pPr lvl="4" algn="r" rtl="0">
              <a:buNone/>
              <a:defRPr sz="1598">
                <a:solidFill>
                  <a:srgbClr val="999999"/>
                </a:solidFill>
                <a:latin typeface="Merriweather"/>
                <a:ea typeface="Merriweather"/>
                <a:cs typeface="Merriweather"/>
                <a:sym typeface="Merriweather"/>
              </a:defRPr>
            </a:lvl5pPr>
            <a:lvl6pPr lvl="5" algn="r" rtl="0">
              <a:buNone/>
              <a:defRPr sz="1598">
                <a:solidFill>
                  <a:srgbClr val="999999"/>
                </a:solidFill>
                <a:latin typeface="Merriweather"/>
                <a:ea typeface="Merriweather"/>
                <a:cs typeface="Merriweather"/>
                <a:sym typeface="Merriweather"/>
              </a:defRPr>
            </a:lvl6pPr>
            <a:lvl7pPr lvl="6" algn="r" rtl="0">
              <a:buNone/>
              <a:defRPr sz="1598">
                <a:solidFill>
                  <a:srgbClr val="999999"/>
                </a:solidFill>
                <a:latin typeface="Merriweather"/>
                <a:ea typeface="Merriweather"/>
                <a:cs typeface="Merriweather"/>
                <a:sym typeface="Merriweather"/>
              </a:defRPr>
            </a:lvl7pPr>
            <a:lvl8pPr lvl="7" algn="r" rtl="0">
              <a:buNone/>
              <a:defRPr sz="1598">
                <a:solidFill>
                  <a:srgbClr val="999999"/>
                </a:solidFill>
                <a:latin typeface="Merriweather"/>
                <a:ea typeface="Merriweather"/>
                <a:cs typeface="Merriweather"/>
                <a:sym typeface="Merriweather"/>
              </a:defRPr>
            </a:lvl8pPr>
            <a:lvl9pPr lvl="8" algn="r" rtl="0">
              <a:buNone/>
              <a:defRPr sz="1598">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7" name="Google Shape;77;p15"/>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6602682" y="3087584"/>
            <a:ext cx="7227618" cy="784830"/>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2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962367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unnel">
  <p:cSld name="TITLE_ONLY_2">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0" name="Google Shape;80;p16"/>
          <p:cNvPicPr preferRelativeResize="0"/>
          <p:nvPr/>
        </p:nvPicPr>
        <p:blipFill>
          <a:blip r:embed="rId2">
            <a:alphaModFix/>
          </a:blip>
          <a:stretch>
            <a:fillRect/>
          </a:stretch>
        </p:blipFill>
        <p:spPr>
          <a:xfrm>
            <a:off x="243840" y="1628245"/>
            <a:ext cx="14142724" cy="5686976"/>
          </a:xfrm>
          <a:prstGeom prst="rect">
            <a:avLst/>
          </a:prstGeom>
          <a:noFill/>
          <a:ln>
            <a:noFill/>
          </a:ln>
        </p:spPr>
      </p:pic>
      <p:sp>
        <p:nvSpPr>
          <p:cNvPr id="81" name="Google Shape;81;p1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85" name="Google Shape;85;p17"/>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86" name="Google Shape;86;p17"/>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87" name="Google Shape;87;p17"/>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88" name="Google Shape;88;p17"/>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89" name="Google Shape;89;p17"/>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90" name="Google Shape;90;p17"/>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91" name="Google Shape;91;p17"/>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8"/>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95" name="Google Shape;95;p18"/>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96" name="Google Shape;96;p18"/>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97" name="Google Shape;97;p18"/>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98" name="Google Shape;98;p18"/>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99" name="Google Shape;99;p18"/>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00" name="Google Shape;100;p18"/>
          <p:cNvSpPr/>
          <p:nvPr/>
        </p:nvSpPr>
        <p:spPr>
          <a:xfrm>
            <a:off x="726288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01" name="Google Shape;101;p18"/>
          <p:cNvSpPr txBox="1">
            <a:spLocks noGrp="1"/>
          </p:cNvSpPr>
          <p:nvPr>
            <p:ph type="body" idx="4"/>
          </p:nvPr>
        </p:nvSpPr>
        <p:spPr>
          <a:xfrm>
            <a:off x="7998000" y="2424334"/>
            <a:ext cx="639984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02" name="Google Shape;102;p18"/>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03" name="Google Shape;103;p1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07" name="Google Shape;107;p19"/>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08" name="Google Shape;108;p19"/>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09" name="Google Shape;109;p19"/>
          <p:cNvSpPr/>
          <p:nvPr/>
        </p:nvSpPr>
        <p:spPr>
          <a:xfrm>
            <a:off x="726288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10" name="Google Shape;110;p19"/>
          <p:cNvSpPr/>
          <p:nvPr/>
        </p:nvSpPr>
        <p:spPr>
          <a:xfrm>
            <a:off x="7262880" y="3961792"/>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11" name="Google Shape;111;p19"/>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2" name="Google Shape;112;p19"/>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3" name="Google Shape;113;p19"/>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4" name="Google Shape;114;p19"/>
          <p:cNvSpPr txBox="1">
            <a:spLocks noGrp="1"/>
          </p:cNvSpPr>
          <p:nvPr>
            <p:ph type="body" idx="4"/>
          </p:nvPr>
        </p:nvSpPr>
        <p:spPr>
          <a:xfrm>
            <a:off x="7998000" y="2424334"/>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5" name="Google Shape;115;p19"/>
          <p:cNvSpPr txBox="1">
            <a:spLocks noGrp="1"/>
          </p:cNvSpPr>
          <p:nvPr>
            <p:ph type="body" idx="5"/>
          </p:nvPr>
        </p:nvSpPr>
        <p:spPr>
          <a:xfrm>
            <a:off x="7998000" y="4043741"/>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6" name="Google Shape;116;p19"/>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17" name="Google Shape;117;p1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20"/>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21" name="Google Shape;121;p20"/>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22" name="Google Shape;122;p20"/>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23" name="Google Shape;123;p20"/>
          <p:cNvSpPr/>
          <p:nvPr/>
        </p:nvSpPr>
        <p:spPr>
          <a:xfrm>
            <a:off x="726288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24" name="Google Shape;124;p20"/>
          <p:cNvSpPr/>
          <p:nvPr/>
        </p:nvSpPr>
        <p:spPr>
          <a:xfrm>
            <a:off x="7262880" y="3961792"/>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25" name="Google Shape;125;p20"/>
          <p:cNvSpPr/>
          <p:nvPr/>
        </p:nvSpPr>
        <p:spPr>
          <a:xfrm>
            <a:off x="726288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6</a:t>
            </a:r>
            <a:endParaRPr sz="2557">
              <a:solidFill>
                <a:srgbClr val="6A7179"/>
              </a:solidFill>
              <a:latin typeface="Roboto Light"/>
              <a:ea typeface="Roboto Light"/>
              <a:cs typeface="Roboto Light"/>
              <a:sym typeface="Roboto Light"/>
            </a:endParaRPr>
          </a:p>
        </p:txBody>
      </p:sp>
      <p:sp>
        <p:nvSpPr>
          <p:cNvPr id="126" name="Google Shape;126;p20"/>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27" name="Google Shape;127;p20"/>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28" name="Google Shape;128;p20"/>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Char char="●"/>
              <a:defRPr sz="2238">
                <a:solidFill>
                  <a:schemeClr val="dk1"/>
                </a:solidFill>
              </a:defRPr>
            </a:lvl1pPr>
            <a:lvl2pPr marL="1461686" lvl="1" indent="-487229" rtl="0">
              <a:spcBef>
                <a:spcPts val="0"/>
              </a:spcBef>
              <a:spcAft>
                <a:spcPts val="0"/>
              </a:spcAft>
              <a:buSzPts val="1200"/>
              <a:buChar char="○"/>
              <a:defRPr sz="1918"/>
            </a:lvl2pPr>
            <a:lvl3pPr marL="2192530" lvl="2" indent="-487229" rtl="0">
              <a:spcBef>
                <a:spcPts val="0"/>
              </a:spcBef>
              <a:spcAft>
                <a:spcPts val="0"/>
              </a:spcAft>
              <a:buSzPts val="1200"/>
              <a:buChar char="■"/>
              <a:defRPr sz="1918"/>
            </a:lvl3pPr>
            <a:lvl4pPr marL="2923373" lvl="3" indent="-487229" rtl="0">
              <a:spcBef>
                <a:spcPts val="0"/>
              </a:spcBef>
              <a:spcAft>
                <a:spcPts val="0"/>
              </a:spcAft>
              <a:buSzPts val="1200"/>
              <a:buChar char="●"/>
              <a:defRPr sz="1918"/>
            </a:lvl4pPr>
            <a:lvl5pPr marL="3654218" lvl="4" indent="-487229" rtl="0">
              <a:spcBef>
                <a:spcPts val="0"/>
              </a:spcBef>
              <a:spcAft>
                <a:spcPts val="0"/>
              </a:spcAft>
              <a:buSzPts val="1200"/>
              <a:buChar char="○"/>
              <a:defRPr sz="1918"/>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29" name="Google Shape;129;p20"/>
          <p:cNvSpPr txBox="1">
            <a:spLocks noGrp="1"/>
          </p:cNvSpPr>
          <p:nvPr>
            <p:ph type="body" idx="4"/>
          </p:nvPr>
        </p:nvSpPr>
        <p:spPr>
          <a:xfrm>
            <a:off x="7998000" y="2424334"/>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30" name="Google Shape;130;p20"/>
          <p:cNvSpPr txBox="1">
            <a:spLocks noGrp="1"/>
          </p:cNvSpPr>
          <p:nvPr>
            <p:ph type="body" idx="5"/>
          </p:nvPr>
        </p:nvSpPr>
        <p:spPr>
          <a:xfrm>
            <a:off x="7998000" y="4043741"/>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31" name="Google Shape;131;p20"/>
          <p:cNvSpPr txBox="1">
            <a:spLocks noGrp="1"/>
          </p:cNvSpPr>
          <p:nvPr>
            <p:ph type="body" idx="6"/>
          </p:nvPr>
        </p:nvSpPr>
        <p:spPr>
          <a:xfrm>
            <a:off x="7998000" y="5647905"/>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32" name="Google Shape;132;p20"/>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33" name="Google Shape;133;p2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498720" y="1356278"/>
            <a:ext cx="13632960" cy="5466459"/>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3pPr>
            <a:lvl4pPr marL="2923373" lvl="3" indent="-487229" rtl="0">
              <a:spcBef>
                <a:spcPts val="1598"/>
              </a:spcBef>
              <a:spcAft>
                <a:spcPts val="0"/>
              </a:spcAft>
              <a:buSzPts val="1200"/>
              <a:buFont typeface="Roboto"/>
              <a:buChar char="●"/>
              <a:defRPr sz="1918">
                <a:latin typeface="Roboto"/>
                <a:ea typeface="Roboto"/>
                <a:cs typeface="Roboto"/>
                <a:sym typeface="Roboto"/>
              </a:defRPr>
            </a:lvl4pPr>
            <a:lvl5pPr marL="3654218" lvl="4" indent="-507531" rtl="0">
              <a:spcBef>
                <a:spcPts val="0"/>
              </a:spcBef>
              <a:spcAft>
                <a:spcPts val="0"/>
              </a:spcAft>
              <a:buSzPts val="1400"/>
              <a:buFont typeface="Roboto"/>
              <a:buChar char="○"/>
              <a:defRPr>
                <a:latin typeface="Roboto"/>
                <a:ea typeface="Roboto"/>
                <a:cs typeface="Roboto"/>
                <a:sym typeface="Roboto"/>
              </a:defRPr>
            </a:lvl5pPr>
            <a:lvl6pPr marL="4385061" lvl="5" indent="-507531" rtl="0">
              <a:spcBef>
                <a:spcPts val="0"/>
              </a:spcBef>
              <a:spcAft>
                <a:spcPts val="0"/>
              </a:spcAft>
              <a:buSzPts val="1400"/>
              <a:buChar char="■"/>
              <a:defRPr/>
            </a:lvl6pPr>
            <a:lvl7pPr marL="5115904" lvl="6" indent="-507531" rtl="0">
              <a:spcBef>
                <a:spcPts val="0"/>
              </a:spcBef>
              <a:spcAft>
                <a:spcPts val="0"/>
              </a:spcAft>
              <a:buSzPts val="1400"/>
              <a:buChar char="●"/>
              <a:defRPr/>
            </a:lvl7pPr>
            <a:lvl8pPr marL="5846747" lvl="7" indent="-507531" rtl="0">
              <a:spcBef>
                <a:spcPts val="0"/>
              </a:spcBef>
              <a:spcAft>
                <a:spcPts val="0"/>
              </a:spcAft>
              <a:buSzPts val="1400"/>
              <a:buChar char="○"/>
              <a:defRPr/>
            </a:lvl8pPr>
            <a:lvl9pPr marL="6577590" lvl="8" indent="-507531" rtl="0">
              <a:spcBef>
                <a:spcPts val="0"/>
              </a:spcBef>
              <a:spcAft>
                <a:spcPts val="0"/>
              </a:spcAft>
              <a:buSzPts val="1400"/>
              <a:buChar char="■"/>
              <a:defRPr/>
            </a:lvl9pPr>
          </a:lstStyle>
          <a:p>
            <a:endParaRPr/>
          </a:p>
        </p:txBody>
      </p:sp>
      <p:sp>
        <p:nvSpPr>
          <p:cNvPr id="137" name="Google Shape;137;p21"/>
          <p:cNvSpPr/>
          <p:nvPr/>
        </p:nvSpPr>
        <p:spPr>
          <a:xfrm>
            <a:off x="0" y="7210182"/>
            <a:ext cx="14630400" cy="1019536"/>
          </a:xfrm>
          <a:prstGeom prst="rect">
            <a:avLst/>
          </a:prstGeom>
          <a:solidFill>
            <a:srgbClr val="D9E3E7"/>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grpSp>
        <p:nvGrpSpPr>
          <p:cNvPr id="138" name="Google Shape;138;p21"/>
          <p:cNvGrpSpPr/>
          <p:nvPr/>
        </p:nvGrpSpPr>
        <p:grpSpPr>
          <a:xfrm>
            <a:off x="720760" y="5416770"/>
            <a:ext cx="5370480" cy="2812072"/>
            <a:chOff x="1257656" y="7649272"/>
            <a:chExt cx="9196027" cy="4815692"/>
          </a:xfrm>
        </p:grpSpPr>
        <p:pic>
          <p:nvPicPr>
            <p:cNvPr id="139" name="Google Shape;139;p21"/>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140" name="Google Shape;140;p21"/>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41" name="Google Shape;141;p21"/>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42" name="Google Shape;142;p21"/>
          <p:cNvPicPr preferRelativeResize="0"/>
          <p:nvPr/>
        </p:nvPicPr>
        <p:blipFill rotWithShape="1">
          <a:blip r:embed="rId5">
            <a:alphaModFix/>
          </a:blip>
          <a:srcRect l="-3480" t="-1111" r="3480" b="40347"/>
          <a:stretch/>
        </p:blipFill>
        <p:spPr>
          <a:xfrm>
            <a:off x="4120602" y="4515391"/>
            <a:ext cx="10509798" cy="3714315"/>
          </a:xfrm>
          <a:prstGeom prst="rect">
            <a:avLst/>
          </a:prstGeom>
          <a:noFill/>
          <a:ln>
            <a:noFill/>
          </a:ln>
        </p:spPr>
      </p:pic>
      <p:sp>
        <p:nvSpPr>
          <p:cNvPr id="143" name="Google Shape;143;p21"/>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85" name="Google Shape;85;p17"/>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86" name="Google Shape;86;p17"/>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87" name="Google Shape;87;p17"/>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88" name="Google Shape;88;p17"/>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89" name="Google Shape;89;p17"/>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90" name="Google Shape;90;p17"/>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91" name="Google Shape;91;p17"/>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8"/>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95" name="Google Shape;95;p18"/>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96" name="Google Shape;96;p18"/>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97" name="Google Shape;97;p18"/>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98" name="Google Shape;98;p18"/>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99" name="Google Shape;99;p18"/>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00" name="Google Shape;100;p18"/>
          <p:cNvSpPr/>
          <p:nvPr/>
        </p:nvSpPr>
        <p:spPr>
          <a:xfrm>
            <a:off x="726288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01" name="Google Shape;101;p18"/>
          <p:cNvSpPr txBox="1">
            <a:spLocks noGrp="1"/>
          </p:cNvSpPr>
          <p:nvPr>
            <p:ph type="body" idx="4"/>
          </p:nvPr>
        </p:nvSpPr>
        <p:spPr>
          <a:xfrm>
            <a:off x="7998000" y="2424335"/>
            <a:ext cx="639984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02" name="Google Shape;102;p18"/>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03" name="Google Shape;103;p1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07" name="Google Shape;107;p19"/>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08" name="Google Shape;108;p19"/>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09" name="Google Shape;109;p19"/>
          <p:cNvSpPr/>
          <p:nvPr/>
        </p:nvSpPr>
        <p:spPr>
          <a:xfrm>
            <a:off x="726288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10" name="Google Shape;110;p19"/>
          <p:cNvSpPr/>
          <p:nvPr/>
        </p:nvSpPr>
        <p:spPr>
          <a:xfrm>
            <a:off x="7262880" y="3961791"/>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11" name="Google Shape;111;p19"/>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2" name="Google Shape;112;p19"/>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3" name="Google Shape;113;p19"/>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4" name="Google Shape;114;p19"/>
          <p:cNvSpPr txBox="1">
            <a:spLocks noGrp="1"/>
          </p:cNvSpPr>
          <p:nvPr>
            <p:ph type="body" idx="4"/>
          </p:nvPr>
        </p:nvSpPr>
        <p:spPr>
          <a:xfrm>
            <a:off x="7998000" y="2424335"/>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5" name="Google Shape;115;p19"/>
          <p:cNvSpPr txBox="1">
            <a:spLocks noGrp="1"/>
          </p:cNvSpPr>
          <p:nvPr>
            <p:ph type="body" idx="5"/>
          </p:nvPr>
        </p:nvSpPr>
        <p:spPr>
          <a:xfrm>
            <a:off x="7998000" y="4043741"/>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6" name="Google Shape;116;p19"/>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17" name="Google Shape;117;p1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20"/>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21" name="Google Shape;121;p20"/>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22" name="Google Shape;122;p20"/>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23" name="Google Shape;123;p20"/>
          <p:cNvSpPr/>
          <p:nvPr/>
        </p:nvSpPr>
        <p:spPr>
          <a:xfrm>
            <a:off x="726288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24" name="Google Shape;124;p20"/>
          <p:cNvSpPr/>
          <p:nvPr/>
        </p:nvSpPr>
        <p:spPr>
          <a:xfrm>
            <a:off x="7262880" y="3961791"/>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25" name="Google Shape;125;p20"/>
          <p:cNvSpPr/>
          <p:nvPr/>
        </p:nvSpPr>
        <p:spPr>
          <a:xfrm>
            <a:off x="726288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6</a:t>
            </a:r>
            <a:endParaRPr sz="2557">
              <a:solidFill>
                <a:srgbClr val="6A7179"/>
              </a:solidFill>
              <a:latin typeface="Roboto Light"/>
              <a:ea typeface="Roboto Light"/>
              <a:cs typeface="Roboto Light"/>
              <a:sym typeface="Roboto Light"/>
            </a:endParaRPr>
          </a:p>
        </p:txBody>
      </p:sp>
      <p:sp>
        <p:nvSpPr>
          <p:cNvPr id="126" name="Google Shape;126;p20"/>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27" name="Google Shape;127;p20"/>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28" name="Google Shape;128;p20"/>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Char char="●"/>
              <a:defRPr sz="2238">
                <a:solidFill>
                  <a:schemeClr val="dk1"/>
                </a:solidFill>
              </a:defRPr>
            </a:lvl1pPr>
            <a:lvl2pPr marL="1461686" lvl="1" indent="-487229" rtl="0">
              <a:spcBef>
                <a:spcPts val="0"/>
              </a:spcBef>
              <a:spcAft>
                <a:spcPts val="0"/>
              </a:spcAft>
              <a:buSzPts val="1200"/>
              <a:buChar char="○"/>
              <a:defRPr sz="1919"/>
            </a:lvl2pPr>
            <a:lvl3pPr marL="2192530" lvl="2" indent="-487229" rtl="0">
              <a:spcBef>
                <a:spcPts val="0"/>
              </a:spcBef>
              <a:spcAft>
                <a:spcPts val="0"/>
              </a:spcAft>
              <a:buSzPts val="1200"/>
              <a:buChar char="■"/>
              <a:defRPr sz="1919"/>
            </a:lvl3pPr>
            <a:lvl4pPr marL="2923373" lvl="3" indent="-487229" rtl="0">
              <a:spcBef>
                <a:spcPts val="0"/>
              </a:spcBef>
              <a:spcAft>
                <a:spcPts val="0"/>
              </a:spcAft>
              <a:buSzPts val="1200"/>
              <a:buChar char="●"/>
              <a:defRPr sz="1919"/>
            </a:lvl4pPr>
            <a:lvl5pPr marL="3654217" lvl="4" indent="-487229" rtl="0">
              <a:spcBef>
                <a:spcPts val="0"/>
              </a:spcBef>
              <a:spcAft>
                <a:spcPts val="0"/>
              </a:spcAft>
              <a:buSzPts val="1200"/>
              <a:buChar char="○"/>
              <a:defRPr sz="1919"/>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29" name="Google Shape;129;p20"/>
          <p:cNvSpPr txBox="1">
            <a:spLocks noGrp="1"/>
          </p:cNvSpPr>
          <p:nvPr>
            <p:ph type="body" idx="4"/>
          </p:nvPr>
        </p:nvSpPr>
        <p:spPr>
          <a:xfrm>
            <a:off x="7998000" y="2424335"/>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30" name="Google Shape;130;p20"/>
          <p:cNvSpPr txBox="1">
            <a:spLocks noGrp="1"/>
          </p:cNvSpPr>
          <p:nvPr>
            <p:ph type="body" idx="5"/>
          </p:nvPr>
        </p:nvSpPr>
        <p:spPr>
          <a:xfrm>
            <a:off x="7998000" y="4043741"/>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31" name="Google Shape;131;p20"/>
          <p:cNvSpPr txBox="1">
            <a:spLocks noGrp="1"/>
          </p:cNvSpPr>
          <p:nvPr>
            <p:ph type="body" idx="6"/>
          </p:nvPr>
        </p:nvSpPr>
        <p:spPr>
          <a:xfrm>
            <a:off x="7998000" y="5647906"/>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32" name="Google Shape;132;p20"/>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33" name="Google Shape;133;p2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1" y="1828801"/>
            <a:ext cx="6348845" cy="1027211"/>
          </a:xfrm>
        </p:spPr>
        <p:txBody>
          <a:bodyPr>
            <a:normAutofit/>
          </a:bodyPr>
          <a:lstStyle>
            <a:lvl1pPr marL="0" indent="0" algn="l">
              <a:buNone/>
              <a:defRPr sz="4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1" y="2909210"/>
            <a:ext cx="8407853" cy="5030031"/>
          </a:xfrm>
        </p:spPr>
        <p:txBody>
          <a:bodyPr>
            <a:spAutoFit/>
          </a:bodyPr>
          <a:lstStyle>
            <a:lvl1pPr marL="514350" indent="-514350">
              <a:lnSpc>
                <a:spcPct val="150000"/>
              </a:lnSpc>
              <a:buClr>
                <a:schemeClr val="accent1"/>
              </a:buClr>
              <a:buFont typeface="+mj-lt"/>
              <a:buAutoNum type="arabicPeriod"/>
              <a:defRPr sz="2000" b="1" i="0">
                <a:solidFill>
                  <a:schemeClr val="accent2"/>
                </a:solidFill>
                <a:latin typeface="Arial Nova" panose="020B0504020202020204" pitchFamily="34" charset="0"/>
              </a:defRPr>
            </a:lvl1pPr>
            <a:lvl2pPr marL="1062990" indent="-514350">
              <a:buClr>
                <a:schemeClr val="accent1"/>
              </a:buClr>
              <a:buFont typeface="Courier New" panose="02070309020205020404" pitchFamily="49" charset="0"/>
              <a:buChar char="o"/>
              <a:defRPr sz="1800" b="0" i="0">
                <a:latin typeface="Arial Nova Light" panose="020B0304020202020204" pitchFamily="34" charset="0"/>
              </a:defRPr>
            </a:lvl2pPr>
            <a:lvl3pPr marL="1554480" indent="-457200">
              <a:buClr>
                <a:schemeClr val="accent1"/>
              </a:buClr>
              <a:buFont typeface="System Font Regular"/>
              <a:buChar char="–"/>
              <a:defRPr sz="1600" b="0" i="0">
                <a:latin typeface="Arial Nova Light" panose="020B0304020202020204" pitchFamily="34" charset="0"/>
              </a:defRPr>
            </a:lvl3pPr>
            <a:lvl4pPr marL="2103120" indent="-457200">
              <a:buClr>
                <a:schemeClr val="accent1"/>
              </a:buClr>
              <a:buFont typeface="Arial" panose="020B0604020202020204" pitchFamily="34" charset="0"/>
              <a:buChar char="•"/>
              <a:defRPr sz="1400" b="0" i="0">
                <a:latin typeface="Arial Nova Light" panose="020B0304020202020204" pitchFamily="34" charset="0"/>
              </a:defRPr>
            </a:lvl4pPr>
            <a:lvl5pPr marL="2651760" indent="-457200">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65973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498720" y="1356277"/>
            <a:ext cx="13632960" cy="5466458"/>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3pPr>
            <a:lvl4pPr marL="2923373" lvl="3" indent="-487229" rtl="0">
              <a:spcBef>
                <a:spcPts val="1598"/>
              </a:spcBef>
              <a:spcAft>
                <a:spcPts val="0"/>
              </a:spcAft>
              <a:buSzPts val="1200"/>
              <a:buFont typeface="Roboto"/>
              <a:buChar char="●"/>
              <a:defRPr sz="1919">
                <a:latin typeface="Roboto"/>
                <a:ea typeface="Roboto"/>
                <a:cs typeface="Roboto"/>
                <a:sym typeface="Roboto"/>
              </a:defRPr>
            </a:lvl4pPr>
            <a:lvl5pPr marL="3654217" lvl="4" indent="-507530" rtl="0">
              <a:spcBef>
                <a:spcPts val="0"/>
              </a:spcBef>
              <a:spcAft>
                <a:spcPts val="0"/>
              </a:spcAft>
              <a:buSzPts val="1400"/>
              <a:buFont typeface="Roboto"/>
              <a:buChar char="○"/>
              <a:defRPr>
                <a:latin typeface="Roboto"/>
                <a:ea typeface="Roboto"/>
                <a:cs typeface="Roboto"/>
                <a:sym typeface="Roboto"/>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endParaRPr/>
          </a:p>
        </p:txBody>
      </p:sp>
      <p:sp>
        <p:nvSpPr>
          <p:cNvPr id="137" name="Google Shape;137;p21"/>
          <p:cNvSpPr/>
          <p:nvPr/>
        </p:nvSpPr>
        <p:spPr>
          <a:xfrm>
            <a:off x="0" y="7210182"/>
            <a:ext cx="14630400" cy="1019536"/>
          </a:xfrm>
          <a:prstGeom prst="rect">
            <a:avLst/>
          </a:prstGeom>
          <a:solidFill>
            <a:srgbClr val="D9E3E7"/>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grpSp>
        <p:nvGrpSpPr>
          <p:cNvPr id="138" name="Google Shape;138;p21"/>
          <p:cNvGrpSpPr/>
          <p:nvPr/>
        </p:nvGrpSpPr>
        <p:grpSpPr>
          <a:xfrm>
            <a:off x="720760" y="5416769"/>
            <a:ext cx="5370480" cy="2812072"/>
            <a:chOff x="1257656" y="7649272"/>
            <a:chExt cx="9196027" cy="4815692"/>
          </a:xfrm>
        </p:grpSpPr>
        <p:pic>
          <p:nvPicPr>
            <p:cNvPr id="139" name="Google Shape;139;p21"/>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140" name="Google Shape;140;p21"/>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41" name="Google Shape;141;p21"/>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42" name="Google Shape;142;p21"/>
          <p:cNvPicPr preferRelativeResize="0"/>
          <p:nvPr/>
        </p:nvPicPr>
        <p:blipFill rotWithShape="1">
          <a:blip r:embed="rId5">
            <a:alphaModFix/>
          </a:blip>
          <a:srcRect l="-3480" t="-1111" r="3480" b="40347"/>
          <a:stretch/>
        </p:blipFill>
        <p:spPr>
          <a:xfrm>
            <a:off x="4120601" y="4515389"/>
            <a:ext cx="10509798" cy="3714316"/>
          </a:xfrm>
          <a:prstGeom prst="rect">
            <a:avLst/>
          </a:prstGeom>
          <a:noFill/>
          <a:ln>
            <a:noFill/>
          </a:ln>
        </p:spPr>
      </p:pic>
      <p:sp>
        <p:nvSpPr>
          <p:cNvPr id="143" name="Google Shape;143;p21"/>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22"/>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498720" y="1356278"/>
            <a:ext cx="13632960" cy="5466459"/>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3pPr>
            <a:lvl4pPr marL="2923373" lvl="3"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4pPr>
            <a:lvl5pPr marL="3654218" lvl="4" indent="-487229" rtl="0">
              <a:spcBef>
                <a:spcPts val="1598"/>
              </a:spcBef>
              <a:spcAft>
                <a:spcPts val="0"/>
              </a:spcAft>
              <a:buSzPts val="1200"/>
              <a:buFont typeface="Roboto"/>
              <a:buChar char="○"/>
              <a:defRPr sz="1918">
                <a:latin typeface="Roboto"/>
                <a:ea typeface="Roboto"/>
                <a:cs typeface="Roboto"/>
                <a:sym typeface="Roboto"/>
              </a:defRPr>
            </a:lvl5pPr>
            <a:lvl6pPr marL="4385061" lvl="5" indent="-507531" rtl="0">
              <a:spcBef>
                <a:spcPts val="0"/>
              </a:spcBef>
              <a:spcAft>
                <a:spcPts val="0"/>
              </a:spcAft>
              <a:buSzPts val="1400"/>
              <a:buChar char="■"/>
              <a:defRPr/>
            </a:lvl6pPr>
            <a:lvl7pPr marL="5115904" lvl="6" indent="-507531" rtl="0">
              <a:spcBef>
                <a:spcPts val="0"/>
              </a:spcBef>
              <a:spcAft>
                <a:spcPts val="0"/>
              </a:spcAft>
              <a:buSzPts val="1400"/>
              <a:buChar char="●"/>
              <a:defRPr/>
            </a:lvl7pPr>
            <a:lvl8pPr marL="5846747" lvl="7" indent="-507531" rtl="0">
              <a:spcBef>
                <a:spcPts val="0"/>
              </a:spcBef>
              <a:spcAft>
                <a:spcPts val="0"/>
              </a:spcAft>
              <a:buSzPts val="1400"/>
              <a:buChar char="○"/>
              <a:defRPr/>
            </a:lvl8pPr>
            <a:lvl9pPr marL="6577590" lvl="8" indent="-507531" rtl="0">
              <a:spcBef>
                <a:spcPts val="0"/>
              </a:spcBef>
              <a:spcAft>
                <a:spcPts val="0"/>
              </a:spcAft>
              <a:buSzPts val="1400"/>
              <a:buChar char="■"/>
              <a:defRPr/>
            </a:lvl9pPr>
          </a:lstStyle>
          <a:p>
            <a:endParaRPr/>
          </a:p>
        </p:txBody>
      </p:sp>
      <p:sp>
        <p:nvSpPr>
          <p:cNvPr id="149" name="Google Shape;149;p23"/>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50" name="Google Shape;150;p2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512064" y="511591"/>
            <a:ext cx="12618720" cy="814286"/>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512064" y="1503995"/>
            <a:ext cx="12618720" cy="5221405"/>
          </a:xfrm>
          <a:prstGeom prst="rect">
            <a:avLst/>
          </a:prstGeom>
          <a:noFill/>
          <a:ln>
            <a:noFill/>
          </a:ln>
        </p:spPr>
        <p:txBody>
          <a:bodyPr spcFirstLastPara="1" wrap="square" lIns="91425" tIns="45700" rIns="91425" bIns="45700" anchor="t" anchorCtr="0">
            <a:noAutofit/>
          </a:bodyPr>
          <a:lstStyle>
            <a:lvl1pPr marL="730843" lvl="0" indent="-548133" algn="l" rtl="0">
              <a:lnSpc>
                <a:spcPct val="90000"/>
              </a:lnSpc>
              <a:spcBef>
                <a:spcPts val="1198"/>
              </a:spcBef>
              <a:spcAft>
                <a:spcPts val="0"/>
              </a:spcAft>
              <a:buClr>
                <a:schemeClr val="dk2"/>
              </a:buClr>
              <a:buSzPts val="1800"/>
              <a:buChar char="●"/>
              <a:defRPr/>
            </a:lvl1pPr>
            <a:lvl2pPr marL="1461686" lvl="1" indent="-548133" algn="l" rtl="0">
              <a:lnSpc>
                <a:spcPct val="90000"/>
              </a:lnSpc>
              <a:spcBef>
                <a:spcPts val="600"/>
              </a:spcBef>
              <a:spcAft>
                <a:spcPts val="0"/>
              </a:spcAft>
              <a:buClr>
                <a:schemeClr val="dk2"/>
              </a:buClr>
              <a:buSzPts val="1800"/>
              <a:buChar char="○"/>
              <a:defRPr/>
            </a:lvl2pPr>
            <a:lvl3pPr marL="2192530" lvl="2" indent="-548133" algn="l" rtl="0">
              <a:lnSpc>
                <a:spcPct val="90000"/>
              </a:lnSpc>
              <a:spcBef>
                <a:spcPts val="600"/>
              </a:spcBef>
              <a:spcAft>
                <a:spcPts val="0"/>
              </a:spcAft>
              <a:buClr>
                <a:schemeClr val="dk2"/>
              </a:buClr>
              <a:buSzPts val="1800"/>
              <a:buChar char="■"/>
              <a:defRPr/>
            </a:lvl3pPr>
            <a:lvl4pPr marL="2923373" lvl="3" indent="-548133" algn="l" rtl="0">
              <a:lnSpc>
                <a:spcPct val="90000"/>
              </a:lnSpc>
              <a:spcBef>
                <a:spcPts val="600"/>
              </a:spcBef>
              <a:spcAft>
                <a:spcPts val="0"/>
              </a:spcAft>
              <a:buClr>
                <a:schemeClr val="dk2"/>
              </a:buClr>
              <a:buSzPts val="1800"/>
              <a:buChar char="●"/>
              <a:defRPr/>
            </a:lvl4pPr>
            <a:lvl5pPr marL="3654218" lvl="4" indent="-548133" algn="l" rtl="0">
              <a:lnSpc>
                <a:spcPct val="90000"/>
              </a:lnSpc>
              <a:spcBef>
                <a:spcPts val="600"/>
              </a:spcBef>
              <a:spcAft>
                <a:spcPts val="0"/>
              </a:spcAft>
              <a:buClr>
                <a:schemeClr val="dk2"/>
              </a:buClr>
              <a:buSzPts val="1800"/>
              <a:buChar char="○"/>
              <a:defRPr/>
            </a:lvl5pPr>
            <a:lvl6pPr marL="4385061" lvl="5" indent="-548133" algn="l" rtl="0">
              <a:lnSpc>
                <a:spcPct val="90000"/>
              </a:lnSpc>
              <a:spcBef>
                <a:spcPts val="600"/>
              </a:spcBef>
              <a:spcAft>
                <a:spcPts val="0"/>
              </a:spcAft>
              <a:buClr>
                <a:schemeClr val="dk1"/>
              </a:buClr>
              <a:buSzPts val="1800"/>
              <a:buChar char="■"/>
              <a:defRPr/>
            </a:lvl6pPr>
            <a:lvl7pPr marL="5115904" lvl="6" indent="-548133" algn="l" rtl="0">
              <a:lnSpc>
                <a:spcPct val="90000"/>
              </a:lnSpc>
              <a:spcBef>
                <a:spcPts val="600"/>
              </a:spcBef>
              <a:spcAft>
                <a:spcPts val="0"/>
              </a:spcAft>
              <a:buClr>
                <a:schemeClr val="dk1"/>
              </a:buClr>
              <a:buSzPts val="1800"/>
              <a:buChar char="●"/>
              <a:defRPr/>
            </a:lvl7pPr>
            <a:lvl8pPr marL="5846747" lvl="7" indent="-548133" algn="l" rtl="0">
              <a:lnSpc>
                <a:spcPct val="90000"/>
              </a:lnSpc>
              <a:spcBef>
                <a:spcPts val="600"/>
              </a:spcBef>
              <a:spcAft>
                <a:spcPts val="0"/>
              </a:spcAft>
              <a:buClr>
                <a:schemeClr val="dk1"/>
              </a:buClr>
              <a:buSzPts val="1800"/>
              <a:buChar char="○"/>
              <a:defRPr/>
            </a:lvl8pPr>
            <a:lvl9pPr marL="6577590" lvl="8" indent="-548133" algn="l" rtl="0">
              <a:lnSpc>
                <a:spcPct val="90000"/>
              </a:lnSpc>
              <a:spcBef>
                <a:spcPts val="600"/>
              </a:spcBef>
              <a:spcAft>
                <a:spcPts val="0"/>
              </a:spcAft>
              <a:buClr>
                <a:schemeClr val="dk1"/>
              </a:buClr>
              <a:buSzPts val="1800"/>
              <a:buChar char="■"/>
              <a:defRPr/>
            </a:lvl9pPr>
          </a:lstStyle>
          <a:p>
            <a:endParaRPr/>
          </a:p>
        </p:txBody>
      </p:sp>
      <p:sp>
        <p:nvSpPr>
          <p:cNvPr id="154" name="Google Shape;154;p24"/>
          <p:cNvSpPr txBox="1">
            <a:spLocks noGrp="1"/>
          </p:cNvSpPr>
          <p:nvPr>
            <p:ph type="dt" idx="10"/>
          </p:nvPr>
        </p:nvSpPr>
        <p:spPr>
          <a:xfrm>
            <a:off x="0" y="2"/>
            <a:ext cx="4800000" cy="47955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ftr" idx="11"/>
          </p:nvPr>
        </p:nvSpPr>
        <p:spPr>
          <a:xfrm>
            <a:off x="4846320" y="7627622"/>
            <a:ext cx="4937760" cy="43831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0" y="2"/>
            <a:ext cx="4800000" cy="479555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8" b="0" i="0" u="none" strike="noStrike" cap="none">
                <a:solidFill>
                  <a:schemeClr val="dk1"/>
                </a:solidFill>
                <a:latin typeface="Calibri"/>
                <a:ea typeface="Calibri"/>
                <a:cs typeface="Calibri"/>
                <a:sym typeface="Calibri"/>
              </a:defRPr>
            </a:lvl1pPr>
            <a:lvl2pPr marL="0" marR="0" lvl="1" indent="0" algn="l" rtl="0">
              <a:spcBef>
                <a:spcPts val="0"/>
              </a:spcBef>
              <a:buNone/>
              <a:defRPr sz="2158" b="0" i="0" u="none" strike="noStrike" cap="none">
                <a:solidFill>
                  <a:schemeClr val="dk1"/>
                </a:solidFill>
                <a:latin typeface="Calibri"/>
                <a:ea typeface="Calibri"/>
                <a:cs typeface="Calibri"/>
                <a:sym typeface="Calibri"/>
              </a:defRPr>
            </a:lvl2pPr>
            <a:lvl3pPr marL="0" marR="0" lvl="2" indent="0" algn="l" rtl="0">
              <a:spcBef>
                <a:spcPts val="0"/>
              </a:spcBef>
              <a:buNone/>
              <a:defRPr sz="2158" b="0" i="0" u="none" strike="noStrike" cap="none">
                <a:solidFill>
                  <a:schemeClr val="dk1"/>
                </a:solidFill>
                <a:latin typeface="Calibri"/>
                <a:ea typeface="Calibri"/>
                <a:cs typeface="Calibri"/>
                <a:sym typeface="Calibri"/>
              </a:defRPr>
            </a:lvl3pPr>
            <a:lvl4pPr marL="0" marR="0" lvl="3" indent="0" algn="l" rtl="0">
              <a:spcBef>
                <a:spcPts val="0"/>
              </a:spcBef>
              <a:buNone/>
              <a:defRPr sz="2158" b="0" i="0" u="none" strike="noStrike" cap="none">
                <a:solidFill>
                  <a:schemeClr val="dk1"/>
                </a:solidFill>
                <a:latin typeface="Calibri"/>
                <a:ea typeface="Calibri"/>
                <a:cs typeface="Calibri"/>
                <a:sym typeface="Calibri"/>
              </a:defRPr>
            </a:lvl4pPr>
            <a:lvl5pPr marL="0" marR="0" lvl="4" indent="0" algn="l" rtl="0">
              <a:spcBef>
                <a:spcPts val="0"/>
              </a:spcBef>
              <a:buNone/>
              <a:defRPr sz="2158" b="0" i="0" u="none" strike="noStrike" cap="none">
                <a:solidFill>
                  <a:schemeClr val="dk1"/>
                </a:solidFill>
                <a:latin typeface="Calibri"/>
                <a:ea typeface="Calibri"/>
                <a:cs typeface="Calibri"/>
                <a:sym typeface="Calibri"/>
              </a:defRPr>
            </a:lvl5pPr>
            <a:lvl6pPr marL="0" marR="0" lvl="5" indent="0" algn="l" rtl="0">
              <a:spcBef>
                <a:spcPts val="0"/>
              </a:spcBef>
              <a:buNone/>
              <a:defRPr sz="2158" b="0" i="0" u="none" strike="noStrike" cap="none">
                <a:solidFill>
                  <a:schemeClr val="dk1"/>
                </a:solidFill>
                <a:latin typeface="Calibri"/>
                <a:ea typeface="Calibri"/>
                <a:cs typeface="Calibri"/>
                <a:sym typeface="Calibri"/>
              </a:defRPr>
            </a:lvl6pPr>
            <a:lvl7pPr marL="0" marR="0" lvl="6" indent="0" algn="l" rtl="0">
              <a:spcBef>
                <a:spcPts val="0"/>
              </a:spcBef>
              <a:buNone/>
              <a:defRPr sz="2158" b="0" i="0" u="none" strike="noStrike" cap="none">
                <a:solidFill>
                  <a:schemeClr val="dk1"/>
                </a:solidFill>
                <a:latin typeface="Calibri"/>
                <a:ea typeface="Calibri"/>
                <a:cs typeface="Calibri"/>
                <a:sym typeface="Calibri"/>
              </a:defRPr>
            </a:lvl7pPr>
            <a:lvl8pPr marL="0" marR="0" lvl="7" indent="0" algn="l" rtl="0">
              <a:spcBef>
                <a:spcPts val="0"/>
              </a:spcBef>
              <a:buNone/>
              <a:defRPr sz="2158" b="0" i="0" u="none" strike="noStrike" cap="none">
                <a:solidFill>
                  <a:schemeClr val="dk1"/>
                </a:solidFill>
                <a:latin typeface="Calibri"/>
                <a:ea typeface="Calibri"/>
                <a:cs typeface="Calibri"/>
                <a:sym typeface="Calibri"/>
              </a:defRPr>
            </a:lvl8pPr>
            <a:lvl9pPr marL="0" marR="0" lvl="8" indent="0" algn="l" rtl="0">
              <a:spcBef>
                <a:spcPts val="0"/>
              </a:spcBef>
              <a:buNone/>
              <a:defRPr sz="2158"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5"/>
          <p:cNvSpPr txBox="1">
            <a:spLocks noGrp="1"/>
          </p:cNvSpPr>
          <p:nvPr>
            <p:ph type="body" idx="1"/>
          </p:nvPr>
        </p:nvSpPr>
        <p:spPr>
          <a:xfrm>
            <a:off x="498720" y="1843956"/>
            <a:ext cx="6399840" cy="5466459"/>
          </a:xfrm>
          <a:prstGeom prst="rect">
            <a:avLst/>
          </a:prstGeom>
          <a:noFill/>
          <a:ln>
            <a:noFill/>
          </a:ln>
        </p:spPr>
        <p:txBody>
          <a:bodyPr spcFirstLastPara="1" wrap="square" lIns="91425" tIns="91425" rIns="91425" bIns="91425" anchor="ctr" anchorCtr="0">
            <a:noAutofit/>
          </a:bodyPr>
          <a:lstStyle>
            <a:lvl1pPr marL="730843" lvl="0" indent="-507531"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Font typeface="Roboto"/>
              <a:buChar char="●"/>
              <a:defRPr sz="1918">
                <a:latin typeface="Roboto"/>
                <a:ea typeface="Roboto"/>
                <a:cs typeface="Roboto"/>
                <a:sym typeface="Roboto"/>
              </a:defRPr>
            </a:lvl7pPr>
            <a:lvl8pPr marL="5846747" lvl="7" indent="-487229" rtl="0">
              <a:spcBef>
                <a:spcPts val="0"/>
              </a:spcBef>
              <a:spcAft>
                <a:spcPts val="0"/>
              </a:spcAft>
              <a:buSzPts val="1200"/>
              <a:buFont typeface="Roboto"/>
              <a:buChar char="○"/>
              <a:defRPr sz="1918">
                <a:latin typeface="Roboto"/>
                <a:ea typeface="Roboto"/>
                <a:cs typeface="Roboto"/>
                <a:sym typeface="Roboto"/>
              </a:defRPr>
            </a:lvl8pPr>
            <a:lvl9pPr marL="6577590" lvl="8" indent="-487229" rtl="0">
              <a:spcBef>
                <a:spcPts val="0"/>
              </a:spcBef>
              <a:spcAft>
                <a:spcPts val="0"/>
              </a:spcAft>
              <a:buSzPts val="1200"/>
              <a:buFont typeface="Roboto"/>
              <a:buChar char="■"/>
              <a:defRPr sz="1918">
                <a:latin typeface="Roboto"/>
                <a:ea typeface="Roboto"/>
                <a:cs typeface="Roboto"/>
                <a:sym typeface="Roboto"/>
              </a:defRPr>
            </a:lvl9pPr>
          </a:lstStyle>
          <a:p>
            <a:endParaRPr/>
          </a:p>
        </p:txBody>
      </p:sp>
      <p:sp>
        <p:nvSpPr>
          <p:cNvPr id="160" name="Google Shape;160;p25"/>
          <p:cNvSpPr txBox="1">
            <a:spLocks noGrp="1"/>
          </p:cNvSpPr>
          <p:nvPr>
            <p:ph type="body" idx="2"/>
          </p:nvPr>
        </p:nvSpPr>
        <p:spPr>
          <a:xfrm>
            <a:off x="7731840" y="1843956"/>
            <a:ext cx="6399840" cy="5466459"/>
          </a:xfrm>
          <a:prstGeom prst="rect">
            <a:avLst/>
          </a:prstGeom>
          <a:noFill/>
          <a:ln>
            <a:noFill/>
          </a:ln>
        </p:spPr>
        <p:txBody>
          <a:bodyPr spcFirstLastPara="1" wrap="square" lIns="91425" tIns="91425" rIns="91425" bIns="91425" anchor="ctr" anchorCtr="0">
            <a:noAutofit/>
          </a:bodyPr>
          <a:lstStyle>
            <a:lvl1pPr marL="730843" lvl="0" indent="-507531"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Font typeface="Roboto"/>
              <a:buChar char="●"/>
              <a:defRPr sz="1918">
                <a:latin typeface="Roboto"/>
                <a:ea typeface="Roboto"/>
                <a:cs typeface="Roboto"/>
                <a:sym typeface="Roboto"/>
              </a:defRPr>
            </a:lvl7pPr>
            <a:lvl8pPr marL="5846747" lvl="7" indent="-487229" rtl="0">
              <a:spcBef>
                <a:spcPts val="0"/>
              </a:spcBef>
              <a:spcAft>
                <a:spcPts val="0"/>
              </a:spcAft>
              <a:buSzPts val="1200"/>
              <a:buFont typeface="Roboto"/>
              <a:buChar char="○"/>
              <a:defRPr sz="1918">
                <a:latin typeface="Roboto"/>
                <a:ea typeface="Roboto"/>
                <a:cs typeface="Roboto"/>
                <a:sym typeface="Roboto"/>
              </a:defRPr>
            </a:lvl8pPr>
            <a:lvl9pPr marL="6577590" lvl="8" indent="-487229" rtl="0">
              <a:spcBef>
                <a:spcPts val="0"/>
              </a:spcBef>
              <a:spcAft>
                <a:spcPts val="0"/>
              </a:spcAft>
              <a:buSzPts val="1200"/>
              <a:buFont typeface="Roboto"/>
              <a:buChar char="■"/>
              <a:defRPr sz="1918">
                <a:latin typeface="Roboto"/>
                <a:ea typeface="Roboto"/>
                <a:cs typeface="Roboto"/>
                <a:sym typeface="Roboto"/>
              </a:defRPr>
            </a:lvl9pPr>
          </a:lstStyle>
          <a:p>
            <a:endParaRPr/>
          </a:p>
        </p:txBody>
      </p:sp>
      <p:sp>
        <p:nvSpPr>
          <p:cNvPr id="161" name="Google Shape;161;p25"/>
          <p:cNvSpPr txBox="1">
            <a:spLocks noGrp="1"/>
          </p:cNvSpPr>
          <p:nvPr>
            <p:ph type="sldNum" idx="12"/>
          </p:nvPr>
        </p:nvSpPr>
        <p:spPr>
          <a:xfrm>
            <a:off x="6876253" y="7560368"/>
            <a:ext cx="877920" cy="629658"/>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62" name="Google Shape;162;p25"/>
          <p:cNvSpPr/>
          <p:nvPr/>
        </p:nvSpPr>
        <p:spPr>
          <a:xfrm>
            <a:off x="0" y="8067444"/>
            <a:ext cx="14630400" cy="158254"/>
          </a:xfrm>
          <a:prstGeom prst="rect">
            <a:avLst/>
          </a:prstGeom>
          <a:solidFill>
            <a:srgbClr val="0AD7C8"/>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936346" y="1929426"/>
            <a:ext cx="5481600" cy="4385059"/>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7"/>
          <p:cNvSpPr/>
          <p:nvPr/>
        </p:nvSpPr>
        <p:spPr>
          <a:xfrm>
            <a:off x="0" y="7990659"/>
            <a:ext cx="14630400" cy="279581"/>
          </a:xfrm>
          <a:prstGeom prst="rect">
            <a:avLst/>
          </a:prstGeom>
          <a:solidFill>
            <a:srgbClr val="FFFFFF"/>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grpSp>
        <p:nvGrpSpPr>
          <p:cNvPr id="170" name="Google Shape;170;p27"/>
          <p:cNvGrpSpPr/>
          <p:nvPr/>
        </p:nvGrpSpPr>
        <p:grpSpPr>
          <a:xfrm>
            <a:off x="736214" y="1727301"/>
            <a:ext cx="5896862" cy="4753981"/>
            <a:chOff x="1806363" y="1221920"/>
            <a:chExt cx="3685539" cy="2973990"/>
          </a:xfrm>
        </p:grpSpPr>
        <p:sp>
          <p:nvSpPr>
            <p:cNvPr id="171" name="Google Shape;171;p27"/>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sp>
          <p:nvSpPr>
            <p:cNvPr id="172" name="Google Shape;172;p27"/>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grpSp>
      <p:sp>
        <p:nvSpPr>
          <p:cNvPr id="173" name="Google Shape;173;p27" descr="Click to add picture"/>
          <p:cNvSpPr>
            <a:spLocks noGrp="1"/>
          </p:cNvSpPr>
          <p:nvPr>
            <p:ph type="pic" idx="2"/>
          </p:nvPr>
        </p:nvSpPr>
        <p:spPr>
          <a:xfrm>
            <a:off x="7315202" y="23373"/>
            <a:ext cx="7315200" cy="820616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38"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498720" y="1356282"/>
            <a:ext cx="13632960" cy="5466240"/>
          </a:xfrm>
          <a:prstGeom prst="rect">
            <a:avLst/>
          </a:prstGeom>
          <a:noFill/>
          <a:ln>
            <a:noFill/>
          </a:ln>
        </p:spPr>
        <p:txBody>
          <a:bodyPr spcFirstLastPara="1" wrap="square" lIns="91425" tIns="91425" rIns="91425" bIns="91425" anchor="ctr" anchorCtr="0">
            <a:noAutofit/>
          </a:bodyPr>
          <a:lstStyle>
            <a:lvl1pPr marL="730843" lvl="0" indent="-507531" rtl="0">
              <a:spcBef>
                <a:spcPts val="0"/>
              </a:spcBef>
              <a:spcAft>
                <a:spcPts val="0"/>
              </a:spcAft>
              <a:buSzPts val="1400"/>
              <a:buChar char="●"/>
              <a:defRPr/>
            </a:lvl1pPr>
            <a:lvl2pPr marL="1461686" lvl="1" indent="-507531" rtl="0">
              <a:spcBef>
                <a:spcPts val="0"/>
              </a:spcBef>
              <a:spcAft>
                <a:spcPts val="0"/>
              </a:spcAft>
              <a:buSzPts val="1400"/>
              <a:buChar char="○"/>
              <a:defRPr/>
            </a:lvl2pPr>
            <a:lvl3pPr marL="2192530" lvl="2" indent="-507531" rtl="0">
              <a:spcBef>
                <a:spcPts val="0"/>
              </a:spcBef>
              <a:spcAft>
                <a:spcPts val="0"/>
              </a:spcAft>
              <a:buSzPts val="1400"/>
              <a:buChar char="■"/>
              <a:defRPr/>
            </a:lvl3pPr>
            <a:lvl4pPr marL="2923373" lvl="3" indent="-507531" rtl="0">
              <a:spcBef>
                <a:spcPts val="0"/>
              </a:spcBef>
              <a:spcAft>
                <a:spcPts val="0"/>
              </a:spcAft>
              <a:buSzPts val="1400"/>
              <a:buChar char="●"/>
              <a:defRPr/>
            </a:lvl4pPr>
            <a:lvl5pPr marL="3654218" lvl="4" indent="-507531" rtl="0">
              <a:spcBef>
                <a:spcPts val="0"/>
              </a:spcBef>
              <a:spcAft>
                <a:spcPts val="0"/>
              </a:spcAft>
              <a:buSzPts val="1400"/>
              <a:buChar char="○"/>
              <a:defRPr/>
            </a:lvl5pPr>
            <a:lvl6pPr marL="4385061" lvl="5" indent="-507531" rtl="0">
              <a:spcBef>
                <a:spcPts val="0"/>
              </a:spcBef>
              <a:spcAft>
                <a:spcPts val="0"/>
              </a:spcAft>
              <a:buSzPts val="1400"/>
              <a:buChar char="■"/>
              <a:defRPr/>
            </a:lvl6pPr>
            <a:lvl7pPr marL="5115904" lvl="6" indent="-507531" rtl="0">
              <a:spcBef>
                <a:spcPts val="0"/>
              </a:spcBef>
              <a:spcAft>
                <a:spcPts val="0"/>
              </a:spcAft>
              <a:buSzPts val="1400"/>
              <a:buChar char="●"/>
              <a:defRPr/>
            </a:lvl7pPr>
            <a:lvl8pPr marL="5846747" lvl="7" indent="-507531" rtl="0">
              <a:spcBef>
                <a:spcPts val="0"/>
              </a:spcBef>
              <a:spcAft>
                <a:spcPts val="0"/>
              </a:spcAft>
              <a:buSzPts val="1400"/>
              <a:buChar char="○"/>
              <a:defRPr/>
            </a:lvl8pPr>
            <a:lvl9pPr marL="6577590" lvl="8" indent="-507531" rtl="0">
              <a:spcBef>
                <a:spcPts val="0"/>
              </a:spcBef>
              <a:spcAft>
                <a:spcPts val="0"/>
              </a:spcAft>
              <a:buSzPts val="1400"/>
              <a:buChar char="■"/>
              <a:defRPr/>
            </a:lvl9pPr>
          </a:lstStyle>
          <a:p>
            <a:endParaRPr/>
          </a:p>
        </p:txBody>
      </p:sp>
      <p:sp>
        <p:nvSpPr>
          <p:cNvPr id="199" name="Google Shape;199;p36"/>
          <p:cNvSpPr txBox="1">
            <a:spLocks noGrp="1"/>
          </p:cNvSpPr>
          <p:nvPr>
            <p:ph type="sldNum" idx="12"/>
          </p:nvPr>
        </p:nvSpPr>
        <p:spPr>
          <a:xfrm>
            <a:off x="6876253" y="7560390"/>
            <a:ext cx="877920" cy="629758"/>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0518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7" rtl="0">
              <a:spcBef>
                <a:spcPts val="0"/>
              </a:spcBef>
              <a:spcAft>
                <a:spcPts val="0"/>
              </a:spcAft>
              <a:buSzPts val="1400"/>
              <a:buChar char="●"/>
              <a:defRPr/>
            </a:lvl1pPr>
            <a:lvl2pPr marL="1463005" lvl="1" indent="-507987" rtl="0">
              <a:spcBef>
                <a:spcPts val="0"/>
              </a:spcBef>
              <a:spcAft>
                <a:spcPts val="0"/>
              </a:spcAft>
              <a:buSzPts val="1400"/>
              <a:buChar char="○"/>
              <a:defRPr/>
            </a:lvl2pPr>
            <a:lvl3pPr marL="2194506" lvl="2" indent="-507987" rtl="0">
              <a:spcBef>
                <a:spcPts val="0"/>
              </a:spcBef>
              <a:spcAft>
                <a:spcPts val="0"/>
              </a:spcAft>
              <a:buSzPts val="1400"/>
              <a:buChar char="■"/>
              <a:defRPr/>
            </a:lvl3pPr>
            <a:lvl4pPr marL="2926006" lvl="3" indent="-507987" rtl="0">
              <a:spcBef>
                <a:spcPts val="0"/>
              </a:spcBef>
              <a:spcAft>
                <a:spcPts val="0"/>
              </a:spcAft>
              <a:buSzPts val="1400"/>
              <a:buChar char="●"/>
              <a:defRPr/>
            </a:lvl4pPr>
            <a:lvl5pPr marL="3657509" lvl="4" indent="-507987" rtl="0">
              <a:spcBef>
                <a:spcPts val="0"/>
              </a:spcBef>
              <a:spcAft>
                <a:spcPts val="0"/>
              </a:spcAft>
              <a:buSzPts val="1400"/>
              <a:buChar char="○"/>
              <a:defRPr/>
            </a:lvl5pPr>
            <a:lvl6pPr marL="4389011" lvl="5" indent="-507987" rtl="0">
              <a:spcBef>
                <a:spcPts val="0"/>
              </a:spcBef>
              <a:spcAft>
                <a:spcPts val="0"/>
              </a:spcAft>
              <a:buSzPts val="1400"/>
              <a:buChar char="■"/>
              <a:defRPr/>
            </a:lvl6pPr>
            <a:lvl7pPr marL="5120512" lvl="6" indent="-507987" rtl="0">
              <a:spcBef>
                <a:spcPts val="0"/>
              </a:spcBef>
              <a:spcAft>
                <a:spcPts val="0"/>
              </a:spcAft>
              <a:buSzPts val="1400"/>
              <a:buChar char="●"/>
              <a:defRPr/>
            </a:lvl7pPr>
            <a:lvl8pPr marL="5852014" lvl="7" indent="-507987" rtl="0">
              <a:spcBef>
                <a:spcPts val="0"/>
              </a:spcBef>
              <a:spcAft>
                <a:spcPts val="0"/>
              </a:spcAft>
              <a:buSzPts val="1400"/>
              <a:buChar char="○"/>
              <a:defRPr/>
            </a:lvl8pPr>
            <a:lvl9pPr marL="6583515" lvl="8" indent="-507987"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7"/>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451932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498720" y="1356277"/>
            <a:ext cx="13632960" cy="5466458"/>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3pPr>
            <a:lvl4pPr marL="2923373" lvl="3"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4pPr>
            <a:lvl5pPr marL="3654217" lvl="4" indent="-487229" rtl="0">
              <a:spcBef>
                <a:spcPts val="1598"/>
              </a:spcBef>
              <a:spcAft>
                <a:spcPts val="0"/>
              </a:spcAft>
              <a:buSzPts val="1200"/>
              <a:buFont typeface="Roboto"/>
              <a:buChar char="○"/>
              <a:defRPr sz="1919">
                <a:latin typeface="Roboto"/>
                <a:ea typeface="Roboto"/>
                <a:cs typeface="Roboto"/>
                <a:sym typeface="Roboto"/>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endParaRPr/>
          </a:p>
        </p:txBody>
      </p:sp>
      <p:sp>
        <p:nvSpPr>
          <p:cNvPr id="149" name="Google Shape;149;p23"/>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50" name="Google Shape;150;p2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512064" y="511590"/>
            <a:ext cx="12618720" cy="814286"/>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512064" y="1503996"/>
            <a:ext cx="12618720" cy="5221405"/>
          </a:xfrm>
          <a:prstGeom prst="rect">
            <a:avLst/>
          </a:prstGeom>
          <a:noFill/>
          <a:ln>
            <a:noFill/>
          </a:ln>
        </p:spPr>
        <p:txBody>
          <a:bodyPr spcFirstLastPara="1" wrap="square" lIns="91425" tIns="45700" rIns="91425" bIns="45700" anchor="t" anchorCtr="0">
            <a:noAutofit/>
          </a:bodyPr>
          <a:lstStyle>
            <a:lvl1pPr marL="730843" lvl="0" indent="-548132" algn="l" rtl="0">
              <a:lnSpc>
                <a:spcPct val="90000"/>
              </a:lnSpc>
              <a:spcBef>
                <a:spcPts val="1199"/>
              </a:spcBef>
              <a:spcAft>
                <a:spcPts val="0"/>
              </a:spcAft>
              <a:buClr>
                <a:schemeClr val="dk2"/>
              </a:buClr>
              <a:buSzPts val="1800"/>
              <a:buChar char="●"/>
              <a:defRPr/>
            </a:lvl1pPr>
            <a:lvl2pPr marL="1461686" lvl="1" indent="-548132" algn="l" rtl="0">
              <a:lnSpc>
                <a:spcPct val="90000"/>
              </a:lnSpc>
              <a:spcBef>
                <a:spcPts val="600"/>
              </a:spcBef>
              <a:spcAft>
                <a:spcPts val="0"/>
              </a:spcAft>
              <a:buClr>
                <a:schemeClr val="dk2"/>
              </a:buClr>
              <a:buSzPts val="1800"/>
              <a:buChar char="○"/>
              <a:defRPr/>
            </a:lvl2pPr>
            <a:lvl3pPr marL="2192530" lvl="2" indent="-548132" algn="l" rtl="0">
              <a:lnSpc>
                <a:spcPct val="90000"/>
              </a:lnSpc>
              <a:spcBef>
                <a:spcPts val="600"/>
              </a:spcBef>
              <a:spcAft>
                <a:spcPts val="0"/>
              </a:spcAft>
              <a:buClr>
                <a:schemeClr val="dk2"/>
              </a:buClr>
              <a:buSzPts val="1800"/>
              <a:buChar char="■"/>
              <a:defRPr/>
            </a:lvl3pPr>
            <a:lvl4pPr marL="2923373" lvl="3" indent="-548132" algn="l" rtl="0">
              <a:lnSpc>
                <a:spcPct val="90000"/>
              </a:lnSpc>
              <a:spcBef>
                <a:spcPts val="600"/>
              </a:spcBef>
              <a:spcAft>
                <a:spcPts val="0"/>
              </a:spcAft>
              <a:buClr>
                <a:schemeClr val="dk2"/>
              </a:buClr>
              <a:buSzPts val="1800"/>
              <a:buChar char="●"/>
              <a:defRPr/>
            </a:lvl4pPr>
            <a:lvl5pPr marL="3654217" lvl="4" indent="-548132" algn="l" rtl="0">
              <a:lnSpc>
                <a:spcPct val="90000"/>
              </a:lnSpc>
              <a:spcBef>
                <a:spcPts val="600"/>
              </a:spcBef>
              <a:spcAft>
                <a:spcPts val="0"/>
              </a:spcAft>
              <a:buClr>
                <a:schemeClr val="dk2"/>
              </a:buClr>
              <a:buSzPts val="1800"/>
              <a:buChar char="○"/>
              <a:defRPr/>
            </a:lvl5pPr>
            <a:lvl6pPr marL="4385060" lvl="5" indent="-548132" algn="l" rtl="0">
              <a:lnSpc>
                <a:spcPct val="90000"/>
              </a:lnSpc>
              <a:spcBef>
                <a:spcPts val="600"/>
              </a:spcBef>
              <a:spcAft>
                <a:spcPts val="0"/>
              </a:spcAft>
              <a:buClr>
                <a:schemeClr val="dk1"/>
              </a:buClr>
              <a:buSzPts val="1800"/>
              <a:buChar char="■"/>
              <a:defRPr/>
            </a:lvl6pPr>
            <a:lvl7pPr marL="5115904" lvl="6" indent="-548132" algn="l" rtl="0">
              <a:lnSpc>
                <a:spcPct val="90000"/>
              </a:lnSpc>
              <a:spcBef>
                <a:spcPts val="600"/>
              </a:spcBef>
              <a:spcAft>
                <a:spcPts val="0"/>
              </a:spcAft>
              <a:buClr>
                <a:schemeClr val="dk1"/>
              </a:buClr>
              <a:buSzPts val="1800"/>
              <a:buChar char="●"/>
              <a:defRPr/>
            </a:lvl7pPr>
            <a:lvl8pPr marL="5846747" lvl="7" indent="-548132" algn="l" rtl="0">
              <a:lnSpc>
                <a:spcPct val="90000"/>
              </a:lnSpc>
              <a:spcBef>
                <a:spcPts val="600"/>
              </a:spcBef>
              <a:spcAft>
                <a:spcPts val="0"/>
              </a:spcAft>
              <a:buClr>
                <a:schemeClr val="dk1"/>
              </a:buClr>
              <a:buSzPts val="1800"/>
              <a:buChar char="○"/>
              <a:defRPr/>
            </a:lvl8pPr>
            <a:lvl9pPr marL="6577590" lvl="8" indent="-548132" algn="l" rtl="0">
              <a:lnSpc>
                <a:spcPct val="90000"/>
              </a:lnSpc>
              <a:spcBef>
                <a:spcPts val="600"/>
              </a:spcBef>
              <a:spcAft>
                <a:spcPts val="0"/>
              </a:spcAft>
              <a:buClr>
                <a:schemeClr val="dk1"/>
              </a:buClr>
              <a:buSzPts val="1800"/>
              <a:buChar char="■"/>
              <a:defRPr/>
            </a:lvl9pPr>
          </a:lstStyle>
          <a:p>
            <a:endParaRPr/>
          </a:p>
        </p:txBody>
      </p:sp>
      <p:sp>
        <p:nvSpPr>
          <p:cNvPr id="154" name="Google Shape;154;p24"/>
          <p:cNvSpPr txBox="1">
            <a:spLocks noGrp="1"/>
          </p:cNvSpPr>
          <p:nvPr>
            <p:ph type="dt" idx="10"/>
          </p:nvPr>
        </p:nvSpPr>
        <p:spPr>
          <a:xfrm>
            <a:off x="0" y="1"/>
            <a:ext cx="4800000" cy="479555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ftr" idx="11"/>
          </p:nvPr>
        </p:nvSpPr>
        <p:spPr>
          <a:xfrm>
            <a:off x="4846320" y="7627621"/>
            <a:ext cx="4937760" cy="438314"/>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0" y="1"/>
            <a:ext cx="4800000" cy="479555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8" b="0" i="0" u="none" strike="noStrike" cap="none">
                <a:solidFill>
                  <a:schemeClr val="dk1"/>
                </a:solidFill>
                <a:latin typeface="Calibri"/>
                <a:ea typeface="Calibri"/>
                <a:cs typeface="Calibri"/>
                <a:sym typeface="Calibri"/>
              </a:defRPr>
            </a:lvl1pPr>
            <a:lvl2pPr marL="0" marR="0" lvl="1" indent="0" algn="l" rtl="0">
              <a:spcBef>
                <a:spcPts val="0"/>
              </a:spcBef>
              <a:buNone/>
              <a:defRPr sz="2158" b="0" i="0" u="none" strike="noStrike" cap="none">
                <a:solidFill>
                  <a:schemeClr val="dk1"/>
                </a:solidFill>
                <a:latin typeface="Calibri"/>
                <a:ea typeface="Calibri"/>
                <a:cs typeface="Calibri"/>
                <a:sym typeface="Calibri"/>
              </a:defRPr>
            </a:lvl2pPr>
            <a:lvl3pPr marL="0" marR="0" lvl="2" indent="0" algn="l" rtl="0">
              <a:spcBef>
                <a:spcPts val="0"/>
              </a:spcBef>
              <a:buNone/>
              <a:defRPr sz="2158" b="0" i="0" u="none" strike="noStrike" cap="none">
                <a:solidFill>
                  <a:schemeClr val="dk1"/>
                </a:solidFill>
                <a:latin typeface="Calibri"/>
                <a:ea typeface="Calibri"/>
                <a:cs typeface="Calibri"/>
                <a:sym typeface="Calibri"/>
              </a:defRPr>
            </a:lvl3pPr>
            <a:lvl4pPr marL="0" marR="0" lvl="3" indent="0" algn="l" rtl="0">
              <a:spcBef>
                <a:spcPts val="0"/>
              </a:spcBef>
              <a:buNone/>
              <a:defRPr sz="2158" b="0" i="0" u="none" strike="noStrike" cap="none">
                <a:solidFill>
                  <a:schemeClr val="dk1"/>
                </a:solidFill>
                <a:latin typeface="Calibri"/>
                <a:ea typeface="Calibri"/>
                <a:cs typeface="Calibri"/>
                <a:sym typeface="Calibri"/>
              </a:defRPr>
            </a:lvl4pPr>
            <a:lvl5pPr marL="0" marR="0" lvl="4" indent="0" algn="l" rtl="0">
              <a:spcBef>
                <a:spcPts val="0"/>
              </a:spcBef>
              <a:buNone/>
              <a:defRPr sz="2158" b="0" i="0" u="none" strike="noStrike" cap="none">
                <a:solidFill>
                  <a:schemeClr val="dk1"/>
                </a:solidFill>
                <a:latin typeface="Calibri"/>
                <a:ea typeface="Calibri"/>
                <a:cs typeface="Calibri"/>
                <a:sym typeface="Calibri"/>
              </a:defRPr>
            </a:lvl5pPr>
            <a:lvl6pPr marL="0" marR="0" lvl="5" indent="0" algn="l" rtl="0">
              <a:spcBef>
                <a:spcPts val="0"/>
              </a:spcBef>
              <a:buNone/>
              <a:defRPr sz="2158" b="0" i="0" u="none" strike="noStrike" cap="none">
                <a:solidFill>
                  <a:schemeClr val="dk1"/>
                </a:solidFill>
                <a:latin typeface="Calibri"/>
                <a:ea typeface="Calibri"/>
                <a:cs typeface="Calibri"/>
                <a:sym typeface="Calibri"/>
              </a:defRPr>
            </a:lvl6pPr>
            <a:lvl7pPr marL="0" marR="0" lvl="6" indent="0" algn="l" rtl="0">
              <a:spcBef>
                <a:spcPts val="0"/>
              </a:spcBef>
              <a:buNone/>
              <a:defRPr sz="2158" b="0" i="0" u="none" strike="noStrike" cap="none">
                <a:solidFill>
                  <a:schemeClr val="dk1"/>
                </a:solidFill>
                <a:latin typeface="Calibri"/>
                <a:ea typeface="Calibri"/>
                <a:cs typeface="Calibri"/>
                <a:sym typeface="Calibri"/>
              </a:defRPr>
            </a:lvl7pPr>
            <a:lvl8pPr marL="0" marR="0" lvl="7" indent="0" algn="l" rtl="0">
              <a:spcBef>
                <a:spcPts val="0"/>
              </a:spcBef>
              <a:buNone/>
              <a:defRPr sz="2158" b="0" i="0" u="none" strike="noStrike" cap="none">
                <a:solidFill>
                  <a:schemeClr val="dk1"/>
                </a:solidFill>
                <a:latin typeface="Calibri"/>
                <a:ea typeface="Calibri"/>
                <a:cs typeface="Calibri"/>
                <a:sym typeface="Calibri"/>
              </a:defRPr>
            </a:lvl8pPr>
            <a:lvl9pPr marL="0" marR="0" lvl="8" indent="0" algn="l" rtl="0">
              <a:spcBef>
                <a:spcPts val="0"/>
              </a:spcBef>
              <a:buNone/>
              <a:defRPr sz="2158"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hasCustomPrompt="1"/>
          </p:nvPr>
        </p:nvSpPr>
        <p:spPr>
          <a:xfrm>
            <a:off x="457200" y="220940"/>
            <a:ext cx="900743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BA6687A8-6324-2A99-8B0F-F9A3570B2892}"/>
              </a:ext>
            </a:extLst>
          </p:cNvPr>
          <p:cNvSpPr>
            <a:spLocks noGrp="1"/>
          </p:cNvSpPr>
          <p:nvPr>
            <p:ph type="body" sz="quarter" idx="11" hasCustomPrompt="1"/>
          </p:nvPr>
        </p:nvSpPr>
        <p:spPr>
          <a:xfrm>
            <a:off x="457199" y="1525143"/>
            <a:ext cx="9007433"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FD0C7C4E-AF28-265E-C26D-3932635726EF}"/>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B1BCCBF9-E06B-47D1-F33D-BCA5D39859DD}"/>
              </a:ext>
            </a:extLst>
          </p:cNvPr>
          <p:cNvSpPr>
            <a:spLocks noGrp="1"/>
          </p:cNvSpPr>
          <p:nvPr>
            <p:ph type="body" sz="quarter" idx="15" hasCustomPrompt="1"/>
          </p:nvPr>
        </p:nvSpPr>
        <p:spPr>
          <a:xfrm>
            <a:off x="457200" y="2245663"/>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106570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5"/>
          <p:cNvSpPr txBox="1">
            <a:spLocks noGrp="1"/>
          </p:cNvSpPr>
          <p:nvPr>
            <p:ph type="body" idx="1"/>
          </p:nvPr>
        </p:nvSpPr>
        <p:spPr>
          <a:xfrm>
            <a:off x="49872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160" name="Google Shape;160;p25"/>
          <p:cNvSpPr txBox="1">
            <a:spLocks noGrp="1"/>
          </p:cNvSpPr>
          <p:nvPr>
            <p:ph type="body" idx="2"/>
          </p:nvPr>
        </p:nvSpPr>
        <p:spPr>
          <a:xfrm>
            <a:off x="773184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161" name="Google Shape;161;p25"/>
          <p:cNvSpPr txBox="1">
            <a:spLocks noGrp="1"/>
          </p:cNvSpPr>
          <p:nvPr>
            <p:ph type="sldNum" idx="12"/>
          </p:nvPr>
        </p:nvSpPr>
        <p:spPr>
          <a:xfrm>
            <a:off x="6876253" y="7560368"/>
            <a:ext cx="877920" cy="629657"/>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62" name="Google Shape;162;p25"/>
          <p:cNvSpPr/>
          <p:nvPr/>
        </p:nvSpPr>
        <p:spPr>
          <a:xfrm>
            <a:off x="0" y="8067443"/>
            <a:ext cx="14630400" cy="158254"/>
          </a:xfrm>
          <a:prstGeom prst="rect">
            <a:avLst/>
          </a:prstGeom>
          <a:solidFill>
            <a:srgbClr val="0AD7C8"/>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936346" y="1929426"/>
            <a:ext cx="5481600" cy="4385059"/>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7"/>
          <p:cNvSpPr/>
          <p:nvPr/>
        </p:nvSpPr>
        <p:spPr>
          <a:xfrm>
            <a:off x="0" y="7990658"/>
            <a:ext cx="14630400" cy="279581"/>
          </a:xfrm>
          <a:prstGeom prst="rect">
            <a:avLst/>
          </a:prstGeom>
          <a:solidFill>
            <a:srgbClr val="FFFFFF"/>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grpSp>
        <p:nvGrpSpPr>
          <p:cNvPr id="170" name="Google Shape;170;p27"/>
          <p:cNvGrpSpPr/>
          <p:nvPr/>
        </p:nvGrpSpPr>
        <p:grpSpPr>
          <a:xfrm>
            <a:off x="736212" y="1727301"/>
            <a:ext cx="5896862" cy="4753981"/>
            <a:chOff x="1806363" y="1221920"/>
            <a:chExt cx="3685539" cy="2973990"/>
          </a:xfrm>
        </p:grpSpPr>
        <p:sp>
          <p:nvSpPr>
            <p:cNvPr id="171" name="Google Shape;171;p27"/>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sp>
          <p:nvSpPr>
            <p:cNvPr id="172" name="Google Shape;172;p27"/>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grpSp>
      <p:sp>
        <p:nvSpPr>
          <p:cNvPr id="173" name="Google Shape;173;p27" descr="Click to add picture"/>
          <p:cNvSpPr>
            <a:spLocks noGrp="1"/>
          </p:cNvSpPr>
          <p:nvPr>
            <p:ph type="pic" idx="2"/>
          </p:nvPr>
        </p:nvSpPr>
        <p:spPr>
          <a:xfrm>
            <a:off x="7315201" y="23373"/>
            <a:ext cx="7315200" cy="820616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38"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98720" y="468199"/>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498720" y="1356281"/>
            <a:ext cx="13632960" cy="5466240"/>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Char char="●"/>
              <a:defRPr/>
            </a:lvl1pPr>
            <a:lvl2pPr marL="1461686" lvl="1" indent="-507530" rtl="0">
              <a:spcBef>
                <a:spcPts val="0"/>
              </a:spcBef>
              <a:spcAft>
                <a:spcPts val="0"/>
              </a:spcAft>
              <a:buSzPts val="1400"/>
              <a:buChar char="○"/>
              <a:defRPr/>
            </a:lvl2pPr>
            <a:lvl3pPr marL="2192530" lvl="2" indent="-507530" rtl="0">
              <a:spcBef>
                <a:spcPts val="0"/>
              </a:spcBef>
              <a:spcAft>
                <a:spcPts val="0"/>
              </a:spcAft>
              <a:buSzPts val="1400"/>
              <a:buChar char="■"/>
              <a:defRPr/>
            </a:lvl3pPr>
            <a:lvl4pPr marL="2923373" lvl="3" indent="-507530" rtl="0">
              <a:spcBef>
                <a:spcPts val="0"/>
              </a:spcBef>
              <a:spcAft>
                <a:spcPts val="0"/>
              </a:spcAft>
              <a:buSzPts val="1400"/>
              <a:buChar char="●"/>
              <a:defRPr/>
            </a:lvl4pPr>
            <a:lvl5pPr marL="3654217" lvl="4" indent="-507530" rtl="0">
              <a:spcBef>
                <a:spcPts val="0"/>
              </a:spcBef>
              <a:spcAft>
                <a:spcPts val="0"/>
              </a:spcAft>
              <a:buSzPts val="1400"/>
              <a:buChar char="○"/>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endParaRPr/>
          </a:p>
        </p:txBody>
      </p:sp>
      <p:sp>
        <p:nvSpPr>
          <p:cNvPr id="199" name="Google Shape;199;p36"/>
          <p:cNvSpPr txBox="1">
            <a:spLocks noGrp="1"/>
          </p:cNvSpPr>
          <p:nvPr>
            <p:ph type="sldNum" idx="12"/>
          </p:nvPr>
        </p:nvSpPr>
        <p:spPr>
          <a:xfrm>
            <a:off x="6876253" y="7560388"/>
            <a:ext cx="877920" cy="629759"/>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0518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451932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01"/>
        <p:cNvGrpSpPr/>
        <p:nvPr/>
      </p:nvGrpSpPr>
      <p:grpSpPr>
        <a:xfrm>
          <a:off x="0" y="0"/>
          <a:ext cx="0" cy="0"/>
          <a:chOff x="0" y="0"/>
          <a:chExt cx="0" cy="0"/>
        </a:xfrm>
      </p:grpSpPr>
      <p:sp>
        <p:nvSpPr>
          <p:cNvPr id="802" name="Google Shape;802;p115"/>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48977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2"/>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7" rtl="0">
              <a:spcBef>
                <a:spcPts val="0"/>
              </a:spcBef>
              <a:spcAft>
                <a:spcPts val="0"/>
              </a:spcAft>
              <a:buSzPts val="1400"/>
              <a:buChar char="●"/>
              <a:defRPr/>
            </a:lvl1pPr>
            <a:lvl2pPr marL="1463005" lvl="1" indent="-507987" rtl="0">
              <a:spcBef>
                <a:spcPts val="0"/>
              </a:spcBef>
              <a:spcAft>
                <a:spcPts val="0"/>
              </a:spcAft>
              <a:buSzPts val="1400"/>
              <a:buChar char="○"/>
              <a:defRPr/>
            </a:lvl2pPr>
            <a:lvl3pPr marL="2194506" lvl="2" indent="-507987" rtl="0">
              <a:spcBef>
                <a:spcPts val="0"/>
              </a:spcBef>
              <a:spcAft>
                <a:spcPts val="0"/>
              </a:spcAft>
              <a:buSzPts val="1400"/>
              <a:buChar char="■"/>
              <a:defRPr/>
            </a:lvl3pPr>
            <a:lvl4pPr marL="2926006" lvl="3" indent="-507987" rtl="0">
              <a:spcBef>
                <a:spcPts val="0"/>
              </a:spcBef>
              <a:spcAft>
                <a:spcPts val="0"/>
              </a:spcAft>
              <a:buSzPts val="1400"/>
              <a:buChar char="●"/>
              <a:defRPr/>
            </a:lvl4pPr>
            <a:lvl5pPr marL="3657509" lvl="4" indent="-507987" rtl="0">
              <a:spcBef>
                <a:spcPts val="0"/>
              </a:spcBef>
              <a:spcAft>
                <a:spcPts val="0"/>
              </a:spcAft>
              <a:buSzPts val="1400"/>
              <a:buChar char="○"/>
              <a:defRPr/>
            </a:lvl5pPr>
            <a:lvl6pPr marL="4389011" lvl="5" indent="-507987" rtl="0">
              <a:spcBef>
                <a:spcPts val="0"/>
              </a:spcBef>
              <a:spcAft>
                <a:spcPts val="0"/>
              </a:spcAft>
              <a:buSzPts val="1400"/>
              <a:buChar char="■"/>
              <a:defRPr/>
            </a:lvl6pPr>
            <a:lvl7pPr marL="5120512" lvl="6" indent="-507987" rtl="0">
              <a:spcBef>
                <a:spcPts val="0"/>
              </a:spcBef>
              <a:spcAft>
                <a:spcPts val="0"/>
              </a:spcAft>
              <a:buSzPts val="1400"/>
              <a:buChar char="●"/>
              <a:defRPr/>
            </a:lvl7pPr>
            <a:lvl8pPr marL="5852014" lvl="7" indent="-507987" rtl="0">
              <a:spcBef>
                <a:spcPts val="0"/>
              </a:spcBef>
              <a:spcAft>
                <a:spcPts val="0"/>
              </a:spcAft>
              <a:buSzPts val="1400"/>
              <a:buChar char="○"/>
              <a:defRPr/>
            </a:lvl8pPr>
            <a:lvl9pPr marL="6583515" lvl="8" indent="-507987" rtl="0">
              <a:spcBef>
                <a:spcPts val="0"/>
              </a:spcBef>
              <a:spcAft>
                <a:spcPts val="0"/>
              </a:spcAft>
              <a:buSzPts val="1400"/>
              <a:buChar char="■"/>
              <a:defRPr/>
            </a:lvl9pPr>
          </a:lstStyle>
          <a:p>
            <a:endParaRPr/>
          </a:p>
        </p:txBody>
      </p:sp>
      <p:sp>
        <p:nvSpPr>
          <p:cNvPr id="136" name="Google Shape;136;p22"/>
          <p:cNvSpPr txBox="1">
            <a:spLocks noGrp="1"/>
          </p:cNvSpPr>
          <p:nvPr>
            <p:ph type="sldNum" idx="12"/>
          </p:nvPr>
        </p:nvSpPr>
        <p:spPr>
          <a:xfrm>
            <a:off x="6876253" y="7560387"/>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124025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2"/>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36" name="Google Shape;136;p22"/>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124025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371841001"/>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Google Shape;89;p21">
            <a:extLst>
              <a:ext uri="{FF2B5EF4-FFF2-40B4-BE49-F238E27FC236}">
                <a16:creationId xmlns:a16="http://schemas.microsoft.com/office/drawing/2014/main" id="{D0EE1EE7-6205-2659-642B-60B19AF3081B}"/>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0;p21">
            <a:extLst>
              <a:ext uri="{FF2B5EF4-FFF2-40B4-BE49-F238E27FC236}">
                <a16:creationId xmlns:a16="http://schemas.microsoft.com/office/drawing/2014/main" id="{51419640-93EB-BFDE-BB14-4FB204E633A6}"/>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A2ADE4CD-5336-BE4A-870C-E6A977517135}" type="slidenum">
              <a:t>‹#›</a:t>
            </a:fld>
            <a:endParaRPr lang="en-US"/>
          </a:p>
        </p:txBody>
      </p:sp>
      <p:sp>
        <p:nvSpPr>
          <p:cNvPr id="4" name="Google Shape;91;p21">
            <a:extLst>
              <a:ext uri="{FF2B5EF4-FFF2-40B4-BE49-F238E27FC236}">
                <a16:creationId xmlns:a16="http://schemas.microsoft.com/office/drawing/2014/main" id="{E6F2D662-E87A-CEB6-8EFD-19B87B2F7A81}"/>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2647786514"/>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Google Shape;85;p20">
            <a:extLst>
              <a:ext uri="{FF2B5EF4-FFF2-40B4-BE49-F238E27FC236}">
                <a16:creationId xmlns:a16="http://schemas.microsoft.com/office/drawing/2014/main" id="{66728FA7-78B4-7E70-333D-C0B790AC44C7}"/>
              </a:ext>
            </a:extLst>
          </p:cNvPr>
          <p:cNvSpPr txBox="1">
            <a:spLocks noGrp="1"/>
          </p:cNvSpPr>
          <p:nvPr>
            <p:ph type="sldNum" sz="quarter" idx="8"/>
          </p:nvPr>
        </p:nvSpPr>
        <p:spPr/>
        <p:txBody>
          <a:bodyPr/>
          <a:lstStyle>
            <a:lvl1pPr>
              <a:defRPr/>
            </a:lvl1pPr>
          </a:lstStyle>
          <a:p>
            <a:pPr lvl="0"/>
            <a:fld id="{D2E91E6C-E0ED-CA4E-AB56-499E8F55443A}" type="slidenum">
              <a:t>‹#›</a:t>
            </a:fld>
            <a:endParaRPr lang="en-US"/>
          </a:p>
        </p:txBody>
      </p:sp>
      <p:sp>
        <p:nvSpPr>
          <p:cNvPr id="3" name="Google Shape;86;p20">
            <a:extLst>
              <a:ext uri="{FF2B5EF4-FFF2-40B4-BE49-F238E27FC236}">
                <a16:creationId xmlns:a16="http://schemas.microsoft.com/office/drawing/2014/main" id="{BFFF21DD-CED1-7F6D-E22A-10A9FA46A979}"/>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4510783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2" name="Text Placeholder 10">
            <a:extLst>
              <a:ext uri="{FF2B5EF4-FFF2-40B4-BE49-F238E27FC236}">
                <a16:creationId xmlns:a16="http://schemas.microsoft.com/office/drawing/2014/main" id="{8C497293-6AAA-1373-08CC-3BA08821A48C}"/>
              </a:ext>
            </a:extLst>
          </p:cNvPr>
          <p:cNvSpPr>
            <a:spLocks noGrp="1"/>
          </p:cNvSpPr>
          <p:nvPr>
            <p:ph type="body" sz="quarter" idx="11" hasCustomPrompt="1"/>
          </p:nvPr>
        </p:nvSpPr>
        <p:spPr>
          <a:xfrm>
            <a:off x="457200" y="1525143"/>
            <a:ext cx="927099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88946E2-D483-8949-976F-382B126779E8}"/>
              </a:ext>
            </a:extLst>
          </p:cNvPr>
          <p:cNvSpPr>
            <a:spLocks noGrp="1"/>
          </p:cNvSpPr>
          <p:nvPr>
            <p:ph type="body" sz="quarter" idx="15" hasCustomPrompt="1"/>
          </p:nvPr>
        </p:nvSpPr>
        <p:spPr>
          <a:xfrm>
            <a:off x="457199" y="2245663"/>
            <a:ext cx="9270999"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6" name="Text Placeholder 10">
            <a:extLst>
              <a:ext uri="{FF2B5EF4-FFF2-40B4-BE49-F238E27FC236}">
                <a16:creationId xmlns:a16="http://schemas.microsoft.com/office/drawing/2014/main" id="{ADBDD8BD-1C01-54EE-0A98-48C40F2FF07B}"/>
              </a:ext>
            </a:extLst>
          </p:cNvPr>
          <p:cNvSpPr>
            <a:spLocks noGrp="1"/>
          </p:cNvSpPr>
          <p:nvPr>
            <p:ph type="body" sz="quarter" idx="17" hasCustomPrompt="1"/>
          </p:nvPr>
        </p:nvSpPr>
        <p:spPr>
          <a:xfrm>
            <a:off x="760021"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9" name="Text Placeholder 10">
            <a:extLst>
              <a:ext uri="{FF2B5EF4-FFF2-40B4-BE49-F238E27FC236}">
                <a16:creationId xmlns:a16="http://schemas.microsoft.com/office/drawing/2014/main" id="{3D7BF300-AB91-4808-1DA7-A42E63CD0C58}"/>
              </a:ext>
            </a:extLst>
          </p:cNvPr>
          <p:cNvSpPr>
            <a:spLocks noGrp="1"/>
          </p:cNvSpPr>
          <p:nvPr>
            <p:ph type="body" sz="quarter" idx="18" hasCustomPrompt="1"/>
          </p:nvPr>
        </p:nvSpPr>
        <p:spPr>
          <a:xfrm>
            <a:off x="4809507"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spcAft>
                <a:spcPts val="0"/>
              </a:spcAft>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2568630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Google Shape;10;p2">
            <a:extLst>
              <a:ext uri="{FF2B5EF4-FFF2-40B4-BE49-F238E27FC236}">
                <a16:creationId xmlns:a16="http://schemas.microsoft.com/office/drawing/2014/main" id="{7A2BD2CC-4C8D-1773-2A46-95C76DF7A846}"/>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5"/>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8" name="Google Shape;11;p2">
            <a:extLst>
              <a:ext uri="{FF2B5EF4-FFF2-40B4-BE49-F238E27FC236}">
                <a16:creationId xmlns:a16="http://schemas.microsoft.com/office/drawing/2014/main" id="{33CDDA72-7EFC-EB88-227A-A57D5FA19E7D}"/>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pic>
        <p:nvPicPr>
          <p:cNvPr id="10" name="Google Shape;13;p2">
            <a:extLst>
              <a:ext uri="{FF2B5EF4-FFF2-40B4-BE49-F238E27FC236}">
                <a16:creationId xmlns:a16="http://schemas.microsoft.com/office/drawing/2014/main" id="{FE6F4F19-E288-5AE1-23C4-47B6E941BA5F}"/>
              </a:ext>
            </a:extLst>
          </p:cNvPr>
          <p:cNvPicPr preferRelativeResize="0"/>
          <p:nvPr userDrawn="1"/>
        </p:nvPicPr>
        <p:blipFill rotWithShape="1">
          <a:blip r:embed="rId2">
            <a:alphaModFix/>
          </a:blip>
          <a:srcRect l="18651" r="6860"/>
          <a:stretch/>
        </p:blipFill>
        <p:spPr>
          <a:xfrm>
            <a:off x="6780326" y="1086380"/>
            <a:ext cx="7850074" cy="6755202"/>
          </a:xfrm>
          <a:prstGeom prst="rect">
            <a:avLst/>
          </a:prstGeom>
          <a:noFill/>
          <a:ln>
            <a:noFill/>
          </a:ln>
        </p:spPr>
      </p:pic>
    </p:spTree>
    <p:extLst>
      <p:ext uri="{BB962C8B-B14F-4D97-AF65-F5344CB8AC3E}">
        <p14:creationId xmlns:p14="http://schemas.microsoft.com/office/powerpoint/2010/main" val="2512667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2" name="Google Shape;18;p3">
            <a:extLst>
              <a:ext uri="{FF2B5EF4-FFF2-40B4-BE49-F238E27FC236}">
                <a16:creationId xmlns:a16="http://schemas.microsoft.com/office/drawing/2014/main" id="{EE8D3F30-66AF-FA26-E293-A99C4799DF09}"/>
              </a:ext>
            </a:extLst>
          </p:cNvPr>
          <p:cNvPicPr preferRelativeResize="0"/>
          <p:nvPr userDrawn="1"/>
        </p:nvPicPr>
        <p:blipFill rotWithShape="1">
          <a:blip r:embed="rId2">
            <a:alphaModFix/>
          </a:blip>
          <a:srcRect b="4048"/>
          <a:stretch/>
        </p:blipFill>
        <p:spPr>
          <a:xfrm>
            <a:off x="7572279" y="1151594"/>
            <a:ext cx="6466280" cy="7078008"/>
          </a:xfrm>
          <a:prstGeom prst="rect">
            <a:avLst/>
          </a:prstGeom>
          <a:noFill/>
          <a:ln>
            <a:noFill/>
          </a:ln>
        </p:spPr>
      </p:pic>
      <p:sp>
        <p:nvSpPr>
          <p:cNvPr id="3" name="Google Shape;15;p3">
            <a:extLst>
              <a:ext uri="{FF2B5EF4-FFF2-40B4-BE49-F238E27FC236}">
                <a16:creationId xmlns:a16="http://schemas.microsoft.com/office/drawing/2014/main" id="{90AF6946-0B67-F2EF-7B71-65D88B6410EA}"/>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5"/>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4" name="Google Shape;16;p3">
            <a:extLst>
              <a:ext uri="{FF2B5EF4-FFF2-40B4-BE49-F238E27FC236}">
                <a16:creationId xmlns:a16="http://schemas.microsoft.com/office/drawing/2014/main" id="{AC3A6B13-26A7-DED1-55AC-7E5CF7F3C905}"/>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spTree>
    <p:extLst>
      <p:ext uri="{BB962C8B-B14F-4D97-AF65-F5344CB8AC3E}">
        <p14:creationId xmlns:p14="http://schemas.microsoft.com/office/powerpoint/2010/main" val="31701161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9" name="Google Shape;23;p4">
            <a:extLst>
              <a:ext uri="{FF2B5EF4-FFF2-40B4-BE49-F238E27FC236}">
                <a16:creationId xmlns:a16="http://schemas.microsoft.com/office/drawing/2014/main" id="{9DD26D50-7AE8-5224-4E7D-B2333FEDE82C}"/>
              </a:ext>
            </a:extLst>
          </p:cNvPr>
          <p:cNvPicPr preferRelativeResize="0"/>
          <p:nvPr userDrawn="1"/>
        </p:nvPicPr>
        <p:blipFill rotWithShape="1">
          <a:blip r:embed="rId2">
            <a:alphaModFix/>
          </a:blip>
          <a:srcRect b="5846"/>
          <a:stretch/>
        </p:blipFill>
        <p:spPr>
          <a:xfrm>
            <a:off x="6497880" y="871886"/>
            <a:ext cx="7821555" cy="7357717"/>
          </a:xfrm>
          <a:prstGeom prst="rect">
            <a:avLst/>
          </a:prstGeom>
          <a:noFill/>
          <a:ln>
            <a:noFill/>
          </a:ln>
        </p:spPr>
      </p:pic>
      <p:sp>
        <p:nvSpPr>
          <p:cNvPr id="6" name="Google Shape;15;p3">
            <a:extLst>
              <a:ext uri="{FF2B5EF4-FFF2-40B4-BE49-F238E27FC236}">
                <a16:creationId xmlns:a16="http://schemas.microsoft.com/office/drawing/2014/main" id="{E765F8F2-A3E0-758C-2E8F-EA6135C24169}"/>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5"/>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7" name="Google Shape;16;p3">
            <a:extLst>
              <a:ext uri="{FF2B5EF4-FFF2-40B4-BE49-F238E27FC236}">
                <a16:creationId xmlns:a16="http://schemas.microsoft.com/office/drawing/2014/main" id="{BBB151D3-C113-3A3E-60E1-B805E9C3000E}"/>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spTree>
    <p:extLst>
      <p:ext uri="{BB962C8B-B14F-4D97-AF65-F5344CB8AC3E}">
        <p14:creationId xmlns:p14="http://schemas.microsoft.com/office/powerpoint/2010/main" val="36053395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2" name="Google Shape;15;p3">
            <a:extLst>
              <a:ext uri="{FF2B5EF4-FFF2-40B4-BE49-F238E27FC236}">
                <a16:creationId xmlns:a16="http://schemas.microsoft.com/office/drawing/2014/main" id="{4B8E2180-066E-6C35-5C17-133CF3F7B272}"/>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5"/>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16;p3">
            <a:extLst>
              <a:ext uri="{FF2B5EF4-FFF2-40B4-BE49-F238E27FC236}">
                <a16:creationId xmlns:a16="http://schemas.microsoft.com/office/drawing/2014/main" id="{7D2CCA61-E8B8-4723-E04E-2DB72A0C3EE2}"/>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pic>
        <p:nvPicPr>
          <p:cNvPr id="5" name="Google Shape;28;p5">
            <a:extLst>
              <a:ext uri="{FF2B5EF4-FFF2-40B4-BE49-F238E27FC236}">
                <a16:creationId xmlns:a16="http://schemas.microsoft.com/office/drawing/2014/main" id="{7036151F-2C2C-6420-47C3-09A649A52D33}"/>
              </a:ext>
            </a:extLst>
          </p:cNvPr>
          <p:cNvPicPr preferRelativeResize="0"/>
          <p:nvPr userDrawn="1"/>
        </p:nvPicPr>
        <p:blipFill>
          <a:blip r:embed="rId2">
            <a:alphaModFix/>
          </a:blip>
          <a:stretch>
            <a:fillRect/>
          </a:stretch>
        </p:blipFill>
        <p:spPr>
          <a:xfrm>
            <a:off x="7315200" y="913803"/>
            <a:ext cx="6100678" cy="6401994"/>
          </a:xfrm>
          <a:prstGeom prst="rect">
            <a:avLst/>
          </a:prstGeom>
          <a:noFill/>
          <a:ln>
            <a:noFill/>
          </a:ln>
        </p:spPr>
      </p:pic>
    </p:spTree>
    <p:extLst>
      <p:ext uri="{BB962C8B-B14F-4D97-AF65-F5344CB8AC3E}">
        <p14:creationId xmlns:p14="http://schemas.microsoft.com/office/powerpoint/2010/main" val="1194746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pic>
        <p:nvPicPr>
          <p:cNvPr id="5" name="Google Shape;33;p6">
            <a:extLst>
              <a:ext uri="{FF2B5EF4-FFF2-40B4-BE49-F238E27FC236}">
                <a16:creationId xmlns:a16="http://schemas.microsoft.com/office/drawing/2014/main" id="{3B4B4DE0-4B6D-9AA8-5473-E7687669EAF1}"/>
              </a:ext>
            </a:extLst>
          </p:cNvPr>
          <p:cNvPicPr preferRelativeResize="0"/>
          <p:nvPr userDrawn="1"/>
        </p:nvPicPr>
        <p:blipFill rotWithShape="1">
          <a:blip r:embed="rId2">
            <a:alphaModFix/>
          </a:blip>
          <a:srcRect b="6930"/>
          <a:stretch/>
        </p:blipFill>
        <p:spPr>
          <a:xfrm flipH="1">
            <a:off x="6578098" y="89754"/>
            <a:ext cx="7918381" cy="8139848"/>
          </a:xfrm>
          <a:prstGeom prst="rect">
            <a:avLst/>
          </a:prstGeom>
          <a:noFill/>
          <a:ln>
            <a:noFill/>
          </a:ln>
        </p:spPr>
      </p:pic>
      <p:sp>
        <p:nvSpPr>
          <p:cNvPr id="2" name="Google Shape;15;p3">
            <a:extLst>
              <a:ext uri="{FF2B5EF4-FFF2-40B4-BE49-F238E27FC236}">
                <a16:creationId xmlns:a16="http://schemas.microsoft.com/office/drawing/2014/main" id="{7F86BD01-67A8-2879-8849-6A3F923801E2}"/>
              </a:ext>
            </a:extLst>
          </p:cNvPr>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5"/>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16;p3">
            <a:extLst>
              <a:ext uri="{FF2B5EF4-FFF2-40B4-BE49-F238E27FC236}">
                <a16:creationId xmlns:a16="http://schemas.microsoft.com/office/drawing/2014/main" id="{66003BF8-B8F2-759A-7AEB-65FC47D1DB9C}"/>
              </a:ext>
            </a:extLst>
          </p:cNvPr>
          <p:cNvSpPr/>
          <p:nvPr userDrawn="1"/>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spTree>
    <p:extLst>
      <p:ext uri="{BB962C8B-B14F-4D97-AF65-F5344CB8AC3E}">
        <p14:creationId xmlns:p14="http://schemas.microsoft.com/office/powerpoint/2010/main" val="11901736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ransition slide 5">
    <p:bg>
      <p:bgPr>
        <a:solidFill>
          <a:schemeClr val="accent2"/>
        </a:solidFill>
        <a:effectLst/>
      </p:bgPr>
    </p:bg>
    <p:spTree>
      <p:nvGrpSpPr>
        <p:cNvPr id="1" name=""/>
        <p:cNvGrpSpPr/>
        <p:nvPr/>
      </p:nvGrpSpPr>
      <p:grpSpPr>
        <a:xfrm>
          <a:off x="0" y="0"/>
          <a:ext cx="0" cy="0"/>
          <a:chOff x="0" y="0"/>
          <a:chExt cx="0" cy="0"/>
        </a:xfrm>
      </p:grpSpPr>
      <p:sp>
        <p:nvSpPr>
          <p:cNvPr id="2" name="Google Shape;53;p11">
            <a:extLst>
              <a:ext uri="{FF2B5EF4-FFF2-40B4-BE49-F238E27FC236}">
                <a16:creationId xmlns:a16="http://schemas.microsoft.com/office/drawing/2014/main" id="{74E7C5DB-77EA-839B-56EA-8392ADD62367}"/>
              </a:ext>
            </a:extLst>
          </p:cNvPr>
          <p:cNvSpPr txBox="1">
            <a:spLocks noGrp="1"/>
          </p:cNvSpPr>
          <p:nvPr>
            <p:ph type="title"/>
          </p:nvPr>
        </p:nvSpPr>
        <p:spPr>
          <a:xfrm>
            <a:off x="3145534" y="2175945"/>
            <a:ext cx="8959546"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4475">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55;p11">
            <a:extLst>
              <a:ext uri="{FF2B5EF4-FFF2-40B4-BE49-F238E27FC236}">
                <a16:creationId xmlns:a16="http://schemas.microsoft.com/office/drawing/2014/main" id="{2D80A12B-30FE-BF78-1D2E-DB0BD41A68CF}"/>
              </a:ext>
            </a:extLst>
          </p:cNvPr>
          <p:cNvSpPr/>
          <p:nvPr userDrawn="1"/>
        </p:nvSpPr>
        <p:spPr>
          <a:xfrm>
            <a:off x="2525320" y="2175945"/>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pic>
        <p:nvPicPr>
          <p:cNvPr id="5" name="Google Shape;6;p1">
            <a:extLst>
              <a:ext uri="{FF2B5EF4-FFF2-40B4-BE49-F238E27FC236}">
                <a16:creationId xmlns:a16="http://schemas.microsoft.com/office/drawing/2014/main" id="{28312EF1-D043-B705-9E20-D63E12DE88F7}"/>
              </a:ext>
            </a:extLst>
          </p:cNvPr>
          <p:cNvPicPr preferRelativeResize="0"/>
          <p:nvPr userDrawn="1"/>
        </p:nvPicPr>
        <p:blipFill>
          <a:blip r:embed="rId2"/>
          <a:srcRect/>
          <a:stretch/>
        </p:blipFill>
        <p:spPr>
          <a:xfrm>
            <a:off x="512061" y="7713845"/>
            <a:ext cx="1262598" cy="302742"/>
          </a:xfrm>
          <a:prstGeom prst="rect">
            <a:avLst/>
          </a:prstGeom>
          <a:noFill/>
          <a:ln>
            <a:noFill/>
          </a:ln>
        </p:spPr>
      </p:pic>
    </p:spTree>
    <p:extLst>
      <p:ext uri="{BB962C8B-B14F-4D97-AF65-F5344CB8AC3E}">
        <p14:creationId xmlns:p14="http://schemas.microsoft.com/office/powerpoint/2010/main" val="7500577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2" name="Google Shape;53;p11">
            <a:extLst>
              <a:ext uri="{FF2B5EF4-FFF2-40B4-BE49-F238E27FC236}">
                <a16:creationId xmlns:a16="http://schemas.microsoft.com/office/drawing/2014/main" id="{648BA389-9A01-8CE8-5E18-98D8CC083E26}"/>
              </a:ext>
            </a:extLst>
          </p:cNvPr>
          <p:cNvSpPr txBox="1">
            <a:spLocks noGrp="1"/>
          </p:cNvSpPr>
          <p:nvPr>
            <p:ph type="title"/>
          </p:nvPr>
        </p:nvSpPr>
        <p:spPr>
          <a:xfrm>
            <a:off x="3145534" y="2175945"/>
            <a:ext cx="8959546"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4475">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55;p11">
            <a:extLst>
              <a:ext uri="{FF2B5EF4-FFF2-40B4-BE49-F238E27FC236}">
                <a16:creationId xmlns:a16="http://schemas.microsoft.com/office/drawing/2014/main" id="{9B73085A-538F-22AB-B7E0-E4B9F7C8279E}"/>
              </a:ext>
            </a:extLst>
          </p:cNvPr>
          <p:cNvSpPr/>
          <p:nvPr userDrawn="1"/>
        </p:nvSpPr>
        <p:spPr>
          <a:xfrm>
            <a:off x="2525320" y="2175945"/>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spTree>
    <p:extLst>
      <p:ext uri="{BB962C8B-B14F-4D97-AF65-F5344CB8AC3E}">
        <p14:creationId xmlns:p14="http://schemas.microsoft.com/office/powerpoint/2010/main" val="40170946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Google Shape;58;p12">
            <a:extLst>
              <a:ext uri="{FF2B5EF4-FFF2-40B4-BE49-F238E27FC236}">
                <a16:creationId xmlns:a16="http://schemas.microsoft.com/office/drawing/2014/main" id="{F2BF545E-73B8-748A-6CAB-223FA78C251D}"/>
              </a:ext>
            </a:extLst>
          </p:cNvPr>
          <p:cNvSpPr txBox="1">
            <a:spLocks noGrp="1"/>
          </p:cNvSpPr>
          <p:nvPr>
            <p:ph type="title" hasCustomPrompt="1"/>
          </p:nvPr>
        </p:nvSpPr>
        <p:spPr>
          <a:xfrm>
            <a:off x="3145538" y="2175945"/>
            <a:ext cx="8959544" cy="3877690"/>
          </a:xfrm>
          <a:prstGeom prst="rect">
            <a:avLst/>
          </a:prstGeom>
          <a:noFill/>
          <a:ln>
            <a:noFill/>
          </a:ln>
        </p:spPr>
        <p:txBody>
          <a:bodyPr spcFirstLastPara="1" wrap="square" lIns="91425" tIns="45700" rIns="91425" bIns="45700" anchor="ctr" anchorCtr="0">
            <a:normAutofit/>
          </a:bodyPr>
          <a:lstStyle>
            <a:lvl1pPr lvl="0" rtl="0">
              <a:lnSpc>
                <a:spcPct val="100000"/>
              </a:lnSpc>
              <a:spcBef>
                <a:spcPts val="0"/>
              </a:spcBef>
              <a:spcAft>
                <a:spcPts val="0"/>
              </a:spcAft>
              <a:buSzPts val="1400"/>
              <a:buNone/>
              <a:defRPr sz="447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add quote”</a:t>
            </a:r>
            <a:endParaRPr/>
          </a:p>
        </p:txBody>
      </p:sp>
      <p:sp>
        <p:nvSpPr>
          <p:cNvPr id="6" name="Google Shape;59;p12">
            <a:extLst>
              <a:ext uri="{FF2B5EF4-FFF2-40B4-BE49-F238E27FC236}">
                <a16:creationId xmlns:a16="http://schemas.microsoft.com/office/drawing/2014/main" id="{411A154D-CF70-ABD7-9599-5D7E2674830F}"/>
              </a:ext>
            </a:extLst>
          </p:cNvPr>
          <p:cNvSpPr/>
          <p:nvPr userDrawn="1"/>
        </p:nvSpPr>
        <p:spPr>
          <a:xfrm>
            <a:off x="2525320" y="2175945"/>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2238" b="0" i="0">
              <a:latin typeface="Roboto" panose="02000000000000000000" pitchFamily="2" charset="0"/>
            </a:endParaRPr>
          </a:p>
        </p:txBody>
      </p:sp>
    </p:spTree>
    <p:extLst>
      <p:ext uri="{BB962C8B-B14F-4D97-AF65-F5344CB8AC3E}">
        <p14:creationId xmlns:p14="http://schemas.microsoft.com/office/powerpoint/2010/main" val="1227913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2" name="Google Shape;1431;g170d3e52f03_0_5">
            <a:extLst>
              <a:ext uri="{FF2B5EF4-FFF2-40B4-BE49-F238E27FC236}">
                <a16:creationId xmlns:a16="http://schemas.microsoft.com/office/drawing/2014/main" id="{1E100A2E-8034-E97A-AEAD-70F784AFAC08}"/>
              </a:ext>
            </a:extLst>
          </p:cNvPr>
          <p:cNvPicPr preferRelativeResize="0"/>
          <p:nvPr userDrawn="1"/>
        </p:nvPicPr>
        <p:blipFill rotWithShape="1">
          <a:blip r:embed="rId2">
            <a:alphaModFix/>
          </a:blip>
          <a:srcRect/>
          <a:stretch/>
        </p:blipFill>
        <p:spPr>
          <a:xfrm>
            <a:off x="1208438" y="1130475"/>
            <a:ext cx="2295720" cy="1840894"/>
          </a:xfrm>
          <a:prstGeom prst="rect">
            <a:avLst/>
          </a:prstGeom>
          <a:noFill/>
          <a:ln>
            <a:noFill/>
          </a:ln>
        </p:spPr>
      </p:pic>
      <p:sp>
        <p:nvSpPr>
          <p:cNvPr id="5" name="Google Shape;58;p12">
            <a:extLst>
              <a:ext uri="{FF2B5EF4-FFF2-40B4-BE49-F238E27FC236}">
                <a16:creationId xmlns:a16="http://schemas.microsoft.com/office/drawing/2014/main" id="{F2BF545E-73B8-748A-6CAB-223FA78C251D}"/>
              </a:ext>
            </a:extLst>
          </p:cNvPr>
          <p:cNvSpPr txBox="1">
            <a:spLocks noGrp="1"/>
          </p:cNvSpPr>
          <p:nvPr>
            <p:ph type="title" hasCustomPrompt="1"/>
          </p:nvPr>
        </p:nvSpPr>
        <p:spPr>
          <a:xfrm>
            <a:off x="3145538" y="2338354"/>
            <a:ext cx="8959544" cy="3440722"/>
          </a:xfrm>
          <a:prstGeom prst="rect">
            <a:avLst/>
          </a:prstGeom>
          <a:noFill/>
          <a:ln>
            <a:noFill/>
          </a:ln>
        </p:spPr>
        <p:txBody>
          <a:bodyPr spcFirstLastPara="1" wrap="square" lIns="91425" tIns="45700" rIns="91425" bIns="45700" anchor="t" anchorCtr="0">
            <a:normAutofit/>
          </a:bodyPr>
          <a:lstStyle>
            <a:lvl1pPr lvl="0" rtl="0">
              <a:lnSpc>
                <a:spcPct val="100000"/>
              </a:lnSpc>
              <a:spcBef>
                <a:spcPts val="0"/>
              </a:spcBef>
              <a:spcAft>
                <a:spcPts val="0"/>
              </a:spcAft>
              <a:buSzPts val="1400"/>
              <a:buNone/>
              <a:defRPr sz="447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add quote”</a:t>
            </a:r>
            <a:endParaRPr/>
          </a:p>
        </p:txBody>
      </p:sp>
      <p:sp>
        <p:nvSpPr>
          <p:cNvPr id="4" name="Text Placeholder 3">
            <a:extLst>
              <a:ext uri="{FF2B5EF4-FFF2-40B4-BE49-F238E27FC236}">
                <a16:creationId xmlns:a16="http://schemas.microsoft.com/office/drawing/2014/main" id="{BD88D550-8D28-2FE9-2ED9-F0AECDBD003F}"/>
              </a:ext>
            </a:extLst>
          </p:cNvPr>
          <p:cNvSpPr>
            <a:spLocks noGrp="1"/>
          </p:cNvSpPr>
          <p:nvPr>
            <p:ph type="body" sz="quarter" idx="10" hasCustomPrompt="1"/>
          </p:nvPr>
        </p:nvSpPr>
        <p:spPr>
          <a:xfrm>
            <a:off x="3144520" y="5940640"/>
            <a:ext cx="8961120" cy="974458"/>
          </a:xfrm>
          <a:prstGeom prst="rect">
            <a:avLst/>
          </a:prstGeom>
        </p:spPr>
        <p:txBody>
          <a:bodyPr/>
          <a:lstStyle>
            <a:lvl1pPr marL="0" indent="0">
              <a:lnSpc>
                <a:spcPct val="100000"/>
              </a:lnSpc>
              <a:spcBef>
                <a:spcPts val="0"/>
              </a:spcBef>
              <a:buNone/>
              <a:defRPr sz="2238" b="1">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Name</a:t>
            </a:r>
          </a:p>
          <a:p>
            <a:pPr lvl="0"/>
            <a:r>
              <a:rPr lang="en-US"/>
              <a:t>Title</a:t>
            </a:r>
          </a:p>
        </p:txBody>
      </p:sp>
    </p:spTree>
    <p:extLst>
      <p:ext uri="{BB962C8B-B14F-4D97-AF65-F5344CB8AC3E}">
        <p14:creationId xmlns:p14="http://schemas.microsoft.com/office/powerpoint/2010/main" val="2089439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Google Shape;39;p8">
            <a:extLst>
              <a:ext uri="{FF2B5EF4-FFF2-40B4-BE49-F238E27FC236}">
                <a16:creationId xmlns:a16="http://schemas.microsoft.com/office/drawing/2014/main" id="{B71A557F-605B-F120-A75A-D0C53DA4F39D}"/>
              </a:ext>
            </a:extLst>
          </p:cNvPr>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3" name="Google Shape;41;p8">
            <a:extLst>
              <a:ext uri="{FF2B5EF4-FFF2-40B4-BE49-F238E27FC236}">
                <a16:creationId xmlns:a16="http://schemas.microsoft.com/office/drawing/2014/main" id="{8915ADE1-59F1-588C-83BC-3EC102E601D4}"/>
              </a:ext>
            </a:extLst>
          </p:cNvPr>
          <p:cNvSpPr/>
          <p:nvPr userDrawn="1"/>
        </p:nvSpPr>
        <p:spPr>
          <a:xfrm>
            <a:off x="3819" y="8071497"/>
            <a:ext cx="14630400" cy="15810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6860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9093"/>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6"/>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Font typeface="Arial" panose="020B0604020202020204" pitchFamily="34" charset="0"/>
              <a:buNone/>
              <a:defRPr sz="1600"/>
            </a:lvl2pPr>
            <a:lvl3pPr marL="1097280" indent="0">
              <a:buFont typeface="Arial" panose="020B0604020202020204" pitchFamily="34" charset="0"/>
              <a:buNone/>
              <a:defRPr sz="1400"/>
            </a:lvl3pPr>
            <a:lvl4pPr marL="1645920" indent="0">
              <a:buFont typeface="Arial" panose="020B0604020202020204" pitchFamily="34" charset="0"/>
              <a:buNone/>
              <a:defRPr sz="1200"/>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112414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Google Shape;43;p9">
            <a:extLst>
              <a:ext uri="{FF2B5EF4-FFF2-40B4-BE49-F238E27FC236}">
                <a16:creationId xmlns:a16="http://schemas.microsoft.com/office/drawing/2014/main" id="{72AF5615-26B9-54C4-A38F-9ED77D3363CB}"/>
              </a:ext>
            </a:extLst>
          </p:cNvPr>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9" name="Google Shape;44;p9">
            <a:extLst>
              <a:ext uri="{FF2B5EF4-FFF2-40B4-BE49-F238E27FC236}">
                <a16:creationId xmlns:a16="http://schemas.microsoft.com/office/drawing/2014/main" id="{F2083239-72A4-8611-642F-7FAC934E26C2}"/>
              </a:ext>
            </a:extLst>
          </p:cNvPr>
          <p:cNvSpPr txBox="1">
            <a:spLocks noGrp="1"/>
          </p:cNvSpPr>
          <p:nvPr>
            <p:ph type="body" idx="1"/>
          </p:nvPr>
        </p:nvSpPr>
        <p:spPr>
          <a:xfrm>
            <a:off x="512061" y="2119445"/>
            <a:ext cx="13635360" cy="5052602"/>
          </a:xfrm>
          <a:prstGeom prst="rect">
            <a:avLst/>
          </a:prstGeom>
          <a:noFill/>
          <a:ln>
            <a:noFill/>
          </a:ln>
        </p:spPr>
        <p:txBody>
          <a:bodyPr spcFirstLastPara="1" wrap="square" lIns="91425" tIns="45700" rIns="91425" bIns="45700" anchor="t" anchorCtr="0">
            <a:noAutofit/>
          </a:bodyPr>
          <a:lstStyle>
            <a:lvl1pPr marL="15226" marR="0" lvl="0" indent="0" algn="l" rtl="0">
              <a:lnSpc>
                <a:spcPct val="115000"/>
              </a:lnSpc>
              <a:spcBef>
                <a:spcPts val="0"/>
              </a:spcBef>
              <a:spcAft>
                <a:spcPts val="0"/>
              </a:spcAft>
              <a:buClr>
                <a:schemeClr val="dk1"/>
              </a:buClr>
              <a:buSzPts val="1200"/>
              <a:buFont typeface="Arial" panose="020B0604020202020204" pitchFamily="34" charset="0"/>
              <a:buNone/>
              <a:tabLst/>
              <a:defRPr sz="1918" b="0" i="0" u="none" strike="noStrike" cap="none">
                <a:solidFill>
                  <a:schemeClr val="dk1"/>
                </a:solidFill>
                <a:latin typeface="Roboto"/>
                <a:ea typeface="Roboto"/>
                <a:cs typeface="Roboto"/>
                <a:sym typeface="Roboto"/>
              </a:defRPr>
            </a:lvl1pPr>
            <a:lvl2pPr marL="1461723" marR="0" lvl="1"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2pPr>
            <a:lvl3pPr marL="2192586" marR="0" lvl="2"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3pPr>
            <a:lvl4pPr marL="2923446" marR="0" lvl="3" indent="-487242" algn="l" rtl="0">
              <a:lnSpc>
                <a:spcPct val="100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4pPr>
            <a:lvl5pPr marL="3654309" marR="0" lvl="4" indent="-487242" algn="l" rtl="0">
              <a:lnSpc>
                <a:spcPct val="100000"/>
              </a:lnSpc>
              <a:spcBef>
                <a:spcPts val="0"/>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5pPr>
            <a:lvl6pPr marL="4385170" marR="0" lvl="5"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6032" marR="0" lvl="6"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893" marR="0" lvl="7"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755" marR="0" lvl="8"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0" name="Google Shape;46;p9">
            <a:extLst>
              <a:ext uri="{FF2B5EF4-FFF2-40B4-BE49-F238E27FC236}">
                <a16:creationId xmlns:a16="http://schemas.microsoft.com/office/drawing/2014/main" id="{F27EAAF6-A5AC-E244-97E3-62AC620FE135}"/>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41823322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Large Stat">
    <p:spTree>
      <p:nvGrpSpPr>
        <p:cNvPr id="1" name=""/>
        <p:cNvGrpSpPr/>
        <p:nvPr/>
      </p:nvGrpSpPr>
      <p:grpSpPr>
        <a:xfrm>
          <a:off x="0" y="0"/>
          <a:ext cx="0" cy="0"/>
          <a:chOff x="0" y="0"/>
          <a:chExt cx="0" cy="0"/>
        </a:xfrm>
      </p:grpSpPr>
      <p:sp>
        <p:nvSpPr>
          <p:cNvPr id="12" name="Google Shape;48;p10">
            <a:extLst>
              <a:ext uri="{FF2B5EF4-FFF2-40B4-BE49-F238E27FC236}">
                <a16:creationId xmlns:a16="http://schemas.microsoft.com/office/drawing/2014/main" id="{0DDE1776-782F-2772-F454-3FF2E0D168E7}"/>
              </a:ext>
            </a:extLst>
          </p:cNvPr>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13" name="Google Shape;49;p10">
            <a:extLst>
              <a:ext uri="{FF2B5EF4-FFF2-40B4-BE49-F238E27FC236}">
                <a16:creationId xmlns:a16="http://schemas.microsoft.com/office/drawing/2014/main" id="{17384900-8BA2-E5B6-7346-42FD0E06827A}"/>
              </a:ext>
            </a:extLst>
          </p:cNvPr>
          <p:cNvSpPr txBox="1">
            <a:spLocks noGrp="1"/>
          </p:cNvSpPr>
          <p:nvPr>
            <p:ph type="body" idx="1" hasCustomPrompt="1"/>
          </p:nvPr>
        </p:nvSpPr>
        <p:spPr>
          <a:xfrm>
            <a:off x="512080" y="2119396"/>
            <a:ext cx="13635533" cy="2977768"/>
          </a:xfrm>
          <a:prstGeom prst="rect">
            <a:avLst/>
          </a:prstGeom>
          <a:noFill/>
          <a:ln>
            <a:noFill/>
          </a:ln>
        </p:spPr>
        <p:txBody>
          <a:bodyPr spcFirstLastPara="1" wrap="square" lIns="91425" tIns="45700" rIns="91425" bIns="45700" anchor="t" anchorCtr="0">
            <a:noAutofit/>
          </a:bodyPr>
          <a:lstStyle>
            <a:lvl1pPr marL="15226" marR="0" lvl="0" indent="0" rtl="0">
              <a:lnSpc>
                <a:spcPct val="115000"/>
              </a:lnSpc>
              <a:spcBef>
                <a:spcPts val="0"/>
              </a:spcBef>
              <a:spcAft>
                <a:spcPts val="0"/>
              </a:spcAft>
              <a:buClr>
                <a:schemeClr val="dk1"/>
              </a:buClr>
              <a:buSzPts val="1200"/>
              <a:buFont typeface="Arial" panose="020B0604020202020204" pitchFamily="34" charset="0"/>
              <a:buNone/>
              <a:tabLst/>
              <a:defRPr sz="18384" b="0" i="0" u="none" strike="noStrike" cap="none">
                <a:solidFill>
                  <a:schemeClr val="accent5"/>
                </a:solidFill>
                <a:latin typeface="Merriweather" panose="02000000000000000000" pitchFamily="2" charset="77"/>
                <a:ea typeface="Roboto"/>
                <a:cs typeface="Merriweather" panose="02000000000000000000" pitchFamily="2" charset="77"/>
                <a:sym typeface="Roboto"/>
              </a:defRPr>
            </a:lvl1pPr>
            <a:lvl2pPr marL="1461723" marR="0" lvl="1" indent="-365430"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2pPr>
            <a:lvl3pPr marL="2192586" marR="0" lvl="2" indent="-365430"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3pPr>
            <a:lvl4pPr marL="2923446" marR="0" lvl="3" indent="-365430"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4pPr>
            <a:lvl5pPr marL="3654309" marR="0" lvl="4" indent="-365430"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5pPr>
            <a:lvl6pPr marL="4385170" marR="0" lvl="5" indent="-365430" algn="l" rtl="0">
              <a:lnSpc>
                <a:spcPct val="100000"/>
              </a:lnSpc>
              <a:spcBef>
                <a:spcPts val="1598"/>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6pPr>
            <a:lvl7pPr marL="5116032" marR="0" lvl="6" indent="-365430"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7pPr>
            <a:lvl8pPr marL="5846893" marR="0" lvl="7" indent="-365430"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8pPr>
            <a:lvl9pPr marL="6577755" marR="0" lvl="8" indent="-365430"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9pPr>
          </a:lstStyle>
          <a:p>
            <a:r>
              <a:rPr lang="en-US"/>
              <a:t>123%</a:t>
            </a:r>
            <a:endParaRPr/>
          </a:p>
        </p:txBody>
      </p:sp>
      <p:sp>
        <p:nvSpPr>
          <p:cNvPr id="14" name="Google Shape;51;p10">
            <a:extLst>
              <a:ext uri="{FF2B5EF4-FFF2-40B4-BE49-F238E27FC236}">
                <a16:creationId xmlns:a16="http://schemas.microsoft.com/office/drawing/2014/main" id="{BAB7D031-C0AD-A433-493E-9E478781B2B7}"/>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6" name="Text Placeholder 3">
            <a:extLst>
              <a:ext uri="{FF2B5EF4-FFF2-40B4-BE49-F238E27FC236}">
                <a16:creationId xmlns:a16="http://schemas.microsoft.com/office/drawing/2014/main" id="{A128F172-A5A2-604C-03CA-EFA8891D0D37}"/>
              </a:ext>
            </a:extLst>
          </p:cNvPr>
          <p:cNvSpPr>
            <a:spLocks noGrp="1"/>
          </p:cNvSpPr>
          <p:nvPr>
            <p:ph type="body" sz="quarter" idx="13" hasCustomPrompt="1"/>
          </p:nvPr>
        </p:nvSpPr>
        <p:spPr>
          <a:xfrm>
            <a:off x="513080" y="5303689"/>
            <a:ext cx="13635533" cy="1197771"/>
          </a:xfrm>
          <a:prstGeom prst="rect">
            <a:avLst/>
          </a:prstGeom>
        </p:spPr>
        <p:txBody>
          <a:bodyPr/>
          <a:lstStyle>
            <a:lvl1pPr marL="0" indent="0">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stat info</a:t>
            </a:r>
          </a:p>
        </p:txBody>
      </p:sp>
    </p:spTree>
    <p:extLst>
      <p:ext uri="{BB962C8B-B14F-4D97-AF65-F5344CB8AC3E}">
        <p14:creationId xmlns:p14="http://schemas.microsoft.com/office/powerpoint/2010/main" val="6078432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7" name="Google Shape;62;p13">
            <a:extLst>
              <a:ext uri="{FF2B5EF4-FFF2-40B4-BE49-F238E27FC236}">
                <a16:creationId xmlns:a16="http://schemas.microsoft.com/office/drawing/2014/main" id="{0C2AE351-F35F-50E9-903B-807FCF5BCC92}"/>
              </a:ext>
            </a:extLst>
          </p:cNvPr>
          <p:cNvSpPr/>
          <p:nvPr userDrawn="1"/>
        </p:nvSpPr>
        <p:spPr>
          <a:xfrm flipH="1">
            <a:off x="0" y="231"/>
            <a:ext cx="14630400" cy="1826878"/>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
        <p:nvSpPr>
          <p:cNvPr id="18" name="Google Shape;63;p13">
            <a:extLst>
              <a:ext uri="{FF2B5EF4-FFF2-40B4-BE49-F238E27FC236}">
                <a16:creationId xmlns:a16="http://schemas.microsoft.com/office/drawing/2014/main" id="{AAA8B80A-1199-DD21-2E51-ACE1D428A878}"/>
              </a:ext>
            </a:extLst>
          </p:cNvPr>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19" name="Google Shape;64;p13">
            <a:extLst>
              <a:ext uri="{FF2B5EF4-FFF2-40B4-BE49-F238E27FC236}">
                <a16:creationId xmlns:a16="http://schemas.microsoft.com/office/drawing/2014/main" id="{91A993BF-EBBD-61FF-69B1-0F5C50129620}"/>
              </a:ext>
            </a:extLst>
          </p:cNvPr>
          <p:cNvSpPr/>
          <p:nvPr userDrawn="1"/>
        </p:nvSpPr>
        <p:spPr>
          <a:xfrm>
            <a:off x="512064" y="346509"/>
            <a:ext cx="2112960" cy="442630"/>
          </a:xfrm>
          <a:prstGeom prst="rect">
            <a:avLst/>
          </a:prstGeom>
          <a:noFill/>
          <a:ln>
            <a:noFill/>
          </a:ln>
        </p:spPr>
        <p:txBody>
          <a:bodyPr spcFirstLastPara="1" wrap="square" lIns="146144" tIns="73053" rIns="146144" bIns="73053"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918" b="1" i="0" u="none" strike="noStrike" cap="none">
                <a:solidFill>
                  <a:srgbClr val="FFFFFF"/>
                </a:solidFill>
                <a:latin typeface="Roboto"/>
                <a:ea typeface="Roboto"/>
                <a:cs typeface="Roboto"/>
                <a:sym typeface="Roboto"/>
              </a:rPr>
              <a:t>CASE STUDY</a:t>
            </a:r>
            <a:endParaRPr sz="1918" b="1" i="0" u="none" strike="noStrike" cap="none">
              <a:solidFill>
                <a:srgbClr val="FFFFFF"/>
              </a:solidFill>
              <a:latin typeface="Roboto"/>
              <a:ea typeface="Roboto"/>
              <a:cs typeface="Roboto"/>
              <a:sym typeface="Roboto"/>
            </a:endParaRPr>
          </a:p>
        </p:txBody>
      </p:sp>
      <p:sp>
        <p:nvSpPr>
          <p:cNvPr id="21" name="Google Shape;51;p10">
            <a:extLst>
              <a:ext uri="{FF2B5EF4-FFF2-40B4-BE49-F238E27FC236}">
                <a16:creationId xmlns:a16="http://schemas.microsoft.com/office/drawing/2014/main" id="{EF82595F-2796-A6E4-C576-E07AC48BF5DB}"/>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26" name="Google Shape;44;p9">
            <a:extLst>
              <a:ext uri="{FF2B5EF4-FFF2-40B4-BE49-F238E27FC236}">
                <a16:creationId xmlns:a16="http://schemas.microsoft.com/office/drawing/2014/main" id="{19934CBB-ED24-FEAF-0708-51620B447760}"/>
              </a:ext>
            </a:extLst>
          </p:cNvPr>
          <p:cNvSpPr txBox="1">
            <a:spLocks noGrp="1"/>
          </p:cNvSpPr>
          <p:nvPr>
            <p:ph type="body" idx="1"/>
          </p:nvPr>
        </p:nvSpPr>
        <p:spPr>
          <a:xfrm>
            <a:off x="512061" y="2119445"/>
            <a:ext cx="13635360" cy="5052602"/>
          </a:xfrm>
          <a:prstGeom prst="rect">
            <a:avLst/>
          </a:prstGeom>
          <a:noFill/>
          <a:ln>
            <a:noFill/>
          </a:ln>
        </p:spPr>
        <p:txBody>
          <a:bodyPr spcFirstLastPara="1" wrap="square" lIns="91425" tIns="45700" rIns="91425" bIns="45700" anchor="t" anchorCtr="0">
            <a:noAutofit/>
          </a:bodyPr>
          <a:lstStyle>
            <a:lvl1pPr marL="15226" marR="0" lvl="0" indent="0" algn="l" rtl="0">
              <a:lnSpc>
                <a:spcPct val="115000"/>
              </a:lnSpc>
              <a:spcBef>
                <a:spcPts val="0"/>
              </a:spcBef>
              <a:spcAft>
                <a:spcPts val="0"/>
              </a:spcAft>
              <a:buClr>
                <a:schemeClr val="dk1"/>
              </a:buClr>
              <a:buSzPts val="1200"/>
              <a:buFont typeface="Arial" panose="020B0604020202020204" pitchFamily="34" charset="0"/>
              <a:buNone/>
              <a:tabLst/>
              <a:defRPr sz="1918" b="0" i="0" u="none" strike="noStrike" cap="none">
                <a:solidFill>
                  <a:schemeClr val="dk1"/>
                </a:solidFill>
                <a:latin typeface="Roboto"/>
                <a:ea typeface="Roboto"/>
                <a:cs typeface="Roboto"/>
                <a:sym typeface="Roboto"/>
              </a:defRPr>
            </a:lvl1pPr>
            <a:lvl2pPr marL="1461723" marR="0" lvl="1"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2pPr>
            <a:lvl3pPr marL="2192586" marR="0" lvl="2"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3pPr>
            <a:lvl4pPr marL="2923446" marR="0" lvl="3" indent="-487242" algn="l" rtl="0">
              <a:lnSpc>
                <a:spcPct val="100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4pPr>
            <a:lvl5pPr marL="3654309" marR="0" lvl="4" indent="-487242" algn="l" rtl="0">
              <a:lnSpc>
                <a:spcPct val="100000"/>
              </a:lnSpc>
              <a:spcBef>
                <a:spcPts val="0"/>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5pPr>
            <a:lvl6pPr marL="4385170" marR="0" lvl="5"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6032" marR="0" lvl="6"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893" marR="0" lvl="7"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755" marR="0" lvl="8"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4157835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Google Shape;51;p10">
            <a:extLst>
              <a:ext uri="{FF2B5EF4-FFF2-40B4-BE49-F238E27FC236}">
                <a16:creationId xmlns:a16="http://schemas.microsoft.com/office/drawing/2014/main" id="{EF82595F-2796-A6E4-C576-E07AC48BF5DB}"/>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22" name="Google Shape;51;p10">
            <a:extLst>
              <a:ext uri="{FF2B5EF4-FFF2-40B4-BE49-F238E27FC236}">
                <a16:creationId xmlns:a16="http://schemas.microsoft.com/office/drawing/2014/main" id="{B2FDE9AF-B0F1-B599-BBF9-E5123A23A269}"/>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23" name="Google Shape;51;p10">
            <a:extLst>
              <a:ext uri="{FF2B5EF4-FFF2-40B4-BE49-F238E27FC236}">
                <a16:creationId xmlns:a16="http://schemas.microsoft.com/office/drawing/2014/main" id="{D9735F07-AACE-88DE-5EB4-FC421594BCDC}"/>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8327827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Mockup 3">
    <p:spTree>
      <p:nvGrpSpPr>
        <p:cNvPr id="1" name=""/>
        <p:cNvGrpSpPr/>
        <p:nvPr/>
      </p:nvGrpSpPr>
      <p:grpSpPr>
        <a:xfrm>
          <a:off x="0" y="0"/>
          <a:ext cx="0" cy="0"/>
          <a:chOff x="0" y="0"/>
          <a:chExt cx="0" cy="0"/>
        </a:xfrm>
      </p:grpSpPr>
      <p:sp>
        <p:nvSpPr>
          <p:cNvPr id="20" name="Google Shape;12;p2">
            <a:extLst>
              <a:ext uri="{FF2B5EF4-FFF2-40B4-BE49-F238E27FC236}">
                <a16:creationId xmlns:a16="http://schemas.microsoft.com/office/drawing/2014/main" id="{E962C637-A764-0C1F-E291-0A6F6B38230C}"/>
              </a:ext>
            </a:extLst>
          </p:cNvPr>
          <p:cNvSpPr txBox="1">
            <a:spLocks noGrp="1"/>
          </p:cNvSpPr>
          <p:nvPr>
            <p:ph type="sldNum" idx="12"/>
          </p:nvPr>
        </p:nvSpPr>
        <p:spPr>
          <a:xfrm>
            <a:off x="12801600" y="7783312"/>
            <a:ext cx="1370880" cy="158253"/>
          </a:xfrm>
          <a:prstGeom prst="rect">
            <a:avLst/>
          </a:prstGeom>
        </p:spPr>
        <p:txBody>
          <a:bodyPr spcFirstLastPara="1" wrap="square" lIns="91425" tIns="91425" rIns="0"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
        <p:nvSpPr>
          <p:cNvPr id="21" name="Google Shape;51;p10">
            <a:extLst>
              <a:ext uri="{FF2B5EF4-FFF2-40B4-BE49-F238E27FC236}">
                <a16:creationId xmlns:a16="http://schemas.microsoft.com/office/drawing/2014/main" id="{EF82595F-2796-A6E4-C576-E07AC48BF5DB}"/>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pic>
        <p:nvPicPr>
          <p:cNvPr id="4" name="Picture 3" descr="A picture containing application&#10;&#10;Description automatically generated">
            <a:extLst>
              <a:ext uri="{FF2B5EF4-FFF2-40B4-BE49-F238E27FC236}">
                <a16:creationId xmlns:a16="http://schemas.microsoft.com/office/drawing/2014/main" id="{2CFE9411-7EA1-E362-F927-73746EA5286C}"/>
              </a:ext>
            </a:extLst>
          </p:cNvPr>
          <p:cNvPicPr>
            <a:picLocks noChangeAspect="1"/>
          </p:cNvPicPr>
          <p:nvPr userDrawn="1"/>
        </p:nvPicPr>
        <p:blipFill>
          <a:blip r:embed="rId2"/>
          <a:stretch>
            <a:fillRect/>
          </a:stretch>
        </p:blipFill>
        <p:spPr>
          <a:xfrm>
            <a:off x="2308350" y="1781521"/>
            <a:ext cx="2988014" cy="5952501"/>
          </a:xfrm>
          <a:prstGeom prst="rect">
            <a:avLst/>
          </a:prstGeom>
        </p:spPr>
      </p:pic>
      <p:sp>
        <p:nvSpPr>
          <p:cNvPr id="5" name="Picture Placeholder 8">
            <a:extLst>
              <a:ext uri="{FF2B5EF4-FFF2-40B4-BE49-F238E27FC236}">
                <a16:creationId xmlns:a16="http://schemas.microsoft.com/office/drawing/2014/main" id="{69465245-12B3-11B9-3337-68D2A38F067A}"/>
              </a:ext>
            </a:extLst>
          </p:cNvPr>
          <p:cNvSpPr>
            <a:spLocks noGrp="1"/>
          </p:cNvSpPr>
          <p:nvPr>
            <p:ph type="pic" sz="quarter" idx="13" hasCustomPrompt="1"/>
          </p:nvPr>
        </p:nvSpPr>
        <p:spPr>
          <a:xfrm>
            <a:off x="2461682" y="1891131"/>
            <a:ext cx="2683522" cy="5715750"/>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sp>
        <p:nvSpPr>
          <p:cNvPr id="6" name="Title 9">
            <a:extLst>
              <a:ext uri="{FF2B5EF4-FFF2-40B4-BE49-F238E27FC236}">
                <a16:creationId xmlns:a16="http://schemas.microsoft.com/office/drawing/2014/main" id="{F66FECDF-DBCE-DBEE-5E1A-4053C2C7DD55}"/>
              </a:ext>
            </a:extLst>
          </p:cNvPr>
          <p:cNvSpPr>
            <a:spLocks noGrp="1"/>
          </p:cNvSpPr>
          <p:nvPr>
            <p:ph type="title"/>
          </p:nvPr>
        </p:nvSpPr>
        <p:spPr>
          <a:xfrm>
            <a:off x="512061" y="730844"/>
            <a:ext cx="13635360" cy="920747"/>
          </a:xfrm>
        </p:spPr>
        <p:txBody>
          <a:bodyPr/>
          <a:lstStyle/>
          <a:p>
            <a:r>
              <a:rPr lang="en-US"/>
              <a:t>Click to edit Master title style</a:t>
            </a:r>
          </a:p>
        </p:txBody>
      </p:sp>
      <p:pic>
        <p:nvPicPr>
          <p:cNvPr id="7" name="Picture 6" descr="A picture containing application&#10;&#10;Description automatically generated">
            <a:extLst>
              <a:ext uri="{FF2B5EF4-FFF2-40B4-BE49-F238E27FC236}">
                <a16:creationId xmlns:a16="http://schemas.microsoft.com/office/drawing/2014/main" id="{1A48AD39-9B97-07DA-626E-BE1ECCA63CF5}"/>
              </a:ext>
            </a:extLst>
          </p:cNvPr>
          <p:cNvPicPr>
            <a:picLocks noChangeAspect="1"/>
          </p:cNvPicPr>
          <p:nvPr userDrawn="1"/>
        </p:nvPicPr>
        <p:blipFill>
          <a:blip r:embed="rId2"/>
          <a:stretch>
            <a:fillRect/>
          </a:stretch>
        </p:blipFill>
        <p:spPr>
          <a:xfrm>
            <a:off x="5843102" y="1781521"/>
            <a:ext cx="2988014" cy="5952501"/>
          </a:xfrm>
          <a:prstGeom prst="rect">
            <a:avLst/>
          </a:prstGeom>
        </p:spPr>
      </p:pic>
      <p:sp>
        <p:nvSpPr>
          <p:cNvPr id="8" name="Picture Placeholder 8">
            <a:extLst>
              <a:ext uri="{FF2B5EF4-FFF2-40B4-BE49-F238E27FC236}">
                <a16:creationId xmlns:a16="http://schemas.microsoft.com/office/drawing/2014/main" id="{92DD7D89-0376-EA14-D4B3-EF0E924D3463}"/>
              </a:ext>
            </a:extLst>
          </p:cNvPr>
          <p:cNvSpPr>
            <a:spLocks noGrp="1"/>
          </p:cNvSpPr>
          <p:nvPr>
            <p:ph type="pic" sz="quarter" idx="14" hasCustomPrompt="1"/>
          </p:nvPr>
        </p:nvSpPr>
        <p:spPr>
          <a:xfrm>
            <a:off x="5996434" y="1891131"/>
            <a:ext cx="2683522" cy="5715750"/>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pic>
        <p:nvPicPr>
          <p:cNvPr id="9" name="Picture 8" descr="A picture containing application&#10;&#10;Description automatically generated">
            <a:extLst>
              <a:ext uri="{FF2B5EF4-FFF2-40B4-BE49-F238E27FC236}">
                <a16:creationId xmlns:a16="http://schemas.microsoft.com/office/drawing/2014/main" id="{1D4FBCA4-A0F6-8694-9D32-8D69E473BE33}"/>
              </a:ext>
            </a:extLst>
          </p:cNvPr>
          <p:cNvPicPr>
            <a:picLocks noChangeAspect="1"/>
          </p:cNvPicPr>
          <p:nvPr userDrawn="1"/>
        </p:nvPicPr>
        <p:blipFill>
          <a:blip r:embed="rId2"/>
          <a:stretch>
            <a:fillRect/>
          </a:stretch>
        </p:blipFill>
        <p:spPr>
          <a:xfrm>
            <a:off x="9334041" y="1781521"/>
            <a:ext cx="2988014" cy="5952501"/>
          </a:xfrm>
          <a:prstGeom prst="rect">
            <a:avLst/>
          </a:prstGeom>
        </p:spPr>
      </p:pic>
      <p:sp>
        <p:nvSpPr>
          <p:cNvPr id="10" name="Picture Placeholder 8">
            <a:extLst>
              <a:ext uri="{FF2B5EF4-FFF2-40B4-BE49-F238E27FC236}">
                <a16:creationId xmlns:a16="http://schemas.microsoft.com/office/drawing/2014/main" id="{7CB56786-73D1-74A2-5DC3-209BA1AFAE71}"/>
              </a:ext>
            </a:extLst>
          </p:cNvPr>
          <p:cNvSpPr>
            <a:spLocks noGrp="1"/>
          </p:cNvSpPr>
          <p:nvPr>
            <p:ph type="pic" sz="quarter" idx="15" hasCustomPrompt="1"/>
          </p:nvPr>
        </p:nvSpPr>
        <p:spPr>
          <a:xfrm>
            <a:off x="9487373" y="1891131"/>
            <a:ext cx="2683522" cy="5715750"/>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spTree>
    <p:extLst>
      <p:ext uri="{BB962C8B-B14F-4D97-AF65-F5344CB8AC3E}">
        <p14:creationId xmlns:p14="http://schemas.microsoft.com/office/powerpoint/2010/main" val="40755516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ne Mockup 1">
    <p:spTree>
      <p:nvGrpSpPr>
        <p:cNvPr id="1" name=""/>
        <p:cNvGrpSpPr/>
        <p:nvPr/>
      </p:nvGrpSpPr>
      <p:grpSpPr>
        <a:xfrm>
          <a:off x="0" y="0"/>
          <a:ext cx="0" cy="0"/>
          <a:chOff x="0" y="0"/>
          <a:chExt cx="0" cy="0"/>
        </a:xfrm>
      </p:grpSpPr>
      <p:sp>
        <p:nvSpPr>
          <p:cNvPr id="11" name="Google Shape;77;p15">
            <a:extLst>
              <a:ext uri="{FF2B5EF4-FFF2-40B4-BE49-F238E27FC236}">
                <a16:creationId xmlns:a16="http://schemas.microsoft.com/office/drawing/2014/main" id="{0F26E58D-934C-3AF9-3F28-25BA1CF8E6EE}"/>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2" name="Title 9">
            <a:extLst>
              <a:ext uri="{FF2B5EF4-FFF2-40B4-BE49-F238E27FC236}">
                <a16:creationId xmlns:a16="http://schemas.microsoft.com/office/drawing/2014/main" id="{0BED3B66-86E8-8F52-4E5A-3FE5D98B3B64}"/>
              </a:ext>
            </a:extLst>
          </p:cNvPr>
          <p:cNvSpPr>
            <a:spLocks noGrp="1"/>
          </p:cNvSpPr>
          <p:nvPr>
            <p:ph type="title"/>
          </p:nvPr>
        </p:nvSpPr>
        <p:spPr>
          <a:xfrm>
            <a:off x="512061" y="730844"/>
            <a:ext cx="8289040" cy="920747"/>
          </a:xfrm>
        </p:spPr>
        <p:txBody>
          <a:bodyPr/>
          <a:lstStyle/>
          <a:p>
            <a:r>
              <a:rPr lang="en-US"/>
              <a:t>Click to edit Master title style</a:t>
            </a:r>
          </a:p>
        </p:txBody>
      </p:sp>
      <p:pic>
        <p:nvPicPr>
          <p:cNvPr id="13" name="Picture 12" descr="A picture containing application&#10;&#10;Description automatically generated">
            <a:extLst>
              <a:ext uri="{FF2B5EF4-FFF2-40B4-BE49-F238E27FC236}">
                <a16:creationId xmlns:a16="http://schemas.microsoft.com/office/drawing/2014/main" id="{EEA4350C-FA60-F885-2906-DED248A62AD4}"/>
              </a:ext>
            </a:extLst>
          </p:cNvPr>
          <p:cNvPicPr>
            <a:picLocks noChangeAspect="1"/>
          </p:cNvPicPr>
          <p:nvPr userDrawn="1"/>
        </p:nvPicPr>
        <p:blipFill>
          <a:blip r:embed="rId2"/>
          <a:stretch>
            <a:fillRect/>
          </a:stretch>
        </p:blipFill>
        <p:spPr>
          <a:xfrm>
            <a:off x="9334038" y="461883"/>
            <a:ext cx="3650442" cy="7272139"/>
          </a:xfrm>
          <a:prstGeom prst="rect">
            <a:avLst/>
          </a:prstGeom>
        </p:spPr>
      </p:pic>
      <p:sp>
        <p:nvSpPr>
          <p:cNvPr id="14" name="Picture Placeholder 8">
            <a:extLst>
              <a:ext uri="{FF2B5EF4-FFF2-40B4-BE49-F238E27FC236}">
                <a16:creationId xmlns:a16="http://schemas.microsoft.com/office/drawing/2014/main" id="{89385622-C786-0380-78A4-B4738A6D07EC}"/>
              </a:ext>
            </a:extLst>
          </p:cNvPr>
          <p:cNvSpPr>
            <a:spLocks noGrp="1"/>
          </p:cNvSpPr>
          <p:nvPr>
            <p:ph type="pic" sz="quarter" idx="15" hasCustomPrompt="1"/>
          </p:nvPr>
        </p:nvSpPr>
        <p:spPr>
          <a:xfrm>
            <a:off x="9533093" y="601140"/>
            <a:ext cx="3278445" cy="6982904"/>
          </a:xfrm>
          <a:prstGeom prst="roundRect">
            <a:avLst>
              <a:gd name="adj" fmla="val 12220"/>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r>
              <a:rPr lang="en-US"/>
              <a:t>Click to add screenshot</a:t>
            </a:r>
          </a:p>
        </p:txBody>
      </p:sp>
      <p:sp>
        <p:nvSpPr>
          <p:cNvPr id="15" name="Google Shape;44;p9">
            <a:extLst>
              <a:ext uri="{FF2B5EF4-FFF2-40B4-BE49-F238E27FC236}">
                <a16:creationId xmlns:a16="http://schemas.microsoft.com/office/drawing/2014/main" id="{0C92AD7E-8887-9B53-00E7-B30D28EC6731}"/>
              </a:ext>
            </a:extLst>
          </p:cNvPr>
          <p:cNvSpPr txBox="1">
            <a:spLocks noGrp="1"/>
          </p:cNvSpPr>
          <p:nvPr>
            <p:ph type="body" idx="1"/>
          </p:nvPr>
        </p:nvSpPr>
        <p:spPr>
          <a:xfrm>
            <a:off x="512061" y="2119445"/>
            <a:ext cx="8289040" cy="5052602"/>
          </a:xfrm>
          <a:prstGeom prst="rect">
            <a:avLst/>
          </a:prstGeom>
          <a:noFill/>
          <a:ln>
            <a:noFill/>
          </a:ln>
        </p:spPr>
        <p:txBody>
          <a:bodyPr spcFirstLastPara="1" wrap="square" lIns="91425" tIns="45700" rIns="91425" bIns="45700" anchor="t" anchorCtr="0">
            <a:noAutofit/>
          </a:bodyPr>
          <a:lstStyle>
            <a:lvl1pPr marL="15226" marR="0" lvl="0" indent="0" algn="l" rtl="0">
              <a:lnSpc>
                <a:spcPct val="115000"/>
              </a:lnSpc>
              <a:spcBef>
                <a:spcPts val="0"/>
              </a:spcBef>
              <a:spcAft>
                <a:spcPts val="0"/>
              </a:spcAft>
              <a:buClr>
                <a:schemeClr val="dk1"/>
              </a:buClr>
              <a:buSzPts val="1200"/>
              <a:buFont typeface="Arial" panose="020B0604020202020204" pitchFamily="34" charset="0"/>
              <a:buNone/>
              <a:tabLst/>
              <a:defRPr sz="1918" b="0" i="0" u="none" strike="noStrike" cap="none">
                <a:solidFill>
                  <a:schemeClr val="dk1"/>
                </a:solidFill>
                <a:latin typeface="Roboto"/>
                <a:ea typeface="Roboto"/>
                <a:cs typeface="Roboto"/>
                <a:sym typeface="Roboto"/>
              </a:defRPr>
            </a:lvl1pPr>
            <a:lvl2pPr marL="1461723" marR="0" lvl="1"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2pPr>
            <a:lvl3pPr marL="2192586" marR="0" lvl="2" indent="-487242"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3pPr>
            <a:lvl4pPr marL="2923446" marR="0" lvl="3" indent="-487242" algn="l" rtl="0">
              <a:lnSpc>
                <a:spcPct val="100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4pPr>
            <a:lvl5pPr marL="3654309" marR="0" lvl="4" indent="-487242" algn="l" rtl="0">
              <a:lnSpc>
                <a:spcPct val="100000"/>
              </a:lnSpc>
              <a:spcBef>
                <a:spcPts val="0"/>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5pPr>
            <a:lvl6pPr marL="4385170" marR="0" lvl="5"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6032" marR="0" lvl="6"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893" marR="0" lvl="7"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755" marR="0" lvl="8" indent="-365430"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2490922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shot 1">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12C14A83-4112-399D-64B8-225252697706}"/>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474123E5-A537-CAEC-9B6B-47254BDEA95B}"/>
              </a:ext>
            </a:extLst>
          </p:cNvPr>
          <p:cNvSpPr>
            <a:spLocks noGrp="1"/>
          </p:cNvSpPr>
          <p:nvPr>
            <p:ph type="pic" sz="quarter" idx="13" hasCustomPrompt="1"/>
          </p:nvPr>
        </p:nvSpPr>
        <p:spPr>
          <a:xfrm>
            <a:off x="2334713" y="2689909"/>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E2489286-2F2F-A23E-D294-1B9DE8969A36}"/>
              </a:ext>
            </a:extLst>
          </p:cNvPr>
          <p:cNvSpPr>
            <a:spLocks noGrp="1"/>
          </p:cNvSpPr>
          <p:nvPr>
            <p:ph type="body" sz="quarter" idx="14" hasCustomPrompt="1"/>
          </p:nvPr>
        </p:nvSpPr>
        <p:spPr>
          <a:xfrm>
            <a:off x="5554981" y="3503289"/>
            <a:ext cx="6093459" cy="593006"/>
          </a:xfrm>
          <a:prstGeom prst="rect">
            <a:avLst/>
          </a:prstGeom>
        </p:spPr>
        <p:txBody>
          <a:bodyPr/>
          <a:lstStyle>
            <a:lvl1pPr marL="0" indent="0">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B1A09D94-91EE-5197-4FB5-C20C19556BAB}"/>
              </a:ext>
            </a:extLst>
          </p:cNvPr>
          <p:cNvSpPr>
            <a:spLocks noGrp="1"/>
          </p:cNvSpPr>
          <p:nvPr>
            <p:ph type="body" sz="quarter" idx="15" hasCustomPrompt="1"/>
          </p:nvPr>
        </p:nvSpPr>
        <p:spPr>
          <a:xfrm>
            <a:off x="5554981" y="4226225"/>
            <a:ext cx="6093459" cy="733381"/>
          </a:xfrm>
          <a:prstGeom prst="rect">
            <a:avLst/>
          </a:prstGeom>
        </p:spPr>
        <p:txBody>
          <a:bodyPr/>
          <a:lstStyle>
            <a:lvl1pPr marL="0" indent="0">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Google Shape;77;p15">
            <a:extLst>
              <a:ext uri="{FF2B5EF4-FFF2-40B4-BE49-F238E27FC236}">
                <a16:creationId xmlns:a16="http://schemas.microsoft.com/office/drawing/2014/main" id="{21DF34C8-0F51-B1D6-57C7-6037476A3E2A}"/>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0" name="Google Shape;77;p15">
            <a:extLst>
              <a:ext uri="{FF2B5EF4-FFF2-40B4-BE49-F238E27FC236}">
                <a16:creationId xmlns:a16="http://schemas.microsoft.com/office/drawing/2014/main" id="{18D8021E-698D-54B6-2895-64F2345F8C53}"/>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5178501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9B855FF1-6B18-3F5F-7789-AAB11641BBE8}"/>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panose="020B0604020202020204" pitchFamily="34" charset="0"/>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CA3FCE46-4376-F7D6-1FB8-5AA593A4332B}"/>
              </a:ext>
            </a:extLst>
          </p:cNvPr>
          <p:cNvSpPr>
            <a:spLocks noGrp="1"/>
          </p:cNvSpPr>
          <p:nvPr>
            <p:ph type="pic" sz="quarter" idx="13" hasCustomPrompt="1"/>
          </p:nvPr>
        </p:nvSpPr>
        <p:spPr>
          <a:xfrm>
            <a:off x="2853258" y="1836320"/>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AB6D6F17-73DD-BA43-0864-377AAAD2A538}"/>
              </a:ext>
            </a:extLst>
          </p:cNvPr>
          <p:cNvSpPr>
            <a:spLocks noGrp="1"/>
          </p:cNvSpPr>
          <p:nvPr>
            <p:ph type="body" sz="quarter" idx="14" hasCustomPrompt="1"/>
          </p:nvPr>
        </p:nvSpPr>
        <p:spPr>
          <a:xfrm>
            <a:off x="2165914" y="5076964"/>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454B7E4B-7AAE-4247-A42E-D91798821373}"/>
              </a:ext>
            </a:extLst>
          </p:cNvPr>
          <p:cNvSpPr>
            <a:spLocks noGrp="1"/>
          </p:cNvSpPr>
          <p:nvPr>
            <p:ph type="body" sz="quarter" idx="15" hasCustomPrompt="1"/>
          </p:nvPr>
        </p:nvSpPr>
        <p:spPr>
          <a:xfrm>
            <a:off x="2165914" y="5799898"/>
            <a:ext cx="4204792" cy="733381"/>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Picture Placeholder 4">
            <a:extLst>
              <a:ext uri="{FF2B5EF4-FFF2-40B4-BE49-F238E27FC236}">
                <a16:creationId xmlns:a16="http://schemas.microsoft.com/office/drawing/2014/main" id="{472BE105-9207-FBA0-624C-870BC2FDE005}"/>
              </a:ext>
            </a:extLst>
          </p:cNvPr>
          <p:cNvSpPr>
            <a:spLocks noGrp="1"/>
          </p:cNvSpPr>
          <p:nvPr>
            <p:ph type="pic" sz="quarter" idx="16" hasCustomPrompt="1"/>
          </p:nvPr>
        </p:nvSpPr>
        <p:spPr>
          <a:xfrm>
            <a:off x="8259697" y="1836320"/>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0" name="Text Placeholder 6">
            <a:extLst>
              <a:ext uri="{FF2B5EF4-FFF2-40B4-BE49-F238E27FC236}">
                <a16:creationId xmlns:a16="http://schemas.microsoft.com/office/drawing/2014/main" id="{F80DC966-0008-FE35-16D0-D354D1BCA3AE}"/>
              </a:ext>
            </a:extLst>
          </p:cNvPr>
          <p:cNvSpPr>
            <a:spLocks noGrp="1"/>
          </p:cNvSpPr>
          <p:nvPr>
            <p:ph type="body" sz="quarter" idx="17" hasCustomPrompt="1"/>
          </p:nvPr>
        </p:nvSpPr>
        <p:spPr>
          <a:xfrm>
            <a:off x="7572354" y="5076964"/>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1" name="Text Placeholder 8">
            <a:extLst>
              <a:ext uri="{FF2B5EF4-FFF2-40B4-BE49-F238E27FC236}">
                <a16:creationId xmlns:a16="http://schemas.microsoft.com/office/drawing/2014/main" id="{5D190303-7639-BC86-AEEF-F94A50564DBB}"/>
              </a:ext>
            </a:extLst>
          </p:cNvPr>
          <p:cNvSpPr>
            <a:spLocks noGrp="1"/>
          </p:cNvSpPr>
          <p:nvPr>
            <p:ph type="body" sz="quarter" idx="18" hasCustomPrompt="1"/>
          </p:nvPr>
        </p:nvSpPr>
        <p:spPr>
          <a:xfrm>
            <a:off x="7572354" y="5799898"/>
            <a:ext cx="4204792" cy="733381"/>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Tree>
    <p:extLst>
      <p:ext uri="{BB962C8B-B14F-4D97-AF65-F5344CB8AC3E}">
        <p14:creationId xmlns:p14="http://schemas.microsoft.com/office/powerpoint/2010/main" val="1861045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shot 3">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46959F59-CF8B-8C9D-D5D9-C54B707199A7}"/>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71259EBC-44E9-1398-88DA-ADD3D7302E32}"/>
              </a:ext>
            </a:extLst>
          </p:cNvPr>
          <p:cNvSpPr>
            <a:spLocks noGrp="1"/>
          </p:cNvSpPr>
          <p:nvPr>
            <p:ph type="pic" sz="quarter" idx="13" hasCustomPrompt="1"/>
          </p:nvPr>
        </p:nvSpPr>
        <p:spPr>
          <a:xfrm>
            <a:off x="1438204" y="1836320"/>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2FACB504-79EB-7DDE-B2B8-416A122C947B}"/>
              </a:ext>
            </a:extLst>
          </p:cNvPr>
          <p:cNvSpPr>
            <a:spLocks noGrp="1"/>
          </p:cNvSpPr>
          <p:nvPr>
            <p:ph type="body" sz="quarter" idx="14" hasCustomPrompt="1"/>
          </p:nvPr>
        </p:nvSpPr>
        <p:spPr>
          <a:xfrm>
            <a:off x="750862" y="5076964"/>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7AA8A872-8FA0-7298-1ADC-D3D6D0B89AA6}"/>
              </a:ext>
            </a:extLst>
          </p:cNvPr>
          <p:cNvSpPr>
            <a:spLocks noGrp="1"/>
          </p:cNvSpPr>
          <p:nvPr>
            <p:ph type="body" sz="quarter" idx="15" hasCustomPrompt="1"/>
          </p:nvPr>
        </p:nvSpPr>
        <p:spPr>
          <a:xfrm>
            <a:off x="750862" y="5799898"/>
            <a:ext cx="4204792" cy="733381"/>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Picture Placeholder 4">
            <a:extLst>
              <a:ext uri="{FF2B5EF4-FFF2-40B4-BE49-F238E27FC236}">
                <a16:creationId xmlns:a16="http://schemas.microsoft.com/office/drawing/2014/main" id="{EB5DC973-4B31-3DE7-6262-9226375D3580}"/>
              </a:ext>
            </a:extLst>
          </p:cNvPr>
          <p:cNvSpPr>
            <a:spLocks noGrp="1"/>
          </p:cNvSpPr>
          <p:nvPr>
            <p:ph type="pic" sz="quarter" idx="16" hasCustomPrompt="1"/>
          </p:nvPr>
        </p:nvSpPr>
        <p:spPr>
          <a:xfrm>
            <a:off x="10362097" y="1836320"/>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0" name="Text Placeholder 6">
            <a:extLst>
              <a:ext uri="{FF2B5EF4-FFF2-40B4-BE49-F238E27FC236}">
                <a16:creationId xmlns:a16="http://schemas.microsoft.com/office/drawing/2014/main" id="{0ED6FF5D-9765-8D25-1766-DE3B7680731A}"/>
              </a:ext>
            </a:extLst>
          </p:cNvPr>
          <p:cNvSpPr>
            <a:spLocks noGrp="1"/>
          </p:cNvSpPr>
          <p:nvPr>
            <p:ph type="body" sz="quarter" idx="17" hasCustomPrompt="1"/>
          </p:nvPr>
        </p:nvSpPr>
        <p:spPr>
          <a:xfrm>
            <a:off x="9674754" y="5076964"/>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1" name="Text Placeholder 8">
            <a:extLst>
              <a:ext uri="{FF2B5EF4-FFF2-40B4-BE49-F238E27FC236}">
                <a16:creationId xmlns:a16="http://schemas.microsoft.com/office/drawing/2014/main" id="{EFD7C93C-9AB7-B4CE-7B29-5BDDCB0B70BB}"/>
              </a:ext>
            </a:extLst>
          </p:cNvPr>
          <p:cNvSpPr>
            <a:spLocks noGrp="1"/>
          </p:cNvSpPr>
          <p:nvPr>
            <p:ph type="body" sz="quarter" idx="18" hasCustomPrompt="1"/>
          </p:nvPr>
        </p:nvSpPr>
        <p:spPr>
          <a:xfrm>
            <a:off x="9674754" y="5799898"/>
            <a:ext cx="4204792" cy="733381"/>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89F999E0-271E-A700-9FAA-6B6D4FEC4C89}"/>
              </a:ext>
            </a:extLst>
          </p:cNvPr>
          <p:cNvSpPr>
            <a:spLocks noGrp="1"/>
          </p:cNvSpPr>
          <p:nvPr>
            <p:ph type="pic" sz="quarter" idx="19" hasCustomPrompt="1"/>
          </p:nvPr>
        </p:nvSpPr>
        <p:spPr>
          <a:xfrm>
            <a:off x="5890262" y="1836320"/>
            <a:ext cx="2849880" cy="28497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3" name="Text Placeholder 6">
            <a:extLst>
              <a:ext uri="{FF2B5EF4-FFF2-40B4-BE49-F238E27FC236}">
                <a16:creationId xmlns:a16="http://schemas.microsoft.com/office/drawing/2014/main" id="{A3E2C58C-FD83-236D-FAF5-0B7B27FD90C1}"/>
              </a:ext>
            </a:extLst>
          </p:cNvPr>
          <p:cNvSpPr>
            <a:spLocks noGrp="1"/>
          </p:cNvSpPr>
          <p:nvPr>
            <p:ph type="body" sz="quarter" idx="20" hasCustomPrompt="1"/>
          </p:nvPr>
        </p:nvSpPr>
        <p:spPr>
          <a:xfrm>
            <a:off x="5202919" y="5076964"/>
            <a:ext cx="4204792" cy="593006"/>
          </a:xfrm>
          <a:prstGeom prst="rect">
            <a:avLst/>
          </a:prstGeom>
        </p:spPr>
        <p:txBody>
          <a:bodyPr/>
          <a:lstStyle>
            <a:lvl1pPr marL="0" indent="0" algn="ctr">
              <a:buNone/>
              <a:defRPr sz="3197"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4" name="Text Placeholder 8">
            <a:extLst>
              <a:ext uri="{FF2B5EF4-FFF2-40B4-BE49-F238E27FC236}">
                <a16:creationId xmlns:a16="http://schemas.microsoft.com/office/drawing/2014/main" id="{E54B4ADB-7D69-1983-3ECB-1CBB093651FD}"/>
              </a:ext>
            </a:extLst>
          </p:cNvPr>
          <p:cNvSpPr>
            <a:spLocks noGrp="1"/>
          </p:cNvSpPr>
          <p:nvPr>
            <p:ph type="body" sz="quarter" idx="21" hasCustomPrompt="1"/>
          </p:nvPr>
        </p:nvSpPr>
        <p:spPr>
          <a:xfrm>
            <a:off x="5202919" y="5799898"/>
            <a:ext cx="4204792" cy="733381"/>
          </a:xfrm>
          <a:prstGeom prst="rect">
            <a:avLst/>
          </a:prstGeom>
        </p:spPr>
        <p:txBody>
          <a:bodyPr/>
          <a:lstStyle>
            <a:lvl1pPr marL="0" indent="0" algn="ctr">
              <a:buNone/>
              <a:defRPr sz="223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Tree>
    <p:extLst>
      <p:ext uri="{BB962C8B-B14F-4D97-AF65-F5344CB8AC3E}">
        <p14:creationId xmlns:p14="http://schemas.microsoft.com/office/powerpoint/2010/main" val="2198988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shot 4">
    <p:spTree>
      <p:nvGrpSpPr>
        <p:cNvPr id="1" name=""/>
        <p:cNvGrpSpPr/>
        <p:nvPr/>
      </p:nvGrpSpPr>
      <p:grpSpPr>
        <a:xfrm>
          <a:off x="0" y="0"/>
          <a:ext cx="0" cy="0"/>
          <a:chOff x="0" y="0"/>
          <a:chExt cx="0" cy="0"/>
        </a:xfrm>
      </p:grpSpPr>
      <p:sp>
        <p:nvSpPr>
          <p:cNvPr id="5" name="Google Shape;77;p15">
            <a:extLst>
              <a:ext uri="{FF2B5EF4-FFF2-40B4-BE49-F238E27FC236}">
                <a16:creationId xmlns:a16="http://schemas.microsoft.com/office/drawing/2014/main" id="{72C1C1AA-6D70-5433-A716-2890757C235B}"/>
              </a:ext>
            </a:extLst>
          </p:cNvPr>
          <p:cNvSpPr/>
          <p:nvPr userDrawn="1"/>
        </p:nvSpPr>
        <p:spPr>
          <a:xfrm>
            <a:off x="3819" y="8071496"/>
            <a:ext cx="14630400" cy="158253"/>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6" name="Picture Placeholder 4">
            <a:extLst>
              <a:ext uri="{FF2B5EF4-FFF2-40B4-BE49-F238E27FC236}">
                <a16:creationId xmlns:a16="http://schemas.microsoft.com/office/drawing/2014/main" id="{904A1D1E-1764-C686-6727-91C6F0B32D7F}"/>
              </a:ext>
            </a:extLst>
          </p:cNvPr>
          <p:cNvSpPr>
            <a:spLocks noGrp="1"/>
          </p:cNvSpPr>
          <p:nvPr>
            <p:ph type="pic" sz="quarter" idx="13" hasCustomPrompt="1"/>
          </p:nvPr>
        </p:nvSpPr>
        <p:spPr>
          <a:xfrm>
            <a:off x="1229479" y="2119573"/>
            <a:ext cx="2188357" cy="21882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7" name="Text Placeholder 6">
            <a:extLst>
              <a:ext uri="{FF2B5EF4-FFF2-40B4-BE49-F238E27FC236}">
                <a16:creationId xmlns:a16="http://schemas.microsoft.com/office/drawing/2014/main" id="{EEF95EA4-9430-84B0-AE86-F76A17C7D202}"/>
              </a:ext>
            </a:extLst>
          </p:cNvPr>
          <p:cNvSpPr>
            <a:spLocks noGrp="1"/>
          </p:cNvSpPr>
          <p:nvPr>
            <p:ph type="body" sz="quarter" idx="14" hasCustomPrompt="1"/>
          </p:nvPr>
        </p:nvSpPr>
        <p:spPr>
          <a:xfrm>
            <a:off x="673541" y="4590564"/>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8" name="Text Placeholder 8">
            <a:extLst>
              <a:ext uri="{FF2B5EF4-FFF2-40B4-BE49-F238E27FC236}">
                <a16:creationId xmlns:a16="http://schemas.microsoft.com/office/drawing/2014/main" id="{178B31D3-F04F-DBAA-2602-ECABF4C9F7BA}"/>
              </a:ext>
            </a:extLst>
          </p:cNvPr>
          <p:cNvSpPr>
            <a:spLocks noGrp="1"/>
          </p:cNvSpPr>
          <p:nvPr>
            <p:ph type="body" sz="quarter" idx="15" hasCustomPrompt="1"/>
          </p:nvPr>
        </p:nvSpPr>
        <p:spPr>
          <a:xfrm>
            <a:off x="673541" y="5220986"/>
            <a:ext cx="3300227"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9" name="Picture Placeholder 4">
            <a:extLst>
              <a:ext uri="{FF2B5EF4-FFF2-40B4-BE49-F238E27FC236}">
                <a16:creationId xmlns:a16="http://schemas.microsoft.com/office/drawing/2014/main" id="{5B56D33A-DC83-303C-FC73-EDF806048033}"/>
              </a:ext>
            </a:extLst>
          </p:cNvPr>
          <p:cNvSpPr>
            <a:spLocks noGrp="1"/>
          </p:cNvSpPr>
          <p:nvPr>
            <p:ph type="pic" sz="quarter" idx="16" hasCustomPrompt="1"/>
          </p:nvPr>
        </p:nvSpPr>
        <p:spPr>
          <a:xfrm>
            <a:off x="4544470" y="2119573"/>
            <a:ext cx="2188357" cy="21882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0" name="Text Placeholder 6">
            <a:extLst>
              <a:ext uri="{FF2B5EF4-FFF2-40B4-BE49-F238E27FC236}">
                <a16:creationId xmlns:a16="http://schemas.microsoft.com/office/drawing/2014/main" id="{54B7F0F1-2BDF-7852-8198-F1D7D4C87AC7}"/>
              </a:ext>
            </a:extLst>
          </p:cNvPr>
          <p:cNvSpPr>
            <a:spLocks noGrp="1"/>
          </p:cNvSpPr>
          <p:nvPr>
            <p:ph type="body" sz="quarter" idx="17" hasCustomPrompt="1"/>
          </p:nvPr>
        </p:nvSpPr>
        <p:spPr>
          <a:xfrm>
            <a:off x="3988531" y="4590564"/>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1" name="Text Placeholder 8">
            <a:extLst>
              <a:ext uri="{FF2B5EF4-FFF2-40B4-BE49-F238E27FC236}">
                <a16:creationId xmlns:a16="http://schemas.microsoft.com/office/drawing/2014/main" id="{1773A920-4C9D-0161-98E6-D62BF73E0CC3}"/>
              </a:ext>
            </a:extLst>
          </p:cNvPr>
          <p:cNvSpPr>
            <a:spLocks noGrp="1"/>
          </p:cNvSpPr>
          <p:nvPr>
            <p:ph type="body" sz="quarter" idx="18" hasCustomPrompt="1"/>
          </p:nvPr>
        </p:nvSpPr>
        <p:spPr>
          <a:xfrm>
            <a:off x="3988531" y="5220986"/>
            <a:ext cx="3300227"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2" name="Picture Placeholder 4">
            <a:extLst>
              <a:ext uri="{FF2B5EF4-FFF2-40B4-BE49-F238E27FC236}">
                <a16:creationId xmlns:a16="http://schemas.microsoft.com/office/drawing/2014/main" id="{E37DD6E9-E95F-4344-4652-9B58FA15C9D8}"/>
              </a:ext>
            </a:extLst>
          </p:cNvPr>
          <p:cNvSpPr>
            <a:spLocks noGrp="1"/>
          </p:cNvSpPr>
          <p:nvPr>
            <p:ph type="pic" sz="quarter" idx="19" hasCustomPrompt="1"/>
          </p:nvPr>
        </p:nvSpPr>
        <p:spPr>
          <a:xfrm>
            <a:off x="7877978" y="2119573"/>
            <a:ext cx="2188357" cy="21882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3" name="Text Placeholder 6">
            <a:extLst>
              <a:ext uri="{FF2B5EF4-FFF2-40B4-BE49-F238E27FC236}">
                <a16:creationId xmlns:a16="http://schemas.microsoft.com/office/drawing/2014/main" id="{60271CE9-BB8F-BE8A-1FF9-A3CC45958CD1}"/>
              </a:ext>
            </a:extLst>
          </p:cNvPr>
          <p:cNvSpPr>
            <a:spLocks noGrp="1"/>
          </p:cNvSpPr>
          <p:nvPr>
            <p:ph type="body" sz="quarter" idx="20" hasCustomPrompt="1"/>
          </p:nvPr>
        </p:nvSpPr>
        <p:spPr>
          <a:xfrm>
            <a:off x="7322040" y="4590564"/>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4" name="Text Placeholder 8">
            <a:extLst>
              <a:ext uri="{FF2B5EF4-FFF2-40B4-BE49-F238E27FC236}">
                <a16:creationId xmlns:a16="http://schemas.microsoft.com/office/drawing/2014/main" id="{0C4A6B21-456A-6266-2436-732BE388E81E}"/>
              </a:ext>
            </a:extLst>
          </p:cNvPr>
          <p:cNvSpPr>
            <a:spLocks noGrp="1"/>
          </p:cNvSpPr>
          <p:nvPr>
            <p:ph type="body" sz="quarter" idx="21" hasCustomPrompt="1"/>
          </p:nvPr>
        </p:nvSpPr>
        <p:spPr>
          <a:xfrm>
            <a:off x="7322040" y="5220986"/>
            <a:ext cx="3300227"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
        <p:nvSpPr>
          <p:cNvPr id="15" name="Picture Placeholder 4">
            <a:extLst>
              <a:ext uri="{FF2B5EF4-FFF2-40B4-BE49-F238E27FC236}">
                <a16:creationId xmlns:a16="http://schemas.microsoft.com/office/drawing/2014/main" id="{63FBBD10-2751-E517-9DCB-D755DD6E0F57}"/>
              </a:ext>
            </a:extLst>
          </p:cNvPr>
          <p:cNvSpPr>
            <a:spLocks noGrp="1"/>
          </p:cNvSpPr>
          <p:nvPr>
            <p:ph type="pic" sz="quarter" idx="22" hasCustomPrompt="1"/>
          </p:nvPr>
        </p:nvSpPr>
        <p:spPr>
          <a:xfrm>
            <a:off x="11192969" y="2119573"/>
            <a:ext cx="2188357" cy="2188282"/>
          </a:xfrm>
          <a:prstGeom prst="ellipse">
            <a:avLst/>
          </a:prstGeom>
          <a:pattFill prst="pct5">
            <a:fgClr>
              <a:schemeClr val="tx1">
                <a:lumMod val="10000"/>
                <a:lumOff val="90000"/>
              </a:schemeClr>
            </a:fgClr>
            <a:bgClr>
              <a:schemeClr val="tx1">
                <a:lumMod val="25000"/>
                <a:lumOff val="75000"/>
              </a:schemeClr>
            </a:bgClr>
          </a:pattFill>
        </p:spPr>
        <p:txBody>
          <a:bodyPr anchor="ctr"/>
          <a:lstStyle>
            <a:lvl1pPr marL="0" indent="0" algn="ctr">
              <a:buNone/>
              <a:defRPr sz="1918">
                <a:latin typeface="Roboto" panose="02000000000000000000" pitchFamily="2" charset="0"/>
                <a:ea typeface="Roboto" panose="02000000000000000000" pitchFamily="2" charset="0"/>
                <a:cs typeface="Roboto" panose="02000000000000000000" pitchFamily="2" charset="0"/>
              </a:defRPr>
            </a:lvl1pPr>
          </a:lstStyle>
          <a:p>
            <a:r>
              <a:rPr lang="en-US"/>
              <a:t>Click to add headshot</a:t>
            </a:r>
          </a:p>
        </p:txBody>
      </p:sp>
      <p:sp>
        <p:nvSpPr>
          <p:cNvPr id="16" name="Text Placeholder 6">
            <a:extLst>
              <a:ext uri="{FF2B5EF4-FFF2-40B4-BE49-F238E27FC236}">
                <a16:creationId xmlns:a16="http://schemas.microsoft.com/office/drawing/2014/main" id="{21C7C95B-F077-0B7F-7977-ED470B438527}"/>
              </a:ext>
            </a:extLst>
          </p:cNvPr>
          <p:cNvSpPr>
            <a:spLocks noGrp="1"/>
          </p:cNvSpPr>
          <p:nvPr>
            <p:ph type="body" sz="quarter" idx="23" hasCustomPrompt="1"/>
          </p:nvPr>
        </p:nvSpPr>
        <p:spPr>
          <a:xfrm>
            <a:off x="10637031" y="4590564"/>
            <a:ext cx="3300227" cy="593006"/>
          </a:xfrm>
          <a:prstGeom prst="rect">
            <a:avLst/>
          </a:prstGeom>
        </p:spPr>
        <p:txBody>
          <a:bodyPr/>
          <a:lstStyle>
            <a:lvl1pPr marL="0" indent="0" algn="ctr">
              <a:buNone/>
              <a:defRPr sz="2238" b="1">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name</a:t>
            </a:r>
          </a:p>
        </p:txBody>
      </p:sp>
      <p:sp>
        <p:nvSpPr>
          <p:cNvPr id="17" name="Text Placeholder 8">
            <a:extLst>
              <a:ext uri="{FF2B5EF4-FFF2-40B4-BE49-F238E27FC236}">
                <a16:creationId xmlns:a16="http://schemas.microsoft.com/office/drawing/2014/main" id="{A66D597F-33B2-D64F-9F2A-530A437E2B37}"/>
              </a:ext>
            </a:extLst>
          </p:cNvPr>
          <p:cNvSpPr>
            <a:spLocks noGrp="1"/>
          </p:cNvSpPr>
          <p:nvPr>
            <p:ph type="body" sz="quarter" idx="24" hasCustomPrompt="1"/>
          </p:nvPr>
        </p:nvSpPr>
        <p:spPr>
          <a:xfrm>
            <a:off x="10637031" y="5220986"/>
            <a:ext cx="3300227" cy="733381"/>
          </a:xfrm>
          <a:prstGeom prst="rect">
            <a:avLst/>
          </a:prstGeom>
        </p:spPr>
        <p:txBody>
          <a:bodyPr/>
          <a:lstStyle>
            <a:lvl1pPr marL="0" indent="0" algn="ctr">
              <a:buNone/>
              <a:defRPr sz="1598">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title</a:t>
            </a:r>
          </a:p>
        </p:txBody>
      </p:sp>
    </p:spTree>
    <p:extLst>
      <p:ext uri="{BB962C8B-B14F-4D97-AF65-F5344CB8AC3E}">
        <p14:creationId xmlns:p14="http://schemas.microsoft.com/office/powerpoint/2010/main" val="13984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slideLayout" Target="../slideLayouts/slideLayout71.xml"/><Relationship Id="rId47" Type="http://schemas.openxmlformats.org/officeDocument/2006/relationships/slideLayout" Target="../slideLayouts/slideLayout76.xml"/><Relationship Id="rId50" Type="http://schemas.openxmlformats.org/officeDocument/2006/relationships/slideLayout" Target="../slideLayouts/slideLayout79.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9" Type="http://schemas.openxmlformats.org/officeDocument/2006/relationships/slideLayout" Target="../slideLayouts/slideLayout58.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45" Type="http://schemas.openxmlformats.org/officeDocument/2006/relationships/slideLayout" Target="../slideLayouts/slideLayout74.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49" Type="http://schemas.openxmlformats.org/officeDocument/2006/relationships/slideLayout" Target="../slideLayouts/slideLayout78.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slideLayout" Target="../slideLayouts/slideLayout73.xml"/><Relationship Id="rId52" Type="http://schemas.openxmlformats.org/officeDocument/2006/relationships/image" Target="../media/image26.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slideLayout" Target="../slideLayouts/slideLayout72.xml"/><Relationship Id="rId48" Type="http://schemas.openxmlformats.org/officeDocument/2006/relationships/slideLayout" Target="../slideLayouts/slideLayout77.xml"/><Relationship Id="rId8" Type="http://schemas.openxmlformats.org/officeDocument/2006/relationships/slideLayout" Target="../slideLayouts/slideLayout37.xml"/><Relationship Id="rId51" Type="http://schemas.openxmlformats.org/officeDocument/2006/relationships/theme" Target="../theme/theme2.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openxmlformats.org/officeDocument/2006/relationships/slideLayout" Target="../slideLayouts/slideLayout75.xml"/><Relationship Id="rId20" Type="http://schemas.openxmlformats.org/officeDocument/2006/relationships/slideLayout" Target="../slideLayouts/slideLayout49.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image" Target="../media/image26.png"/><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theme" Target="../theme/theme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8" Type="http://schemas.openxmlformats.org/officeDocument/2006/relationships/slideLayout" Target="../slideLayouts/slideLayout87.xml"/><Relationship Id="rId3"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9" Type="http://schemas.openxmlformats.org/officeDocument/2006/relationships/slideLayout" Target="../slideLayouts/slideLayout154.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50" Type="http://schemas.openxmlformats.org/officeDocument/2006/relationships/slideLayout" Target="../slideLayouts/slideLayout165.xml"/><Relationship Id="rId55" Type="http://schemas.openxmlformats.org/officeDocument/2006/relationships/slideLayout" Target="../slideLayouts/slideLayout170.xml"/><Relationship Id="rId63" Type="http://schemas.openxmlformats.org/officeDocument/2006/relationships/theme" Target="../theme/theme4.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9" Type="http://schemas.openxmlformats.org/officeDocument/2006/relationships/slideLayout" Target="../slideLayouts/slideLayout144.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3" Type="http://schemas.openxmlformats.org/officeDocument/2006/relationships/slideLayout" Target="../slideLayouts/slideLayout168.xml"/><Relationship Id="rId58" Type="http://schemas.openxmlformats.org/officeDocument/2006/relationships/slideLayout" Target="../slideLayouts/slideLayout173.xml"/><Relationship Id="rId5" Type="http://schemas.openxmlformats.org/officeDocument/2006/relationships/slideLayout" Target="../slideLayouts/slideLayout120.xml"/><Relationship Id="rId61" Type="http://schemas.openxmlformats.org/officeDocument/2006/relationships/slideLayout" Target="../slideLayouts/slideLayout176.xml"/><Relationship Id="rId19" Type="http://schemas.openxmlformats.org/officeDocument/2006/relationships/slideLayout" Target="../slideLayouts/slideLayout13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56" Type="http://schemas.openxmlformats.org/officeDocument/2006/relationships/slideLayout" Target="../slideLayouts/slideLayout171.xml"/><Relationship Id="rId64" Type="http://schemas.openxmlformats.org/officeDocument/2006/relationships/image" Target="../media/image26.png"/><Relationship Id="rId8" Type="http://schemas.openxmlformats.org/officeDocument/2006/relationships/slideLayout" Target="../slideLayouts/slideLayout123.xml"/><Relationship Id="rId51" Type="http://schemas.openxmlformats.org/officeDocument/2006/relationships/slideLayout" Target="../slideLayouts/slideLayout166.xml"/><Relationship Id="rId3" Type="http://schemas.openxmlformats.org/officeDocument/2006/relationships/slideLayout" Target="../slideLayouts/slideLayout118.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59" Type="http://schemas.openxmlformats.org/officeDocument/2006/relationships/slideLayout" Target="../slideLayouts/slideLayout174.xml"/><Relationship Id="rId20" Type="http://schemas.openxmlformats.org/officeDocument/2006/relationships/slideLayout" Target="../slideLayouts/slideLayout135.xml"/><Relationship Id="rId41" Type="http://schemas.openxmlformats.org/officeDocument/2006/relationships/slideLayout" Target="../slideLayouts/slideLayout156.xml"/><Relationship Id="rId54" Type="http://schemas.openxmlformats.org/officeDocument/2006/relationships/slideLayout" Target="../slideLayouts/slideLayout169.xml"/><Relationship Id="rId62" Type="http://schemas.openxmlformats.org/officeDocument/2006/relationships/slideLayout" Target="../slideLayouts/slideLayout17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57" Type="http://schemas.openxmlformats.org/officeDocument/2006/relationships/slideLayout" Target="../slideLayouts/slideLayout172.xml"/><Relationship Id="rId10" Type="http://schemas.openxmlformats.org/officeDocument/2006/relationships/slideLayout" Target="../slideLayouts/slideLayout125.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52" Type="http://schemas.openxmlformats.org/officeDocument/2006/relationships/slideLayout" Target="../slideLayouts/slideLayout167.xml"/><Relationship Id="rId60" Type="http://schemas.openxmlformats.org/officeDocument/2006/relationships/slideLayout" Target="../slideLayouts/slideLayout17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theme" Target="../theme/theme5.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8" Type="http://schemas.openxmlformats.org/officeDocument/2006/relationships/slideLayout" Target="../slideLayouts/slideLayout18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21" Type="http://schemas.openxmlformats.org/officeDocument/2006/relationships/slideLayout" Target="../slideLayouts/slideLayout230.xml"/><Relationship Id="rId34" Type="http://schemas.openxmlformats.org/officeDocument/2006/relationships/slideLayout" Target="../slideLayouts/slideLayout243.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33" Type="http://schemas.openxmlformats.org/officeDocument/2006/relationships/slideLayout" Target="../slideLayouts/slideLayout242.xml"/><Relationship Id="rId38" Type="http://schemas.openxmlformats.org/officeDocument/2006/relationships/image" Target="../media/image26.png"/><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29" Type="http://schemas.openxmlformats.org/officeDocument/2006/relationships/slideLayout" Target="../slideLayouts/slideLayout238.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32" Type="http://schemas.openxmlformats.org/officeDocument/2006/relationships/slideLayout" Target="../slideLayouts/slideLayout241.xml"/><Relationship Id="rId37" Type="http://schemas.openxmlformats.org/officeDocument/2006/relationships/theme" Target="../theme/theme6.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slideLayout" Target="../slideLayouts/slideLayout237.xml"/><Relationship Id="rId36" Type="http://schemas.openxmlformats.org/officeDocument/2006/relationships/slideLayout" Target="../slideLayouts/slideLayout245.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31" Type="http://schemas.openxmlformats.org/officeDocument/2006/relationships/slideLayout" Target="../slideLayouts/slideLayout240.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slideLayout" Target="../slideLayouts/slideLayout236.xml"/><Relationship Id="rId30" Type="http://schemas.openxmlformats.org/officeDocument/2006/relationships/slideLayout" Target="../slideLayouts/slideLayout239.xml"/><Relationship Id="rId35" Type="http://schemas.openxmlformats.org/officeDocument/2006/relationships/slideLayout" Target="../slideLayouts/slideLayout244.xml"/><Relationship Id="rId8" Type="http://schemas.openxmlformats.org/officeDocument/2006/relationships/slideLayout" Target="../slideLayouts/slideLayout217.xml"/><Relationship Id="rId3" Type="http://schemas.openxmlformats.org/officeDocument/2006/relationships/slideLayout" Target="../slideLayouts/slideLayout2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6" Type="http://schemas.openxmlformats.org/officeDocument/2006/relationships/theme" Target="../theme/theme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26" Type="http://schemas.openxmlformats.org/officeDocument/2006/relationships/slideLayout" Target="../slideLayouts/slideLayout286.xml"/><Relationship Id="rId3" Type="http://schemas.openxmlformats.org/officeDocument/2006/relationships/slideLayout" Target="../slideLayouts/slideLayout263.xml"/><Relationship Id="rId21" Type="http://schemas.openxmlformats.org/officeDocument/2006/relationships/slideLayout" Target="../slideLayouts/slideLayout281.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5" Type="http://schemas.openxmlformats.org/officeDocument/2006/relationships/slideLayout" Target="../slideLayouts/slideLayout285.xml"/><Relationship Id="rId33" Type="http://schemas.openxmlformats.org/officeDocument/2006/relationships/image" Target="../media/image26.png"/><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29" Type="http://schemas.openxmlformats.org/officeDocument/2006/relationships/slideLayout" Target="../slideLayouts/slideLayout289.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24" Type="http://schemas.openxmlformats.org/officeDocument/2006/relationships/slideLayout" Target="../slideLayouts/slideLayout284.xml"/><Relationship Id="rId32" Type="http://schemas.openxmlformats.org/officeDocument/2006/relationships/theme" Target="../theme/theme8.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23" Type="http://schemas.openxmlformats.org/officeDocument/2006/relationships/slideLayout" Target="../slideLayouts/slideLayout283.xml"/><Relationship Id="rId28" Type="http://schemas.openxmlformats.org/officeDocument/2006/relationships/slideLayout" Target="../slideLayouts/slideLayout288.xml"/><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31" Type="http://schemas.openxmlformats.org/officeDocument/2006/relationships/slideLayout" Target="../slideLayouts/slideLayout291.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 Id="rId22" Type="http://schemas.openxmlformats.org/officeDocument/2006/relationships/slideLayout" Target="../slideLayouts/slideLayout282.xml"/><Relationship Id="rId27" Type="http://schemas.openxmlformats.org/officeDocument/2006/relationships/slideLayout" Target="../slideLayouts/slideLayout287.xml"/><Relationship Id="rId30" Type="http://schemas.openxmlformats.org/officeDocument/2006/relationships/slideLayout" Target="../slideLayouts/slideLayout290.xml"/><Relationship Id="rId8" Type="http://schemas.openxmlformats.org/officeDocument/2006/relationships/slideLayout" Target="../slideLayouts/slideLayout2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latin typeface="Arial Nova" panose="020B0504020202020204" pitchFamily="34" charset="0"/>
              </a:defRPr>
            </a:lvl1pPr>
          </a:lstStyle>
          <a:p>
            <a:fld id="{B02C034B-6FBB-EB40-8F5D-65592CF4473C}" type="datetime1">
              <a:rPr lang="en-US" smtClean="0"/>
              <a:pPr/>
              <a:t>7/2/2025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37817822"/>
      </p:ext>
    </p:extLst>
  </p:cSld>
  <p:clrMap bg1="lt1" tx1="dk1" bg2="lt2" tx2="dk2" accent1="accent1" accent2="accent2" accent3="accent3" accent4="accent4" accent5="accent5" accent6="accent6" hlink="hlink" folHlink="folHlink"/>
  <p:sldLayoutIdLst>
    <p:sldLayoutId id="2147483847" r:id="rId1"/>
    <p:sldLayoutId id="2147483852" r:id="rId2"/>
    <p:sldLayoutId id="2147483851" r:id="rId3"/>
    <p:sldLayoutId id="2147483850" r:id="rId4"/>
    <p:sldLayoutId id="2147483798" r:id="rId5"/>
    <p:sldLayoutId id="2147483848" r:id="rId6"/>
    <p:sldLayoutId id="2147483849" r:id="rId7"/>
    <p:sldLayoutId id="2147483832" r:id="rId8"/>
    <p:sldLayoutId id="2147483811" r:id="rId9"/>
    <p:sldLayoutId id="2147483833" r:id="rId10"/>
    <p:sldLayoutId id="2147483834" r:id="rId11"/>
    <p:sldLayoutId id="2147483802" r:id="rId12"/>
    <p:sldLayoutId id="2147483803" r:id="rId13"/>
    <p:sldLayoutId id="2147483887" r:id="rId14"/>
    <p:sldLayoutId id="2147483814" r:id="rId15"/>
    <p:sldLayoutId id="2147483884" r:id="rId16"/>
    <p:sldLayoutId id="2147483815" r:id="rId17"/>
    <p:sldLayoutId id="2147483886" r:id="rId18"/>
    <p:sldLayoutId id="2147483804" r:id="rId19"/>
    <p:sldLayoutId id="2147483805" r:id="rId20"/>
    <p:sldLayoutId id="2147483806" r:id="rId21"/>
    <p:sldLayoutId id="2147483810" r:id="rId22"/>
    <p:sldLayoutId id="2147483807" r:id="rId23"/>
    <p:sldLayoutId id="2147483812" r:id="rId24"/>
    <p:sldLayoutId id="2147483809" r:id="rId25"/>
    <p:sldLayoutId id="2147483813" r:id="rId26"/>
    <p:sldLayoutId id="2147483853" r:id="rId27"/>
    <p:sldLayoutId id="2147483808" r:id="rId28"/>
    <p:sldLayoutId id="2147483859" r:id="rId29"/>
  </p:sldLayoutIdLst>
  <p:hf hdr="0" ftr="0" dt="0"/>
  <p:txStyles>
    <p:titleStyle>
      <a:lvl1pPr algn="l" defTabSz="1097280" rtl="0" eaLnBrk="1" latinLnBrk="0" hangingPunct="1">
        <a:lnSpc>
          <a:spcPct val="90000"/>
        </a:lnSpc>
        <a:spcBef>
          <a:spcPct val="0"/>
        </a:spcBef>
        <a:buNone/>
        <a:defRPr sz="3000" b="0" i="0" kern="1200">
          <a:solidFill>
            <a:schemeClr val="accent1"/>
          </a:solidFill>
          <a:latin typeface="Arial Nova Light" panose="020B0304020202020204" pitchFamily="34" charset="0"/>
          <a:ea typeface="+mj-ea"/>
          <a:cs typeface="+mj-cs"/>
        </a:defRPr>
      </a:lvl1pPr>
    </p:titleStyle>
    <p:body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descr="A picture containing logo&#10;&#10;Description automatically generated"/>
          <p:cNvPicPr preferRelativeResize="0"/>
          <p:nvPr/>
        </p:nvPicPr>
        <p:blipFill rotWithShape="1">
          <a:blip r:embed="rId52">
            <a:alphaModFix amt="40000"/>
          </a:blip>
          <a:srcRect/>
          <a:stretch/>
        </p:blipFill>
        <p:spPr>
          <a:xfrm>
            <a:off x="122518" y="7711742"/>
            <a:ext cx="1262598" cy="301441"/>
          </a:xfrm>
          <a:prstGeom prst="rect">
            <a:avLst/>
          </a:prstGeom>
          <a:noFill/>
          <a:ln>
            <a:noFill/>
          </a:ln>
        </p:spPr>
      </p:pic>
      <p:sp>
        <p:nvSpPr>
          <p:cNvPr id="7" name="Google Shape;7;p1"/>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3086600" y="7783313"/>
            <a:ext cx="1370880" cy="158254"/>
          </a:xfrm>
          <a:prstGeom prst="rect">
            <a:avLst/>
          </a:prstGeom>
          <a:noFill/>
          <a:ln>
            <a:noFill/>
          </a:ln>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984" r:id="rId1"/>
    <p:sldLayoutId id="2147483990" r:id="rId2"/>
    <p:sldLayoutId id="2147483819" r:id="rId3"/>
    <p:sldLayoutId id="2147483820" r:id="rId4"/>
    <p:sldLayoutId id="2147483821" r:id="rId5"/>
    <p:sldLayoutId id="2147483822" r:id="rId6"/>
    <p:sldLayoutId id="2147483823" r:id="rId7"/>
    <p:sldLayoutId id="2147483824" r:id="rId8"/>
    <p:sldLayoutId id="2147483825" r:id="rId9"/>
    <p:sldLayoutId id="2147483971" r:id="rId10"/>
    <p:sldLayoutId id="2147483649" r:id="rId11"/>
    <p:sldLayoutId id="2147483650" r:id="rId12"/>
    <p:sldLayoutId id="2147483651" r:id="rId13"/>
    <p:sldLayoutId id="2147483652" r:id="rId14"/>
    <p:sldLayoutId id="2147483654" r:id="rId15"/>
    <p:sldLayoutId id="2147483655" r:id="rId16"/>
    <p:sldLayoutId id="2147483656" r:id="rId17"/>
    <p:sldLayoutId id="2147483659" r:id="rId18"/>
    <p:sldLayoutId id="2147483816" r:id="rId19"/>
    <p:sldLayoutId id="2147483786" r:id="rId20"/>
    <p:sldLayoutId id="2147483787" r:id="rId21"/>
    <p:sldLayoutId id="2147483827" r:id="rId22"/>
    <p:sldLayoutId id="2147483828" r:id="rId23"/>
    <p:sldLayoutId id="2147483829" r:id="rId24"/>
    <p:sldLayoutId id="2147483830" r:id="rId25"/>
    <p:sldLayoutId id="2147483831" r:id="rId26"/>
    <p:sldLayoutId id="2147483788" r:id="rId27"/>
    <p:sldLayoutId id="2147483789" r:id="rId28"/>
    <p:sldLayoutId id="2147483790" r:id="rId29"/>
    <p:sldLayoutId id="2147483791" r:id="rId30"/>
    <p:sldLayoutId id="2147483792" r:id="rId31"/>
    <p:sldLayoutId id="2147483793" r:id="rId32"/>
    <p:sldLayoutId id="2147483799" r:id="rId33"/>
    <p:sldLayoutId id="2147483800" r:id="rId34"/>
    <p:sldLayoutId id="2147483801" r:id="rId35"/>
    <p:sldLayoutId id="2147483974" r:id="rId36"/>
    <p:sldLayoutId id="2147483987" r:id="rId37"/>
    <p:sldLayoutId id="2147483988" r:id="rId38"/>
    <p:sldLayoutId id="2147483794" r:id="rId39"/>
    <p:sldLayoutId id="2147483795" r:id="rId40"/>
    <p:sldLayoutId id="2147483796" r:id="rId41"/>
    <p:sldLayoutId id="2147483797" r:id="rId42"/>
    <p:sldLayoutId id="2147483840" r:id="rId43"/>
    <p:sldLayoutId id="2147483841" r:id="rId44"/>
    <p:sldLayoutId id="2147483842" r:id="rId45"/>
    <p:sldLayoutId id="2147483989" r:id="rId46"/>
    <p:sldLayoutId id="2147483843" r:id="rId47"/>
    <p:sldLayoutId id="2147483844" r:id="rId48"/>
    <p:sldLayoutId id="2147483845" r:id="rId49"/>
    <p:sldLayoutId id="2147484056"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Google Shape;6;p1" descr="A picture containing logo&#10;&#10;Description automatically generated">
            <a:extLst>
              <a:ext uri="{FF2B5EF4-FFF2-40B4-BE49-F238E27FC236}">
                <a16:creationId xmlns:a16="http://schemas.microsoft.com/office/drawing/2014/main" id="{88CD702E-5A1D-9AA3-7E25-88ABD8D2A539}"/>
              </a:ext>
            </a:extLst>
          </p:cNvPr>
          <p:cNvPicPr preferRelativeResize="0"/>
          <p:nvPr userDrawn="1"/>
        </p:nvPicPr>
        <p:blipFill rotWithShape="1">
          <a:blip r:embed="rId38">
            <a:alphaModFix amt="40000"/>
          </a:blip>
          <a:srcRect/>
          <a:stretch/>
        </p:blipFill>
        <p:spPr>
          <a:xfrm>
            <a:off x="512061" y="7711739"/>
            <a:ext cx="1262598" cy="306954"/>
          </a:xfrm>
          <a:prstGeom prst="rect">
            <a:avLst/>
          </a:prstGeom>
          <a:noFill/>
          <a:ln>
            <a:noFill/>
          </a:ln>
        </p:spPr>
      </p:pic>
      <p:sp>
        <p:nvSpPr>
          <p:cNvPr id="9" name="Google Shape;7;p1">
            <a:extLst>
              <a:ext uri="{FF2B5EF4-FFF2-40B4-BE49-F238E27FC236}">
                <a16:creationId xmlns:a16="http://schemas.microsoft.com/office/drawing/2014/main" id="{E28D1EFC-7813-9AE1-A99C-314B049D0940}"/>
              </a:ext>
            </a:extLst>
          </p:cNvPr>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Slide Number Placeholder 20">
            <a:extLst>
              <a:ext uri="{FF2B5EF4-FFF2-40B4-BE49-F238E27FC236}">
                <a16:creationId xmlns:a16="http://schemas.microsoft.com/office/drawing/2014/main" id="{DD013573-800A-7205-32D4-296FF62C0B06}"/>
              </a:ext>
            </a:extLst>
          </p:cNvPr>
          <p:cNvSpPr>
            <a:spLocks noGrp="1"/>
          </p:cNvSpPr>
          <p:nvPr>
            <p:ph type="sldNum" sz="quarter" idx="4"/>
          </p:nvPr>
        </p:nvSpPr>
        <p:spPr>
          <a:xfrm>
            <a:off x="13633837" y="7712911"/>
            <a:ext cx="484502" cy="348150"/>
          </a:xfrm>
          <a:prstGeom prst="rect">
            <a:avLst/>
          </a:prstGeom>
        </p:spPr>
        <p:txBody>
          <a:bodyPr vert="horz" lIns="0" tIns="45720" rIns="0" bIns="45720" rtlCol="0" anchor="ctr"/>
          <a:lstStyle>
            <a:lvl1pPr algn="r">
              <a:defRPr sz="1278">
                <a:solidFill>
                  <a:srgbClr val="C3C7CB"/>
                </a:solidFill>
                <a:latin typeface="Roboto" panose="02000000000000000000" pitchFamily="2" charset="0"/>
                <a:ea typeface="Roboto" panose="02000000000000000000" pitchFamily="2" charset="0"/>
                <a:cs typeface="Roboto" panose="02000000000000000000" pitchFamily="2" charset="0"/>
              </a:defRPr>
            </a:lvl1pPr>
          </a:lstStyle>
          <a:p>
            <a:fld id="{DD1B7C36-DF9E-F846-A8D1-94DA1D26D071}" type="slidenum">
              <a:rPr lang="en-US" smtClean="0"/>
              <a:pPr/>
              <a:t>‹#›</a:t>
            </a:fld>
            <a:endParaRPr lang="en-US"/>
          </a:p>
        </p:txBody>
      </p:sp>
      <p:sp>
        <p:nvSpPr>
          <p:cNvPr id="2" name="Text Placeholder 1">
            <a:extLst>
              <a:ext uri="{FF2B5EF4-FFF2-40B4-BE49-F238E27FC236}">
                <a16:creationId xmlns:a16="http://schemas.microsoft.com/office/drawing/2014/main" id="{9ACAB85C-9E64-A5F5-A1D7-50E40428A1AA}"/>
              </a:ext>
            </a:extLst>
          </p:cNvPr>
          <p:cNvSpPr>
            <a:spLocks noGrp="1"/>
          </p:cNvSpPr>
          <p:nvPr>
            <p:ph type="body" idx="1"/>
          </p:nvPr>
        </p:nvSpPr>
        <p:spPr>
          <a:xfrm>
            <a:off x="512061" y="2189994"/>
            <a:ext cx="13635360" cy="52224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708843"/>
      </p:ext>
    </p:extLst>
  </p:cSld>
  <p:clrMap bg1="lt1" tx1="dk1" bg2="lt2" tx2="dk2" accent1="accent1" accent2="accent2" accent3="accent3" accent4="accent4" accent5="accent5" accent6="accent6" hlink="hlink" folHlink="folHlink"/>
  <p:sldLayoutIdLst>
    <p:sldLayoutId id="2147483918" r:id="rId1"/>
    <p:sldLayoutId id="2147483936" r:id="rId2"/>
    <p:sldLayoutId id="2147483919" r:id="rId3"/>
    <p:sldLayoutId id="2147483938" r:id="rId4"/>
    <p:sldLayoutId id="2147483920" r:id="rId5"/>
    <p:sldLayoutId id="2147483921" r:id="rId6"/>
    <p:sldLayoutId id="2147483922" r:id="rId7"/>
    <p:sldLayoutId id="2147483923" r:id="rId8"/>
    <p:sldLayoutId id="2147483924" r:id="rId9"/>
    <p:sldLayoutId id="2147483925" r:id="rId10"/>
    <p:sldLayoutId id="2147483945" r:id="rId11"/>
    <p:sldLayoutId id="2147483902"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26" r:id="rId25"/>
    <p:sldLayoutId id="2147483960" r:id="rId26"/>
    <p:sldLayoutId id="2147483961" r:id="rId27"/>
    <p:sldLayoutId id="2147483927" r:id="rId28"/>
    <p:sldLayoutId id="2147483928" r:id="rId29"/>
    <p:sldLayoutId id="2147483929" r:id="rId30"/>
    <p:sldLayoutId id="2147483965" r:id="rId31"/>
    <p:sldLayoutId id="2147483966" r:id="rId32"/>
    <p:sldLayoutId id="2147483930" r:id="rId33"/>
    <p:sldLayoutId id="2147483931" r:id="rId34"/>
    <p:sldLayoutId id="2147483932" r:id="rId35"/>
    <p:sldLayoutId id="2147483970" r:id="rId36"/>
  </p:sldLayoutIdLst>
  <p:hf hdr="0" ftr="0" dt="0"/>
  <p:txStyles>
    <p:titleStyle>
      <a:lvl1pPr algn="l" defTabSz="685183" rtl="0" eaLnBrk="1" latinLnBrk="0" hangingPunct="1">
        <a:lnSpc>
          <a:spcPct val="90000"/>
        </a:lnSpc>
        <a:spcBef>
          <a:spcPct val="0"/>
        </a:spcBef>
        <a:buNone/>
        <a:defRPr sz="3297" kern="1200">
          <a:solidFill>
            <a:schemeClr val="tx1"/>
          </a:solidFill>
          <a:latin typeface="+mj-lt"/>
          <a:ea typeface="+mj-ea"/>
          <a:cs typeface="+mj-cs"/>
        </a:defRPr>
      </a:lvl1pPr>
    </p:titleStyle>
    <p:bodyStyle>
      <a:lvl1pPr marL="0" indent="0" algn="l" defTabSz="685183" rtl="0" eaLnBrk="1" latinLnBrk="0" hangingPunct="1">
        <a:lnSpc>
          <a:spcPct val="100000"/>
        </a:lnSpc>
        <a:spcBef>
          <a:spcPts val="500"/>
        </a:spcBef>
        <a:buFont typeface="Arial" panose="020B0604020202020204" pitchFamily="34" charset="0"/>
        <a:buNone/>
        <a:defRPr sz="1399"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513887" indent="-171296" algn="l" defTabSz="685183" rtl="0" eaLnBrk="1" latinLnBrk="0" hangingPunct="1">
        <a:lnSpc>
          <a:spcPct val="100000"/>
        </a:lnSpc>
        <a:spcBef>
          <a:spcPts val="500"/>
        </a:spcBef>
        <a:buFont typeface="Arial" panose="020B0604020202020204" pitchFamily="34" charset="0"/>
        <a:buChar char="•"/>
        <a:defRPr sz="1399" kern="1200">
          <a:solidFill>
            <a:schemeClr val="tx2"/>
          </a:solidFill>
          <a:latin typeface="Roboto" panose="02000000000000000000" pitchFamily="2" charset="0"/>
          <a:ea typeface="Roboto" panose="02000000000000000000" pitchFamily="2" charset="0"/>
          <a:cs typeface="Roboto" panose="02000000000000000000" pitchFamily="2" charset="0"/>
        </a:defRPr>
      </a:lvl2pPr>
      <a:lvl3pPr marL="856478" indent="-171296" algn="l" defTabSz="685183" rtl="0" eaLnBrk="1" latinLnBrk="0" hangingPunct="1">
        <a:lnSpc>
          <a:spcPct val="100000"/>
        </a:lnSpc>
        <a:spcBef>
          <a:spcPts val="500"/>
        </a:spcBef>
        <a:buFont typeface="Arial" panose="020B0604020202020204" pitchFamily="34" charset="0"/>
        <a:buChar char="•"/>
        <a:defRPr sz="1399" kern="12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1199070" indent="-171296" algn="l" defTabSz="685183" rtl="0" eaLnBrk="1" latinLnBrk="0" hangingPunct="1">
        <a:lnSpc>
          <a:spcPct val="100000"/>
        </a:lnSpc>
        <a:spcBef>
          <a:spcPts val="500"/>
        </a:spcBef>
        <a:buFont typeface="Arial" panose="020B0604020202020204" pitchFamily="34" charset="0"/>
        <a:buChar char="•"/>
        <a:defRPr sz="1399" kern="1200">
          <a:solidFill>
            <a:schemeClr val="tx2"/>
          </a:solidFill>
          <a:latin typeface="Roboto" panose="02000000000000000000" pitchFamily="2" charset="0"/>
          <a:ea typeface="Roboto" panose="02000000000000000000" pitchFamily="2" charset="0"/>
          <a:cs typeface="Roboto" panose="02000000000000000000" pitchFamily="2" charset="0"/>
        </a:defRPr>
      </a:lvl4pPr>
      <a:lvl5pPr marL="1541661" indent="-171296" algn="l" defTabSz="685183" rtl="0" eaLnBrk="1" latinLnBrk="0" hangingPunct="1">
        <a:lnSpc>
          <a:spcPct val="100000"/>
        </a:lnSpc>
        <a:spcBef>
          <a:spcPts val="500"/>
        </a:spcBef>
        <a:buFont typeface="Arial" panose="020B0604020202020204" pitchFamily="34" charset="0"/>
        <a:buChar char="•"/>
        <a:defRPr sz="1399"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1884253"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844"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435"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027"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83" rtl="0" eaLnBrk="1" latinLnBrk="0" hangingPunct="1">
        <a:defRPr sz="1349" kern="1200">
          <a:solidFill>
            <a:schemeClr val="tx1"/>
          </a:solidFill>
          <a:latin typeface="+mn-lt"/>
          <a:ea typeface="+mn-ea"/>
          <a:cs typeface="+mn-cs"/>
        </a:defRPr>
      </a:lvl1pPr>
      <a:lvl2pPr marL="342591" algn="l" defTabSz="685183" rtl="0" eaLnBrk="1" latinLnBrk="0" hangingPunct="1">
        <a:defRPr sz="1349" kern="1200">
          <a:solidFill>
            <a:schemeClr val="tx1"/>
          </a:solidFill>
          <a:latin typeface="+mn-lt"/>
          <a:ea typeface="+mn-ea"/>
          <a:cs typeface="+mn-cs"/>
        </a:defRPr>
      </a:lvl2pPr>
      <a:lvl3pPr marL="685183" algn="l" defTabSz="685183" rtl="0" eaLnBrk="1" latinLnBrk="0" hangingPunct="1">
        <a:defRPr sz="1349" kern="1200">
          <a:solidFill>
            <a:schemeClr val="tx1"/>
          </a:solidFill>
          <a:latin typeface="+mn-lt"/>
          <a:ea typeface="+mn-ea"/>
          <a:cs typeface="+mn-cs"/>
        </a:defRPr>
      </a:lvl3pPr>
      <a:lvl4pPr marL="1027774" algn="l" defTabSz="685183" rtl="0" eaLnBrk="1" latinLnBrk="0" hangingPunct="1">
        <a:defRPr sz="1349" kern="1200">
          <a:solidFill>
            <a:schemeClr val="tx1"/>
          </a:solidFill>
          <a:latin typeface="+mn-lt"/>
          <a:ea typeface="+mn-ea"/>
          <a:cs typeface="+mn-cs"/>
        </a:defRPr>
      </a:lvl4pPr>
      <a:lvl5pPr marL="1370366" algn="l" defTabSz="685183" rtl="0" eaLnBrk="1" latinLnBrk="0" hangingPunct="1">
        <a:defRPr sz="1349" kern="1200">
          <a:solidFill>
            <a:schemeClr val="tx1"/>
          </a:solidFill>
          <a:latin typeface="+mn-lt"/>
          <a:ea typeface="+mn-ea"/>
          <a:cs typeface="+mn-cs"/>
        </a:defRPr>
      </a:lvl5pPr>
      <a:lvl6pPr marL="1712957" algn="l" defTabSz="685183" rtl="0" eaLnBrk="1" latinLnBrk="0" hangingPunct="1">
        <a:defRPr sz="1349" kern="1200">
          <a:solidFill>
            <a:schemeClr val="tx1"/>
          </a:solidFill>
          <a:latin typeface="+mn-lt"/>
          <a:ea typeface="+mn-ea"/>
          <a:cs typeface="+mn-cs"/>
        </a:defRPr>
      </a:lvl6pPr>
      <a:lvl7pPr marL="2055548" algn="l" defTabSz="685183" rtl="0" eaLnBrk="1" latinLnBrk="0" hangingPunct="1">
        <a:defRPr sz="1349" kern="1200">
          <a:solidFill>
            <a:schemeClr val="tx1"/>
          </a:solidFill>
          <a:latin typeface="+mn-lt"/>
          <a:ea typeface="+mn-ea"/>
          <a:cs typeface="+mn-cs"/>
        </a:defRPr>
      </a:lvl7pPr>
      <a:lvl8pPr marL="2398140" algn="l" defTabSz="685183" rtl="0" eaLnBrk="1" latinLnBrk="0" hangingPunct="1">
        <a:defRPr sz="1349" kern="1200">
          <a:solidFill>
            <a:schemeClr val="tx1"/>
          </a:solidFill>
          <a:latin typeface="+mn-lt"/>
          <a:ea typeface="+mn-ea"/>
          <a:cs typeface="+mn-cs"/>
        </a:defRPr>
      </a:lvl8pPr>
      <a:lvl9pPr marL="2740731" algn="l" defTabSz="685183"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13" descr="A picture containing logo&#10;&#10;Description automatically generated"/>
          <p:cNvPicPr preferRelativeResize="0"/>
          <p:nvPr/>
        </p:nvPicPr>
        <p:blipFill rotWithShape="1">
          <a:blip r:embed="rId64">
            <a:alphaModFix amt="40000"/>
          </a:blip>
          <a:srcRect/>
          <a:stretch/>
        </p:blipFill>
        <p:spPr>
          <a:xfrm>
            <a:off x="122518" y="7711762"/>
            <a:ext cx="1261435" cy="301441"/>
          </a:xfrm>
          <a:prstGeom prst="rect">
            <a:avLst/>
          </a:prstGeom>
          <a:noFill/>
          <a:ln>
            <a:noFill/>
          </a:ln>
        </p:spPr>
      </p:pic>
      <p:sp>
        <p:nvSpPr>
          <p:cNvPr id="52" name="Google Shape;52;p13"/>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13086600" y="7783333"/>
            <a:ext cx="1370880" cy="158400"/>
          </a:xfrm>
          <a:prstGeom prst="rect">
            <a:avLst/>
          </a:prstGeom>
          <a:noFill/>
          <a:ln>
            <a:noFill/>
          </a:ln>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996" r:id="rId1"/>
    <p:sldLayoutId id="2147483660"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12" r:id="rId17"/>
    <p:sldLayoutId id="2147484040" r:id="rId18"/>
    <p:sldLayoutId id="2147484014" r:id="rId19"/>
    <p:sldLayoutId id="2147484042" r:id="rId20"/>
    <p:sldLayoutId id="2147484043" r:id="rId21"/>
    <p:sldLayoutId id="2147484044" r:id="rId22"/>
    <p:sldLayoutId id="2147484045" r:id="rId23"/>
    <p:sldLayoutId id="2147484019" r:id="rId24"/>
    <p:sldLayoutId id="2147484020" r:id="rId25"/>
    <p:sldLayoutId id="2147484021" r:id="rId26"/>
    <p:sldLayoutId id="21474840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 id="2147483972" r:id="rId40"/>
    <p:sldLayoutId id="2147483973" r:id="rId41"/>
    <p:sldLayoutId id="2147483762" r:id="rId42"/>
    <p:sldLayoutId id="2147483975" r:id="rId43"/>
    <p:sldLayoutId id="2147484039" r:id="rId44"/>
    <p:sldLayoutId id="2147483976" r:id="rId45"/>
    <p:sldLayoutId id="2147484041" r:id="rId46"/>
    <p:sldLayoutId id="2147483977" r:id="rId47"/>
    <p:sldLayoutId id="2147483978" r:id="rId48"/>
    <p:sldLayoutId id="2147483979" r:id="rId49"/>
    <p:sldLayoutId id="2147483980" r:id="rId50"/>
    <p:sldLayoutId id="2147484046" r:id="rId51"/>
    <p:sldLayoutId id="2147484047" r:id="rId52"/>
    <p:sldLayoutId id="2147484048" r:id="rId53"/>
    <p:sldLayoutId id="2147483981" r:id="rId54"/>
    <p:sldLayoutId id="2147483982" r:id="rId55"/>
    <p:sldLayoutId id="2147483959" r:id="rId56"/>
    <p:sldLayoutId id="2147483962" r:id="rId57"/>
    <p:sldLayoutId id="2147483963" r:id="rId58"/>
    <p:sldLayoutId id="2147483964" r:id="rId59"/>
    <p:sldLayoutId id="2147483967" r:id="rId60"/>
    <p:sldLayoutId id="2147483968" r:id="rId61"/>
    <p:sldLayoutId id="2147483969" r:id="rId6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2"/>
            <a:ext cx="3291840" cy="438150"/>
          </a:xfrm>
          <a:prstGeom prst="rect">
            <a:avLst/>
          </a:prstGeom>
        </p:spPr>
        <p:txBody>
          <a:bodyPr vert="horz" lIns="91440" tIns="45720" rIns="91440" bIns="45720" rtlCol="0" anchor="ctr"/>
          <a:lstStyle>
            <a:lvl1pPr algn="l">
              <a:defRPr sz="1440">
                <a:solidFill>
                  <a:schemeClr val="tx1">
                    <a:tint val="75000"/>
                  </a:schemeClr>
                </a:solidFill>
                <a:latin typeface="Aventa" pitchFamily="2" charset="77"/>
              </a:defRPr>
            </a:lvl1pPr>
          </a:lstStyle>
          <a:p>
            <a:fld id="{9FCA3340-5434-0C45-AC17-AF04BCBD50BB}" type="datetimeFigureOut">
              <a:rPr lang="en-US" smtClean="0"/>
              <a:t>7/2/2025</a:t>
            </a:fld>
            <a:endParaRPr lang="en-US"/>
          </a:p>
        </p:txBody>
      </p:sp>
      <p:sp>
        <p:nvSpPr>
          <p:cNvPr id="5" name="Footer Placeholder 4"/>
          <p:cNvSpPr>
            <a:spLocks noGrp="1"/>
          </p:cNvSpPr>
          <p:nvPr>
            <p:ph type="ftr" sz="quarter" idx="3"/>
          </p:nvPr>
        </p:nvSpPr>
        <p:spPr>
          <a:xfrm>
            <a:off x="4846320" y="7627622"/>
            <a:ext cx="4937760" cy="438150"/>
          </a:xfrm>
          <a:prstGeom prst="rect">
            <a:avLst/>
          </a:prstGeom>
        </p:spPr>
        <p:txBody>
          <a:bodyPr vert="horz" lIns="91440" tIns="45720" rIns="91440" bIns="45720" rtlCol="0" anchor="ctr"/>
          <a:lstStyle>
            <a:lvl1pPr algn="ctr">
              <a:defRPr sz="1440">
                <a:solidFill>
                  <a:schemeClr val="tx1">
                    <a:tint val="75000"/>
                  </a:schemeClr>
                </a:solidFill>
                <a:latin typeface="Aventa" pitchFamily="2" charset="77"/>
              </a:defRPr>
            </a:lvl1pPr>
          </a:lstStyle>
          <a:p>
            <a:endParaRPr lang="en-US"/>
          </a:p>
        </p:txBody>
      </p:sp>
      <p:sp>
        <p:nvSpPr>
          <p:cNvPr id="6" name="Slide Number Placeholder 5"/>
          <p:cNvSpPr>
            <a:spLocks noGrp="1"/>
          </p:cNvSpPr>
          <p:nvPr>
            <p:ph type="sldNum" sz="quarter" idx="4"/>
          </p:nvPr>
        </p:nvSpPr>
        <p:spPr>
          <a:xfrm>
            <a:off x="10332720" y="7627622"/>
            <a:ext cx="3291840" cy="438150"/>
          </a:xfrm>
          <a:prstGeom prst="rect">
            <a:avLst/>
          </a:prstGeom>
        </p:spPr>
        <p:txBody>
          <a:bodyPr vert="horz" lIns="91440" tIns="45720" rIns="91440" bIns="45720" rtlCol="0" anchor="ctr"/>
          <a:lstStyle>
            <a:lvl1pPr algn="r">
              <a:defRPr sz="1440">
                <a:solidFill>
                  <a:schemeClr val="tx1">
                    <a:tint val="75000"/>
                  </a:schemeClr>
                </a:solidFill>
                <a:latin typeface="Aventa" pitchFamily="2" charset="77"/>
              </a:defRPr>
            </a:lvl1pPr>
          </a:lstStyle>
          <a:p>
            <a:fld id="{70073CD7-7212-494D-B57F-0E6AD2E96A2E}" type="slidenum">
              <a:rPr lang="en-US" smtClean="0"/>
              <a:t>‹#›</a:t>
            </a:fld>
            <a:endParaRPr lang="en-US"/>
          </a:p>
        </p:txBody>
      </p:sp>
    </p:spTree>
    <p:extLst>
      <p:ext uri="{BB962C8B-B14F-4D97-AF65-F5344CB8AC3E}">
        <p14:creationId xmlns:p14="http://schemas.microsoft.com/office/powerpoint/2010/main" val="6378657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985" r:id="rId28"/>
    <p:sldLayoutId id="2147483726" r:id="rId29"/>
    <p:sldLayoutId id="2147483727" r:id="rId30"/>
    <p:sldLayoutId id="2147483728" r:id="rId31"/>
    <p:sldLayoutId id="2147484023" r:id="rId32"/>
  </p:sldLayoutIdLst>
  <p:txStyles>
    <p:titleStyle>
      <a:lvl1pPr algn="l" defTabSz="914363" rtl="0" eaLnBrk="1" latinLnBrk="0" hangingPunct="1">
        <a:lnSpc>
          <a:spcPct val="90000"/>
        </a:lnSpc>
        <a:spcBef>
          <a:spcPct val="0"/>
        </a:spcBef>
        <a:buNone/>
        <a:defRPr sz="4400" kern="1200">
          <a:solidFill>
            <a:schemeClr val="tx1"/>
          </a:solidFill>
          <a:latin typeface="Aventa" pitchFamily="2" charset="77"/>
          <a:ea typeface="+mj-ea"/>
          <a:cs typeface="+mj-cs"/>
        </a:defRPr>
      </a:lvl1pPr>
    </p:titleStyle>
    <p:bodyStyle>
      <a:lvl1pPr marL="228591" indent="-228591" algn="l" defTabSz="914363" rtl="0" eaLnBrk="1" latinLnBrk="0" hangingPunct="1">
        <a:lnSpc>
          <a:spcPct val="90000"/>
        </a:lnSpc>
        <a:spcBef>
          <a:spcPts val="1000"/>
        </a:spcBef>
        <a:buClr>
          <a:schemeClr val="accent1"/>
        </a:buClr>
        <a:buFont typeface="Courier New" panose="02070309020205020404" pitchFamily="49" charset="0"/>
        <a:buChar char="o"/>
        <a:defRPr sz="2800" kern="1200">
          <a:solidFill>
            <a:schemeClr val="tx1"/>
          </a:solidFill>
          <a:latin typeface="Aventa" pitchFamily="2" charset="77"/>
          <a:ea typeface="+mn-ea"/>
          <a:cs typeface="+mn-cs"/>
        </a:defRPr>
      </a:lvl1pPr>
      <a:lvl2pPr marL="685773" indent="-228591" algn="l" defTabSz="914363"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Aventa" pitchFamily="2" charset="77"/>
          <a:ea typeface="+mn-ea"/>
          <a:cs typeface="+mn-cs"/>
        </a:defRPr>
      </a:lvl2pPr>
      <a:lvl3pPr marL="1142954" indent="-228591" algn="l" defTabSz="914363"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venta" pitchFamily="2" charset="77"/>
          <a:ea typeface="+mn-ea"/>
          <a:cs typeface="+mn-cs"/>
        </a:defRPr>
      </a:lvl3pPr>
      <a:lvl4pPr marL="1600136" indent="-228591" algn="l" defTabSz="914363"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venta" pitchFamily="2" charset="77"/>
          <a:ea typeface="+mn-ea"/>
          <a:cs typeface="+mn-cs"/>
        </a:defRPr>
      </a:lvl4pPr>
      <a:lvl5pPr marL="2057318" indent="-228591" algn="l" defTabSz="914363"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venta" pitchFamily="2" charset="77"/>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Google Shape;6;p1" descr="A picture containing logo&#10;&#10;Description automatically generated">
            <a:extLst>
              <a:ext uri="{FF2B5EF4-FFF2-40B4-BE49-F238E27FC236}">
                <a16:creationId xmlns:a16="http://schemas.microsoft.com/office/drawing/2014/main" id="{88CD702E-5A1D-9AA3-7E25-88ABD8D2A539}"/>
              </a:ext>
            </a:extLst>
          </p:cNvPr>
          <p:cNvPicPr preferRelativeResize="0"/>
          <p:nvPr userDrawn="1"/>
        </p:nvPicPr>
        <p:blipFill rotWithShape="1">
          <a:blip r:embed="rId38">
            <a:alphaModFix amt="40000"/>
          </a:blip>
          <a:srcRect/>
          <a:stretch/>
        </p:blipFill>
        <p:spPr>
          <a:xfrm>
            <a:off x="512061" y="7711739"/>
            <a:ext cx="1262598" cy="306954"/>
          </a:xfrm>
          <a:prstGeom prst="rect">
            <a:avLst/>
          </a:prstGeom>
          <a:noFill/>
          <a:ln>
            <a:noFill/>
          </a:ln>
        </p:spPr>
      </p:pic>
      <p:sp>
        <p:nvSpPr>
          <p:cNvPr id="9" name="Google Shape;7;p1">
            <a:extLst>
              <a:ext uri="{FF2B5EF4-FFF2-40B4-BE49-F238E27FC236}">
                <a16:creationId xmlns:a16="http://schemas.microsoft.com/office/drawing/2014/main" id="{E28D1EFC-7813-9AE1-A99C-314B049D0940}"/>
              </a:ext>
            </a:extLst>
          </p:cNvPr>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Slide Number Placeholder 20">
            <a:extLst>
              <a:ext uri="{FF2B5EF4-FFF2-40B4-BE49-F238E27FC236}">
                <a16:creationId xmlns:a16="http://schemas.microsoft.com/office/drawing/2014/main" id="{DD013573-800A-7205-32D4-296FF62C0B06}"/>
              </a:ext>
            </a:extLst>
          </p:cNvPr>
          <p:cNvSpPr>
            <a:spLocks noGrp="1"/>
          </p:cNvSpPr>
          <p:nvPr>
            <p:ph type="sldNum" sz="quarter" idx="4"/>
          </p:nvPr>
        </p:nvSpPr>
        <p:spPr>
          <a:xfrm>
            <a:off x="13633837" y="7712912"/>
            <a:ext cx="484502" cy="348150"/>
          </a:xfrm>
          <a:prstGeom prst="rect">
            <a:avLst/>
          </a:prstGeom>
        </p:spPr>
        <p:txBody>
          <a:bodyPr vert="horz" lIns="0" tIns="45720" rIns="0" bIns="45720" rtlCol="0" anchor="ctr"/>
          <a:lstStyle>
            <a:lvl1pPr algn="r">
              <a:defRPr sz="1279">
                <a:solidFill>
                  <a:srgbClr val="C3C7CB"/>
                </a:solidFill>
                <a:latin typeface="Roboto" panose="02000000000000000000" pitchFamily="2" charset="0"/>
                <a:ea typeface="Roboto" panose="02000000000000000000" pitchFamily="2" charset="0"/>
                <a:cs typeface="Roboto" panose="02000000000000000000" pitchFamily="2" charset="0"/>
              </a:defRPr>
            </a:lvl1pPr>
          </a:lstStyle>
          <a:p>
            <a:fld id="{DD1B7C36-DF9E-F846-A8D1-94DA1D26D071}" type="slidenum">
              <a:rPr lang="en-US" smtClean="0"/>
              <a:pPr/>
              <a:t>‹#›</a:t>
            </a:fld>
            <a:endParaRPr lang="en-US"/>
          </a:p>
        </p:txBody>
      </p:sp>
      <p:sp>
        <p:nvSpPr>
          <p:cNvPr id="2" name="Text Placeholder 1">
            <a:extLst>
              <a:ext uri="{FF2B5EF4-FFF2-40B4-BE49-F238E27FC236}">
                <a16:creationId xmlns:a16="http://schemas.microsoft.com/office/drawing/2014/main" id="{9ACAB85C-9E64-A5F5-A1D7-50E40428A1AA}"/>
              </a:ext>
            </a:extLst>
          </p:cNvPr>
          <p:cNvSpPr>
            <a:spLocks noGrp="1"/>
          </p:cNvSpPr>
          <p:nvPr>
            <p:ph type="body" idx="1"/>
          </p:nvPr>
        </p:nvSpPr>
        <p:spPr>
          <a:xfrm>
            <a:off x="512060" y="2189994"/>
            <a:ext cx="13635360" cy="5222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722476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3991" r:id="rId15"/>
    <p:sldLayoutId id="2147484013" r:id="rId16"/>
    <p:sldLayoutId id="2147483992" r:id="rId17"/>
    <p:sldLayoutId id="2147484015" r:id="rId18"/>
    <p:sldLayoutId id="2147484016" r:id="rId19"/>
    <p:sldLayoutId id="2147484017" r:id="rId20"/>
    <p:sldLayoutId id="2147484018" r:id="rId21"/>
    <p:sldLayoutId id="2147483993" r:id="rId22"/>
    <p:sldLayoutId id="2147483994" r:id="rId23"/>
    <p:sldLayoutId id="2147483995" r:id="rId24"/>
    <p:sldLayoutId id="2147484022" r:id="rId25"/>
    <p:sldLayoutId id="2147484050" r:id="rId26"/>
    <p:sldLayoutId id="2147484051" r:id="rId27"/>
    <p:sldLayoutId id="2147484052" r:id="rId28"/>
    <p:sldLayoutId id="2147484053" r:id="rId29"/>
    <p:sldLayoutId id="2147484054" r:id="rId30"/>
    <p:sldLayoutId id="2147484055" r:id="rId31"/>
    <p:sldLayoutId id="2147483692" r:id="rId32"/>
    <p:sldLayoutId id="2147483694" r:id="rId33"/>
    <p:sldLayoutId id="2147483765" r:id="rId34"/>
    <p:sldLayoutId id="2147483766" r:id="rId35"/>
    <p:sldLayoutId id="2147483784" r:id="rId36"/>
  </p:sldLayoutIdLst>
  <p:hf hdr="0" ftr="0" dt="0"/>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0" indent="0" algn="l" defTabSz="913554" rtl="0" eaLnBrk="1" latinLnBrk="0" hangingPunct="1">
        <a:lnSpc>
          <a:spcPct val="100000"/>
        </a:lnSpc>
        <a:spcBef>
          <a:spcPts val="666"/>
        </a:spcBef>
        <a:buFont typeface="Arial" panose="020B0604020202020204" pitchFamily="34" charset="0"/>
        <a:buNone/>
        <a:defRPr sz="1865"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166" indent="-228389" algn="l" defTabSz="913554" rtl="0" eaLnBrk="1" latinLnBrk="0" hangingPunct="1">
        <a:lnSpc>
          <a:spcPct val="100000"/>
        </a:lnSpc>
        <a:spcBef>
          <a:spcPts val="666"/>
        </a:spcBef>
        <a:buFont typeface="Arial" panose="020B0604020202020204" pitchFamily="34" charset="0"/>
        <a:buChar char="•"/>
        <a:defRPr sz="1865" kern="1200">
          <a:solidFill>
            <a:schemeClr val="tx2"/>
          </a:solidFill>
          <a:latin typeface="Roboto" panose="02000000000000000000" pitchFamily="2" charset="0"/>
          <a:ea typeface="Roboto" panose="02000000000000000000" pitchFamily="2" charset="0"/>
          <a:cs typeface="Roboto" panose="02000000000000000000" pitchFamily="2" charset="0"/>
        </a:defRPr>
      </a:lvl2pPr>
      <a:lvl3pPr marL="1141943" indent="-228389" algn="l" defTabSz="913554" rtl="0" eaLnBrk="1" latinLnBrk="0" hangingPunct="1">
        <a:lnSpc>
          <a:spcPct val="100000"/>
        </a:lnSpc>
        <a:spcBef>
          <a:spcPts val="666"/>
        </a:spcBef>
        <a:buFont typeface="Arial" panose="020B0604020202020204" pitchFamily="34" charset="0"/>
        <a:buChar char="•"/>
        <a:defRPr sz="1865" kern="12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1598720" indent="-228389" algn="l" defTabSz="913554" rtl="0" eaLnBrk="1" latinLnBrk="0" hangingPunct="1">
        <a:lnSpc>
          <a:spcPct val="100000"/>
        </a:lnSpc>
        <a:spcBef>
          <a:spcPts val="666"/>
        </a:spcBef>
        <a:buFont typeface="Arial" panose="020B0604020202020204" pitchFamily="34" charset="0"/>
        <a:buChar char="•"/>
        <a:defRPr sz="1865" kern="1200">
          <a:solidFill>
            <a:schemeClr val="tx2"/>
          </a:solidFill>
          <a:latin typeface="Roboto" panose="02000000000000000000" pitchFamily="2" charset="0"/>
          <a:ea typeface="Roboto" panose="02000000000000000000" pitchFamily="2" charset="0"/>
          <a:cs typeface="Roboto" panose="02000000000000000000" pitchFamily="2" charset="0"/>
        </a:defRPr>
      </a:lvl4pPr>
      <a:lvl5pPr marL="2055497" indent="-228389" algn="l" defTabSz="913554" rtl="0" eaLnBrk="1" latinLnBrk="0" hangingPunct="1">
        <a:lnSpc>
          <a:spcPct val="100000"/>
        </a:lnSpc>
        <a:spcBef>
          <a:spcPts val="666"/>
        </a:spcBef>
        <a:buFont typeface="Arial" panose="020B0604020202020204" pitchFamily="34" charset="0"/>
        <a:buChar char="•"/>
        <a:defRPr sz="1865"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9E366-EEAD-59F0-7E14-E42BD4796BE7}"/>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C1F159-F331-40D0-BC07-ACC9F592E37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2E3ED-7DC7-0533-0E04-481B736BCEFC}"/>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6E3A7802-13C2-B048-80C3-140F0D3CEC48}" type="datetimeFigureOut">
              <a:rPr lang="en-US" smtClean="0"/>
              <a:t>7/2/2025</a:t>
            </a:fld>
            <a:endParaRPr lang="en-US"/>
          </a:p>
        </p:txBody>
      </p:sp>
      <p:sp>
        <p:nvSpPr>
          <p:cNvPr id="5" name="Footer Placeholder 4">
            <a:extLst>
              <a:ext uri="{FF2B5EF4-FFF2-40B4-BE49-F238E27FC236}">
                <a16:creationId xmlns:a16="http://schemas.microsoft.com/office/drawing/2014/main" id="{7033CDA2-3EBD-79B5-EF46-E11B9E2DA52B}"/>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04788F-3E55-16B1-618D-D32862719391}"/>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346AD610-958A-9E49-935E-048A11C70469}" type="slidenum">
              <a:rPr lang="en-US" smtClean="0"/>
              <a:t>‹#›</a:t>
            </a:fld>
            <a:endParaRPr lang="en-US"/>
          </a:p>
        </p:txBody>
      </p:sp>
    </p:spTree>
    <p:extLst>
      <p:ext uri="{BB962C8B-B14F-4D97-AF65-F5344CB8AC3E}">
        <p14:creationId xmlns:p14="http://schemas.microsoft.com/office/powerpoint/2010/main" val="300999343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51;p13" descr="A picture containing logo&#10;&#10;Description automatically generated">
            <a:extLst>
              <a:ext uri="{FF2B5EF4-FFF2-40B4-BE49-F238E27FC236}">
                <a16:creationId xmlns:a16="http://schemas.microsoft.com/office/drawing/2014/main" id="{C05E82AF-A8F1-DAE7-1DAC-5A54C464B7DC}"/>
              </a:ext>
            </a:extLst>
          </p:cNvPr>
          <p:cNvPicPr>
            <a:picLocks noChangeAspect="1"/>
          </p:cNvPicPr>
          <p:nvPr/>
        </p:nvPicPr>
        <p:blipFill>
          <a:blip r:embed="rId33">
            <a:alphaModFix amt="40000"/>
          </a:blip>
          <a:srcRect/>
          <a:stretch>
            <a:fillRect/>
          </a:stretch>
        </p:blipFill>
        <p:spPr>
          <a:xfrm>
            <a:off x="122521" y="7711761"/>
            <a:ext cx="1261433" cy="301444"/>
          </a:xfrm>
          <a:prstGeom prst="rect">
            <a:avLst/>
          </a:prstGeom>
          <a:noFill/>
          <a:ln cap="flat">
            <a:noFill/>
          </a:ln>
        </p:spPr>
      </p:pic>
      <p:sp>
        <p:nvSpPr>
          <p:cNvPr id="3" name="Google Shape;52;p13">
            <a:extLst>
              <a:ext uri="{FF2B5EF4-FFF2-40B4-BE49-F238E27FC236}">
                <a16:creationId xmlns:a16="http://schemas.microsoft.com/office/drawing/2014/main" id="{2B6E227E-39E9-C0B3-526A-350107BCBCBC}"/>
              </a:ext>
            </a:extLst>
          </p:cNvPr>
          <p:cNvSpPr txBox="1">
            <a:spLocks noGrp="1"/>
          </p:cNvSpPr>
          <p:nvPr>
            <p:ph type="title"/>
          </p:nvPr>
        </p:nvSpPr>
        <p:spPr>
          <a:xfrm>
            <a:off x="512056" y="730844"/>
            <a:ext cx="13635360" cy="920639"/>
          </a:xfrm>
          <a:prstGeom prst="rect">
            <a:avLst/>
          </a:prstGeom>
          <a:noFill/>
          <a:ln>
            <a:noFill/>
          </a:ln>
        </p:spPr>
        <p:txBody>
          <a:bodyPr vert="horz" wrap="square" lIns="91421" tIns="45701" rIns="91421" bIns="45701" anchor="t" anchorCtr="0" compatLnSpc="1">
            <a:noAutofit/>
          </a:bodyPr>
          <a:lstStyle/>
          <a:p>
            <a:pPr lvl="0"/>
            <a:endParaRPr lang="en-US"/>
          </a:p>
        </p:txBody>
      </p:sp>
      <p:sp>
        <p:nvSpPr>
          <p:cNvPr id="4" name="Google Shape;53;p13">
            <a:extLst>
              <a:ext uri="{FF2B5EF4-FFF2-40B4-BE49-F238E27FC236}">
                <a16:creationId xmlns:a16="http://schemas.microsoft.com/office/drawing/2014/main" id="{F38AE1E1-399F-7F12-3B9C-7FA4729BF478}"/>
              </a:ext>
            </a:extLst>
          </p:cNvPr>
          <p:cNvSpPr txBox="1">
            <a:spLocks noGrp="1"/>
          </p:cNvSpPr>
          <p:nvPr>
            <p:ph type="sldNum" sz="quarter" idx="4"/>
          </p:nvPr>
        </p:nvSpPr>
        <p:spPr>
          <a:xfrm>
            <a:off x="13086600" y="7783336"/>
            <a:ext cx="1370875" cy="158402"/>
          </a:xfrm>
          <a:prstGeom prst="rect">
            <a:avLst/>
          </a:prstGeom>
          <a:noFill/>
          <a:ln>
            <a:noFill/>
          </a:ln>
        </p:spPr>
        <p:txBody>
          <a:bodyPr vert="horz" wrap="square" lIns="91421" tIns="91421" rIns="91421" bIns="91421" anchor="ctr" anchorCtr="0" compatLnSpc="1">
            <a:noAutofit/>
          </a:bodyPr>
          <a:lstStyle>
            <a:lvl1pPr marL="0" marR="0" lvl="0" indent="0" algn="r" defTabSz="1097280" rtl="0" fontAlgn="auto" hangingPunct="1">
              <a:lnSpc>
                <a:spcPct val="100000"/>
              </a:lnSpc>
              <a:spcBef>
                <a:spcPts val="0"/>
              </a:spcBef>
              <a:spcAft>
                <a:spcPts val="0"/>
              </a:spcAft>
              <a:buNone/>
              <a:tabLst/>
              <a:defRPr lang="en-US" sz="1600" b="0" i="0" u="none" strike="noStrike" kern="1200" cap="none" spc="0" baseline="0">
                <a:solidFill>
                  <a:srgbClr val="CCCCCC"/>
                </a:solidFill>
                <a:uFillTx/>
                <a:latin typeface="Roboto"/>
                <a:ea typeface="Roboto"/>
                <a:cs typeface="Roboto"/>
              </a:defRPr>
            </a:lvl1pPr>
          </a:lstStyle>
          <a:p>
            <a:pPr lvl="0"/>
            <a:fld id="{DC396684-A6BB-B64B-8BA8-0F9267733856}"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marL="0" marR="0" lvl="0" indent="0" algn="l" defTabSz="914400" rtl="0" fontAlgn="auto" hangingPunct="1">
        <a:lnSpc>
          <a:spcPct val="100000"/>
        </a:lnSpc>
        <a:spcBef>
          <a:spcPts val="0"/>
        </a:spcBef>
        <a:spcAft>
          <a:spcPts val="0"/>
        </a:spcAft>
        <a:buNone/>
        <a:tabLst/>
        <a:defRPr lang="en-US" sz="2000" b="1" i="0" u="none" strike="noStrike" kern="0" cap="none" spc="0" baseline="0">
          <a:solidFill>
            <a:srgbClr val="0080A3"/>
          </a:solidFill>
          <a:uFillTx/>
          <a:latin typeface="Merriweather"/>
          <a:ea typeface="Merriweather"/>
          <a:cs typeface="Merriweather"/>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74.xml"/><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7.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4.xml"/><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6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291BD-6421-9232-E8CE-4BFBF518F232}"/>
              </a:ext>
            </a:extLst>
          </p:cNvPr>
          <p:cNvSpPr>
            <a:spLocks noGrp="1"/>
          </p:cNvSpPr>
          <p:nvPr>
            <p:ph type="body" sz="quarter" idx="10"/>
          </p:nvPr>
        </p:nvSpPr>
        <p:spPr>
          <a:xfrm>
            <a:off x="971138" y="3732065"/>
            <a:ext cx="11690192" cy="1840504"/>
          </a:xfrm>
        </p:spPr>
        <p:txBody>
          <a:bodyPr vert="horz" wrap="square" lIns="91440" tIns="45720" rIns="91440" bIns="45720" rtlCol="0" anchor="t">
            <a:spAutoFit/>
          </a:bodyPr>
          <a:lstStyle/>
          <a:p>
            <a:r>
              <a:rPr lang="en-US" sz="4800" dirty="0">
                <a:latin typeface="Arial Nova Light"/>
              </a:rPr>
              <a:t>Activate to Engage </a:t>
            </a:r>
            <a:r>
              <a:rPr lang="en-US" sz="4800" dirty="0">
                <a:solidFill>
                  <a:srgbClr val="FFFFFF"/>
                </a:solidFill>
                <a:latin typeface="Arial Nova Light"/>
                <a:cs typeface="Times"/>
              </a:rPr>
              <a:t>Inservice</a:t>
            </a:r>
            <a:r>
              <a:rPr lang="en-US" sz="4800" dirty="0">
                <a:solidFill>
                  <a:srgbClr val="000000"/>
                </a:solidFill>
                <a:latin typeface="Times"/>
                <a:cs typeface="Times"/>
              </a:rPr>
              <a:t> </a:t>
            </a:r>
            <a:endParaRPr lang="en-US" sz="4800" dirty="0">
              <a:latin typeface="Arial Nova Light"/>
            </a:endParaRPr>
          </a:p>
          <a:p>
            <a:endParaRPr lang="en-US" sz="2800" dirty="0"/>
          </a:p>
          <a:p>
            <a:r>
              <a:rPr lang="en-US" sz="2800">
                <a:latin typeface="Arial Nova Light"/>
              </a:rPr>
              <a:t>2025</a:t>
            </a:r>
            <a:endParaRPr lang="en-US" sz="2800" dirty="0"/>
          </a:p>
        </p:txBody>
      </p:sp>
    </p:spTree>
    <p:extLst>
      <p:ext uri="{BB962C8B-B14F-4D97-AF65-F5344CB8AC3E}">
        <p14:creationId xmlns:p14="http://schemas.microsoft.com/office/powerpoint/2010/main" val="393823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68;p202">
            <a:extLst>
              <a:ext uri="{FF2B5EF4-FFF2-40B4-BE49-F238E27FC236}">
                <a16:creationId xmlns:a16="http://schemas.microsoft.com/office/drawing/2014/main" id="{926EDAD1-2771-C6BA-62E0-AD0B90CE3CF2}"/>
              </a:ext>
            </a:extLst>
          </p:cNvPr>
          <p:cNvSpPr txBox="1">
            <a:spLocks/>
          </p:cNvSpPr>
          <p:nvPr/>
        </p:nvSpPr>
        <p:spPr>
          <a:xfrm>
            <a:off x="3926531" y="1900228"/>
            <a:ext cx="2980000" cy="3821538"/>
          </a:xfrm>
          <a:prstGeom prst="rect">
            <a:avLst/>
          </a:prstGeom>
          <a:solidFill>
            <a:srgbClr val="E6417B">
              <a:alpha val="15955"/>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030" defTabSz="914255">
              <a:buClr>
                <a:srgbClr val="0192C6"/>
              </a:buClr>
            </a:pPr>
            <a:r>
              <a:rPr lang="en-US" sz="1200" b="1">
                <a:solidFill>
                  <a:srgbClr val="E6417B"/>
                </a:solidFill>
                <a:latin typeface="Texta Bold"/>
              </a:rPr>
              <a:t>CHRONIC CARE &amp; COMPLEX CARE </a:t>
            </a:r>
            <a:endParaRPr lang="en-US" sz="1500">
              <a:cs typeface="Arial"/>
            </a:endParaRPr>
          </a:p>
          <a:p>
            <a:pPr marL="113030" defTabSz="914255">
              <a:spcBef>
                <a:spcPts val="300"/>
              </a:spcBef>
              <a:buClr>
                <a:srgbClr val="0192C6"/>
              </a:buClr>
            </a:pPr>
            <a:r>
              <a:rPr lang="en-US" sz="1200" b="1">
                <a:solidFill>
                  <a:srgbClr val="09213F"/>
                </a:solidFill>
                <a:latin typeface="Texta"/>
                <a:sym typeface="Roboto Light"/>
              </a:rPr>
              <a:t>Type 2 Diabetes</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Prediabetes Support*</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Coronary Artery Disease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Heart Failure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Hyperlipidemia</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Atrial Fibrillation</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Asthma</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Hypertension</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Chronic Obstructive Pulmonary Disease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Chronic Kidney Disease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Behavioral Health &amp; Wellness </a:t>
            </a:r>
            <a:endParaRPr lang="en-US" sz="1200" b="1">
              <a:solidFill>
                <a:srgbClr val="09213F"/>
              </a:solidFill>
              <a:latin typeface="Texta" pitchFamily="2" charset="77"/>
            </a:endParaRPr>
          </a:p>
          <a:p>
            <a:pPr marL="113030" defTabSz="914255">
              <a:spcBef>
                <a:spcPts val="300"/>
              </a:spcBef>
              <a:buClr>
                <a:srgbClr val="0192C6"/>
              </a:buClr>
            </a:pPr>
            <a:r>
              <a:rPr lang="en-US" sz="1200" b="1">
                <a:solidFill>
                  <a:srgbClr val="09213F"/>
                </a:solidFill>
                <a:latin typeface="Texta"/>
                <a:sym typeface="Roboto Light"/>
              </a:rPr>
              <a:t>Depression*</a:t>
            </a:r>
            <a:endParaRPr lang="en-US" sz="1200" b="1">
              <a:solidFill>
                <a:srgbClr val="09213F"/>
              </a:solidFill>
              <a:latin typeface="Texta" pitchFamily="2" charset="77"/>
            </a:endParaRPr>
          </a:p>
          <a:p>
            <a:pPr marL="113030" defTabSz="914255">
              <a:spcBef>
                <a:spcPts val="300"/>
              </a:spcBef>
              <a:buClr>
                <a:srgbClr val="0192C6"/>
              </a:buClr>
            </a:pPr>
            <a:r>
              <a:rPr lang="en-US" sz="1200" b="1">
                <a:solidFill>
                  <a:srgbClr val="09213F"/>
                </a:solidFill>
                <a:latin typeface="Texta"/>
                <a:sym typeface="Roboto Light"/>
              </a:rPr>
              <a:t>Anxiety*</a:t>
            </a:r>
            <a:endParaRPr lang="en-US" sz="1200" b="1">
              <a:solidFill>
                <a:srgbClr val="09213F"/>
              </a:solidFill>
              <a:latin typeface="Texta" pitchFamily="2" charset="77"/>
            </a:endParaRPr>
          </a:p>
          <a:p>
            <a:pPr defTabSz="914255">
              <a:spcBef>
                <a:spcPts val="533"/>
              </a:spcBef>
              <a:buClr>
                <a:srgbClr val="0192C6"/>
              </a:buClr>
            </a:pPr>
            <a:endParaRPr lang="en-US" sz="1067">
              <a:solidFill>
                <a:srgbClr val="6A7179"/>
              </a:solidFill>
              <a:latin typeface="Texta Alt" panose="00000500000000000000" pitchFamily="50" charset="0"/>
              <a:ea typeface="Roboto Light"/>
              <a:cs typeface="Roboto Light"/>
              <a:sym typeface="Roboto Light"/>
            </a:endParaRPr>
          </a:p>
          <a:p>
            <a:pPr defTabSz="914255">
              <a:spcBef>
                <a:spcPts val="533"/>
              </a:spcBef>
              <a:spcAft>
                <a:spcPts val="533"/>
              </a:spcAft>
              <a:buClr>
                <a:srgbClr val="0192C6"/>
              </a:buClr>
            </a:pPr>
            <a:endParaRPr lang="en-US" sz="1067">
              <a:solidFill>
                <a:srgbClr val="6A7179"/>
              </a:solidFill>
              <a:latin typeface="Texta Alt" panose="00000500000000000000" pitchFamily="50" charset="0"/>
              <a:ea typeface="Roboto Light"/>
              <a:cs typeface="Roboto Light"/>
              <a:sym typeface="Roboto Light"/>
            </a:endParaRPr>
          </a:p>
        </p:txBody>
      </p:sp>
      <p:sp>
        <p:nvSpPr>
          <p:cNvPr id="6" name="Google Shape;1669;p202">
            <a:extLst>
              <a:ext uri="{FF2B5EF4-FFF2-40B4-BE49-F238E27FC236}">
                <a16:creationId xmlns:a16="http://schemas.microsoft.com/office/drawing/2014/main" id="{F12674B3-9F43-0738-488A-E7435D4303B1}"/>
              </a:ext>
            </a:extLst>
          </p:cNvPr>
          <p:cNvSpPr txBox="1">
            <a:spLocks/>
          </p:cNvSpPr>
          <p:nvPr/>
        </p:nvSpPr>
        <p:spPr>
          <a:xfrm>
            <a:off x="6910291" y="3663720"/>
            <a:ext cx="3021291" cy="1874354"/>
          </a:xfrm>
          <a:prstGeom prst="rect">
            <a:avLst/>
          </a:prstGeom>
          <a:solidFill>
            <a:schemeClr val="accent4">
              <a:alpha val="16016"/>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r>
              <a:rPr lang="en-US" sz="1200" b="1" dirty="0">
                <a:solidFill>
                  <a:schemeClr val="accent1"/>
                </a:solidFill>
                <a:ea typeface="+mn-lt"/>
                <a:cs typeface="+mn-lt"/>
              </a:rPr>
              <a:t>HEALTHSPAN BUNDLE</a:t>
            </a:r>
            <a:r>
              <a:rPr lang="en-US" sz="1200" dirty="0">
                <a:solidFill>
                  <a:schemeClr val="bg2">
                    <a:lumMod val="60000"/>
                    <a:lumOff val="40000"/>
                  </a:schemeClr>
                </a:solidFill>
                <a:ea typeface="+mn-lt"/>
                <a:cs typeface="+mn-lt"/>
              </a:rPr>
              <a:t> –</a:t>
            </a:r>
            <a:r>
              <a:rPr lang="en-US" sz="1200" b="1" dirty="0">
                <a:solidFill>
                  <a:schemeClr val="accent1"/>
                </a:solidFill>
                <a:ea typeface="+mn-lt"/>
                <a:cs typeface="+mn-lt"/>
              </a:rPr>
              <a:t> NEW </a:t>
            </a:r>
            <a:endParaRPr lang="en-US" b="1" dirty="0">
              <a:solidFill>
                <a:schemeClr val="accent1"/>
              </a:solidFill>
              <a:ea typeface="+mn-lt"/>
              <a:cs typeface="+mn-lt"/>
            </a:endParaRPr>
          </a:p>
          <a:p>
            <a:pPr marL="285115" indent="-171450" defTabSz="914255">
              <a:buFont typeface="Arial"/>
              <a:buChar char="•"/>
            </a:pPr>
            <a:r>
              <a:rPr lang="en-US" sz="1200" dirty="0">
                <a:ea typeface="+mn-lt"/>
                <a:cs typeface="+mn-lt"/>
              </a:rPr>
              <a:t>Your Health Across Your Life: How to Feel Better Longer </a:t>
            </a:r>
          </a:p>
          <a:p>
            <a:pPr marL="285115" indent="-171450" defTabSz="914255">
              <a:buFont typeface="Arial"/>
              <a:buChar char="•"/>
            </a:pPr>
            <a:r>
              <a:rPr lang="en-US" sz="1200" dirty="0">
                <a:ea typeface="+mn-lt"/>
                <a:cs typeface="+mn-lt"/>
              </a:rPr>
              <a:t>Preventive Care: Why Regular Appointments Add Up </a:t>
            </a:r>
          </a:p>
          <a:p>
            <a:pPr marL="285115" indent="-171450" defTabSz="914255">
              <a:buFont typeface="Arial"/>
              <a:buChar char="•"/>
            </a:pPr>
            <a:r>
              <a:rPr lang="en-US" sz="1200" dirty="0">
                <a:ea typeface="+mn-lt"/>
                <a:cs typeface="+mn-lt"/>
              </a:rPr>
              <a:t>Making Habits Stick: The Foundation of Good Health </a:t>
            </a:r>
          </a:p>
          <a:p>
            <a:pPr marL="285115" indent="-171450" defTabSz="914255">
              <a:buFont typeface="Arial"/>
              <a:buChar char="•"/>
            </a:pPr>
            <a:r>
              <a:rPr lang="en-US" sz="1200" dirty="0">
                <a:ea typeface="+mn-lt"/>
                <a:cs typeface="+mn-lt"/>
              </a:rPr>
              <a:t>Helping Yourself and Others in a Medical Emergency</a:t>
            </a:r>
            <a:endParaRPr lang="en-US" sz="1200">
              <a:cs typeface="Arial"/>
            </a:endParaRPr>
          </a:p>
        </p:txBody>
      </p:sp>
      <p:sp>
        <p:nvSpPr>
          <p:cNvPr id="7" name="Google Shape;1670;p202">
            <a:extLst>
              <a:ext uri="{FF2B5EF4-FFF2-40B4-BE49-F238E27FC236}">
                <a16:creationId xmlns:a16="http://schemas.microsoft.com/office/drawing/2014/main" id="{13ED7BC5-0357-4CE3-7A1B-457EC19D89CE}"/>
              </a:ext>
            </a:extLst>
          </p:cNvPr>
          <p:cNvSpPr txBox="1">
            <a:spLocks/>
          </p:cNvSpPr>
          <p:nvPr/>
        </p:nvSpPr>
        <p:spPr>
          <a:xfrm>
            <a:off x="10030230" y="2003745"/>
            <a:ext cx="2980000" cy="2877600"/>
          </a:xfrm>
          <a:prstGeom prst="rect">
            <a:avLst/>
          </a:prstGeom>
          <a:solidFill>
            <a:srgbClr val="B5E3FF">
              <a:alpha val="45028"/>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b="1">
                <a:solidFill>
                  <a:srgbClr val="0192C6"/>
                </a:solidFill>
                <a:latin typeface="Texta Bold"/>
              </a:rPr>
              <a:t>CARE TRANSITIONS</a:t>
            </a:r>
            <a:endParaRPr lang="en-US">
              <a:latin typeface="Texta Bold"/>
            </a:endParaRPr>
          </a:p>
          <a:p>
            <a:pPr marL="113665" defTabSz="914255">
              <a:spcBef>
                <a:spcPts val="300"/>
              </a:spcBef>
              <a:buClr>
                <a:srgbClr val="0192C6"/>
              </a:buClr>
            </a:pPr>
            <a:r>
              <a:rPr lang="en-US" sz="1200" b="1">
                <a:solidFill>
                  <a:srgbClr val="09213F"/>
                </a:solidFill>
                <a:latin typeface="Texta"/>
                <a:sym typeface="Roboto Light"/>
              </a:rPr>
              <a:t>Medical Care Transitions</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Surgical Care Transitions</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Behavioral Health Care Transitions</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Coronary Artery Disease</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Percutaneous Coronary Intervention</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Myocardial Infarction</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Cardiac Rehab</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Heart Failure</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Chronic Obstructive Pulmonary Disease</a:t>
            </a:r>
            <a:endParaRPr lang="en-US" sz="1200" b="1">
              <a:solidFill>
                <a:srgbClr val="09213F"/>
              </a:solidFill>
              <a:latin typeface="Texta"/>
            </a:endParaRPr>
          </a:p>
          <a:p>
            <a:pPr marL="113665" defTabSz="914255">
              <a:spcBef>
                <a:spcPts val="300"/>
              </a:spcBef>
              <a:spcAft>
                <a:spcPts val="533"/>
              </a:spcAft>
              <a:buClr>
                <a:srgbClr val="0192C6"/>
              </a:buClr>
            </a:pPr>
            <a:r>
              <a:rPr lang="en-US" sz="1200" b="1">
                <a:solidFill>
                  <a:srgbClr val="09213F"/>
                </a:solidFill>
                <a:latin typeface="Texta"/>
                <a:sym typeface="Roboto Light"/>
              </a:rPr>
              <a:t>Total Knee Arthroplasty*</a:t>
            </a:r>
            <a:endParaRPr lang="en-US" sz="1200" b="1">
              <a:solidFill>
                <a:srgbClr val="09213F"/>
              </a:solidFill>
              <a:latin typeface="Texta"/>
            </a:endParaRPr>
          </a:p>
        </p:txBody>
      </p:sp>
      <p:sp>
        <p:nvSpPr>
          <p:cNvPr id="8" name="Google Shape;1671;p202">
            <a:extLst>
              <a:ext uri="{FF2B5EF4-FFF2-40B4-BE49-F238E27FC236}">
                <a16:creationId xmlns:a16="http://schemas.microsoft.com/office/drawing/2014/main" id="{9E4505B6-44FD-81A6-D889-5F39B9113CEA}"/>
              </a:ext>
            </a:extLst>
          </p:cNvPr>
          <p:cNvSpPr txBox="1">
            <a:spLocks/>
          </p:cNvSpPr>
          <p:nvPr/>
        </p:nvSpPr>
        <p:spPr>
          <a:xfrm>
            <a:off x="7005183" y="1900228"/>
            <a:ext cx="2926400" cy="1756322"/>
          </a:xfrm>
          <a:prstGeom prst="rect">
            <a:avLst/>
          </a:prstGeom>
          <a:solidFill>
            <a:schemeClr val="tx2">
              <a:alpha val="12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030" defTabSz="914255">
              <a:buClr>
                <a:srgbClr val="0192C6"/>
              </a:buClr>
            </a:pPr>
            <a:r>
              <a:rPr lang="en-US" sz="1200" b="1" dirty="0">
                <a:solidFill>
                  <a:srgbClr val="0193C7"/>
                </a:solidFill>
                <a:latin typeface="Texta Bold"/>
              </a:rPr>
              <a:t>BEHAVIORAL HEALTH</a:t>
            </a:r>
          </a:p>
          <a:p>
            <a:pPr marL="113030" defTabSz="914255">
              <a:spcBef>
                <a:spcPts val="300"/>
              </a:spcBef>
              <a:buClr>
                <a:srgbClr val="0192C6"/>
              </a:buClr>
            </a:pPr>
            <a:r>
              <a:rPr lang="en-US" sz="1200" b="1" dirty="0">
                <a:latin typeface="Texta"/>
                <a:sym typeface="Roboto Light"/>
              </a:rPr>
              <a:t>Bipolar Disorder</a:t>
            </a:r>
            <a:endParaRPr lang="en-US" sz="1200" b="1" dirty="0">
              <a:latin typeface="Texta"/>
            </a:endParaRPr>
          </a:p>
          <a:p>
            <a:pPr marL="113030" defTabSz="914255">
              <a:spcBef>
                <a:spcPts val="300"/>
              </a:spcBef>
              <a:buClr>
                <a:srgbClr val="0192C6"/>
              </a:buClr>
            </a:pPr>
            <a:r>
              <a:rPr lang="en-US" sz="1200" b="1" dirty="0">
                <a:latin typeface="Texta"/>
                <a:sym typeface="Roboto Light"/>
              </a:rPr>
              <a:t>Post-Traumatic Stress Disorder</a:t>
            </a:r>
            <a:endParaRPr lang="en-US" sz="1200" b="1" dirty="0">
              <a:latin typeface="Texta"/>
            </a:endParaRPr>
          </a:p>
          <a:p>
            <a:pPr marL="113030" defTabSz="914255">
              <a:spcBef>
                <a:spcPts val="300"/>
              </a:spcBef>
              <a:buClr>
                <a:srgbClr val="0192C6"/>
              </a:buClr>
            </a:pPr>
            <a:r>
              <a:rPr lang="en-US" sz="1200" b="1" dirty="0">
                <a:latin typeface="Texta"/>
                <a:sym typeface="Roboto Light"/>
              </a:rPr>
              <a:t>Schizophrenia</a:t>
            </a:r>
            <a:endParaRPr lang="en-US" sz="1200" b="1" dirty="0">
              <a:latin typeface="Texta"/>
            </a:endParaRPr>
          </a:p>
          <a:p>
            <a:pPr marL="113030" defTabSz="914255">
              <a:spcBef>
                <a:spcPts val="300"/>
              </a:spcBef>
              <a:buClr>
                <a:srgbClr val="0192C6"/>
              </a:buClr>
            </a:pPr>
            <a:r>
              <a:rPr lang="en-US" sz="1200" b="1" dirty="0">
                <a:latin typeface="Texta"/>
                <a:sym typeface="Roboto Light"/>
              </a:rPr>
              <a:t>Substance Use Disorder*</a:t>
            </a:r>
            <a:endParaRPr lang="en-US" sz="1200" b="1" dirty="0">
              <a:latin typeface="Texta"/>
            </a:endParaRPr>
          </a:p>
          <a:p>
            <a:pPr marL="113030" defTabSz="914255">
              <a:spcBef>
                <a:spcPts val="300"/>
              </a:spcBef>
              <a:buClr>
                <a:srgbClr val="0192C6"/>
              </a:buClr>
            </a:pPr>
            <a:r>
              <a:rPr lang="en-US" sz="1200" b="1" dirty="0">
                <a:latin typeface="Texta"/>
                <a:sym typeface="Roboto Light"/>
              </a:rPr>
              <a:t>Depression*</a:t>
            </a:r>
            <a:endParaRPr lang="en-US" sz="1200" b="1" dirty="0">
              <a:latin typeface="Texta"/>
            </a:endParaRPr>
          </a:p>
          <a:p>
            <a:pPr marL="113030" defTabSz="914255">
              <a:spcBef>
                <a:spcPts val="300"/>
              </a:spcBef>
              <a:buClr>
                <a:srgbClr val="0192C6"/>
              </a:buClr>
            </a:pPr>
            <a:r>
              <a:rPr lang="en-US" sz="1200" b="1" dirty="0">
                <a:latin typeface="Texta"/>
                <a:sym typeface="Roboto Light"/>
              </a:rPr>
              <a:t>Anxiety*</a:t>
            </a:r>
            <a:endParaRPr lang="en-US" sz="1200" b="1" dirty="0">
              <a:latin typeface="Texta"/>
            </a:endParaRPr>
          </a:p>
        </p:txBody>
      </p:sp>
      <p:sp>
        <p:nvSpPr>
          <p:cNvPr id="9" name="Google Shape;1672;p202">
            <a:extLst>
              <a:ext uri="{FF2B5EF4-FFF2-40B4-BE49-F238E27FC236}">
                <a16:creationId xmlns:a16="http://schemas.microsoft.com/office/drawing/2014/main" id="{78B207CB-35A6-E54C-A706-101BAF706B20}"/>
              </a:ext>
            </a:extLst>
          </p:cNvPr>
          <p:cNvSpPr txBox="1">
            <a:spLocks/>
          </p:cNvSpPr>
          <p:nvPr/>
        </p:nvSpPr>
        <p:spPr>
          <a:xfrm>
            <a:off x="7005183" y="6645736"/>
            <a:ext cx="2926400" cy="1302776"/>
          </a:xfrm>
          <a:prstGeom prst="rect">
            <a:avLst/>
          </a:prstGeom>
          <a:solidFill>
            <a:schemeClr val="accent3">
              <a:alpha val="17132"/>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dirty="0">
                <a:solidFill>
                  <a:srgbClr val="FF16EB"/>
                </a:solidFill>
                <a:latin typeface="Texta Bold"/>
              </a:rPr>
              <a:t>ONCOLOGY</a:t>
            </a:r>
            <a:endParaRPr lang="en-US" dirty="0">
              <a:solidFill>
                <a:srgbClr val="FF16EB"/>
              </a:solidFill>
              <a:latin typeface="Texta Bold"/>
            </a:endParaRPr>
          </a:p>
          <a:p>
            <a:pPr marL="113665" defTabSz="914255">
              <a:spcBef>
                <a:spcPts val="300"/>
              </a:spcBef>
              <a:buClr>
                <a:srgbClr val="0192C6"/>
              </a:buClr>
            </a:pPr>
            <a:r>
              <a:rPr lang="en-US" sz="1200" dirty="0">
                <a:solidFill>
                  <a:schemeClr val="tx2">
                    <a:lumMod val="10000"/>
                  </a:schemeClr>
                </a:solidFill>
                <a:latin typeface="Texta"/>
                <a:sym typeface="Roboto Light"/>
              </a:rPr>
              <a:t>Cancer Support </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Breast Cancer</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Lung Cancer</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Prostate Cancer</a:t>
            </a:r>
            <a:endParaRPr lang="en-US" sz="1200" dirty="0">
              <a:solidFill>
                <a:schemeClr val="tx2">
                  <a:lumMod val="10000"/>
                </a:schemeClr>
              </a:solidFill>
              <a:latin typeface="Texta"/>
            </a:endParaRPr>
          </a:p>
          <a:p>
            <a:pPr defTabSz="914255">
              <a:lnSpc>
                <a:spcPct val="115000"/>
              </a:lnSpc>
              <a:spcBef>
                <a:spcPts val="533"/>
              </a:spcBef>
              <a:spcAft>
                <a:spcPts val="533"/>
              </a:spcAft>
              <a:buClr>
                <a:srgbClr val="0192C6"/>
              </a:buClr>
            </a:pPr>
            <a:endParaRPr lang="en-US" sz="1067">
              <a:solidFill>
                <a:srgbClr val="6A7179"/>
              </a:solidFill>
              <a:latin typeface="Texta Alt" panose="00000500000000000000" pitchFamily="50" charset="0"/>
              <a:ea typeface="Roboto Light"/>
              <a:cs typeface="Roboto Light"/>
              <a:sym typeface="Roboto Light"/>
            </a:endParaRPr>
          </a:p>
        </p:txBody>
      </p:sp>
      <p:sp>
        <p:nvSpPr>
          <p:cNvPr id="10" name="Google Shape;1673;p202">
            <a:extLst>
              <a:ext uri="{FF2B5EF4-FFF2-40B4-BE49-F238E27FC236}">
                <a16:creationId xmlns:a16="http://schemas.microsoft.com/office/drawing/2014/main" id="{A86B87D7-BCDE-7356-1AE2-728F00C20486}"/>
              </a:ext>
            </a:extLst>
          </p:cNvPr>
          <p:cNvSpPr txBox="1">
            <a:spLocks/>
          </p:cNvSpPr>
          <p:nvPr/>
        </p:nvSpPr>
        <p:spPr>
          <a:xfrm>
            <a:off x="6996557" y="5649848"/>
            <a:ext cx="2926400" cy="988220"/>
          </a:xfrm>
          <a:prstGeom prst="rect">
            <a:avLst/>
          </a:prstGeom>
          <a:solidFill>
            <a:schemeClr val="accent5">
              <a:alpha val="5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buSzPts val="1100"/>
            </a:pPr>
            <a:r>
              <a:rPr lang="en-US" sz="1200" dirty="0">
                <a:solidFill>
                  <a:srgbClr val="00B0F0"/>
                </a:solidFill>
                <a:latin typeface="Texta Bold"/>
              </a:rPr>
              <a:t>MUSKULOSKELETAL</a:t>
            </a:r>
            <a:endParaRPr lang="en-US" sz="2150" dirty="0">
              <a:cs typeface="Arial"/>
            </a:endParaRPr>
          </a:p>
          <a:p>
            <a:pPr marL="113665" defTabSz="914255">
              <a:spcBef>
                <a:spcPts val="300"/>
              </a:spcBef>
              <a:buClr>
                <a:srgbClr val="0192C6"/>
              </a:buClr>
            </a:pPr>
            <a:r>
              <a:rPr lang="en-US" sz="1200" dirty="0">
                <a:solidFill>
                  <a:schemeClr val="tx2">
                    <a:lumMod val="10000"/>
                  </a:schemeClr>
                </a:solidFill>
                <a:latin typeface="Texta"/>
                <a:sym typeface="Roboto Light"/>
              </a:rPr>
              <a:t>Chronic Back Pain</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Total Knee Arthroplasty*</a:t>
            </a:r>
            <a:endParaRPr lang="en-US" sz="1200" dirty="0">
              <a:solidFill>
                <a:schemeClr val="tx2">
                  <a:lumMod val="10000"/>
                </a:schemeClr>
              </a:solidFill>
              <a:latin typeface="Texta"/>
            </a:endParaRPr>
          </a:p>
        </p:txBody>
      </p:sp>
      <p:sp>
        <p:nvSpPr>
          <p:cNvPr id="11" name="Google Shape;1674;p202">
            <a:extLst>
              <a:ext uri="{FF2B5EF4-FFF2-40B4-BE49-F238E27FC236}">
                <a16:creationId xmlns:a16="http://schemas.microsoft.com/office/drawing/2014/main" id="{66A911CA-AA37-F4EA-10AA-7BB0BA633463}"/>
              </a:ext>
            </a:extLst>
          </p:cNvPr>
          <p:cNvSpPr txBox="1">
            <a:spLocks/>
          </p:cNvSpPr>
          <p:nvPr/>
        </p:nvSpPr>
        <p:spPr>
          <a:xfrm>
            <a:off x="3924341" y="5746189"/>
            <a:ext cx="2926400" cy="2101972"/>
          </a:xfrm>
          <a:prstGeom prst="rect">
            <a:avLst/>
          </a:prstGeom>
          <a:solidFill>
            <a:schemeClr val="accent6">
              <a:alpha val="20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dirty="0">
                <a:solidFill>
                  <a:srgbClr val="2C6C69"/>
                </a:solidFill>
                <a:latin typeface="Texta Bold"/>
              </a:rPr>
              <a:t>MATERNAL HEALTH</a:t>
            </a:r>
            <a:endParaRPr lang="en-US" dirty="0">
              <a:latin typeface="Texta Bold"/>
            </a:endParaRPr>
          </a:p>
          <a:p>
            <a:pPr marL="113665" defTabSz="914255">
              <a:spcBef>
                <a:spcPts val="300"/>
              </a:spcBef>
              <a:buClr>
                <a:srgbClr val="0192C6"/>
              </a:buClr>
            </a:pPr>
            <a:r>
              <a:rPr lang="en-US" sz="1200" dirty="0">
                <a:solidFill>
                  <a:schemeClr val="tx2">
                    <a:lumMod val="10000"/>
                  </a:schemeClr>
                </a:solidFill>
                <a:latin typeface="Texta"/>
                <a:sym typeface="Roboto Light"/>
              </a:rPr>
              <a:t>Maternal Health: Prenatal &amp; Postpartum</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Multiple Pregnancy</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Gestational Diabetes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Gestational Hypertension</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Substance Use Disorder &amp; Maternal Health</a:t>
            </a:r>
            <a:endParaRPr lang="en-US" sz="1200" dirty="0">
              <a:solidFill>
                <a:schemeClr val="tx2">
                  <a:lumMod val="10000"/>
                </a:schemeClr>
              </a:solidFill>
              <a:latin typeface="Texta"/>
            </a:endParaRPr>
          </a:p>
          <a:p>
            <a:pPr marL="113665" defTabSz="914255">
              <a:spcBef>
                <a:spcPts val="300"/>
              </a:spcBef>
              <a:spcAft>
                <a:spcPts val="533"/>
              </a:spcAft>
              <a:buClr>
                <a:srgbClr val="0192C6"/>
              </a:buClr>
            </a:pPr>
            <a:r>
              <a:rPr lang="en-US" sz="1200" dirty="0">
                <a:solidFill>
                  <a:schemeClr val="tx2">
                    <a:lumMod val="10000"/>
                  </a:schemeClr>
                </a:solidFill>
                <a:latin typeface="Texta"/>
                <a:sym typeface="Roboto Light"/>
              </a:rPr>
              <a:t>Prenatal Biometrics</a:t>
            </a:r>
            <a:endParaRPr lang="en-US" sz="1200" dirty="0">
              <a:solidFill>
                <a:schemeClr val="tx2">
                  <a:lumMod val="10000"/>
                </a:schemeClr>
              </a:solidFill>
              <a:latin typeface="Texta"/>
            </a:endParaRPr>
          </a:p>
        </p:txBody>
      </p:sp>
      <p:sp>
        <p:nvSpPr>
          <p:cNvPr id="12" name="Google Shape;1675;p202">
            <a:extLst>
              <a:ext uri="{FF2B5EF4-FFF2-40B4-BE49-F238E27FC236}">
                <a16:creationId xmlns:a16="http://schemas.microsoft.com/office/drawing/2014/main" id="{7C2EA259-40B6-1915-7CEE-8F55A3779DEA}"/>
              </a:ext>
            </a:extLst>
          </p:cNvPr>
          <p:cNvSpPr txBox="1">
            <a:spLocks/>
          </p:cNvSpPr>
          <p:nvPr/>
        </p:nvSpPr>
        <p:spPr>
          <a:xfrm>
            <a:off x="10030230" y="4884594"/>
            <a:ext cx="2980000" cy="3032578"/>
          </a:xfrm>
          <a:prstGeom prst="rect">
            <a:avLst/>
          </a:prstGeom>
          <a:solidFill>
            <a:schemeClr val="accent5">
              <a:alpha val="15781"/>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dirty="0">
                <a:solidFill>
                  <a:srgbClr val="611059"/>
                </a:solidFill>
                <a:latin typeface="Texta Bold"/>
              </a:rPr>
              <a:t>PEDIATRIC CAREGIVER</a:t>
            </a:r>
            <a:endParaRPr lang="en-US" dirty="0">
              <a:latin typeface="Texta Bold"/>
            </a:endParaRPr>
          </a:p>
          <a:p>
            <a:pPr marL="113665" defTabSz="914255">
              <a:spcBef>
                <a:spcPts val="300"/>
              </a:spcBef>
              <a:buClr>
                <a:srgbClr val="0192C6"/>
              </a:buClr>
            </a:pPr>
            <a:r>
              <a:rPr lang="en-US" sz="1200" dirty="0">
                <a:solidFill>
                  <a:schemeClr val="tx2">
                    <a:lumMod val="10000"/>
                  </a:schemeClr>
                </a:solidFill>
                <a:latin typeface="Texta"/>
                <a:sym typeface="Roboto Light"/>
              </a:rPr>
              <a:t>Medical Care Transitions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Surgical Care Transitions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Behavioral Health &amp; Wellness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Newborn Wellness &amp; Prevention</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Pediatric Biometrics </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Asthma</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Neonatal Intensive Care Unit Support</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Early and Periodic Screening, Diagnostic &amp; Treatment (EPSDT) Medicaid Only</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Care Transitions: Type 1 Diabetes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Care Transitions: Pneumonia</a:t>
            </a:r>
            <a:endParaRPr lang="en-US" sz="1200" dirty="0">
              <a:solidFill>
                <a:schemeClr val="tx2">
                  <a:lumMod val="10000"/>
                </a:schemeClr>
              </a:solidFill>
              <a:latin typeface="Texta"/>
            </a:endParaRPr>
          </a:p>
          <a:p>
            <a:pPr defTabSz="914255">
              <a:lnSpc>
                <a:spcPct val="115000"/>
              </a:lnSpc>
              <a:spcBef>
                <a:spcPts val="533"/>
              </a:spcBef>
              <a:buClr>
                <a:srgbClr val="0192C6"/>
              </a:buClr>
            </a:pPr>
            <a:endParaRPr lang="en-US" sz="800">
              <a:solidFill>
                <a:srgbClr val="6A7179"/>
              </a:solidFill>
              <a:latin typeface="Texta Alt" panose="00000500000000000000" pitchFamily="50" charset="0"/>
              <a:ea typeface="Roboto Light"/>
              <a:cs typeface="Roboto Light"/>
              <a:sym typeface="Roboto Light"/>
            </a:endParaRPr>
          </a:p>
        </p:txBody>
      </p:sp>
      <p:sp>
        <p:nvSpPr>
          <p:cNvPr id="13" name="Google Shape;1676;p202">
            <a:extLst>
              <a:ext uri="{FF2B5EF4-FFF2-40B4-BE49-F238E27FC236}">
                <a16:creationId xmlns:a16="http://schemas.microsoft.com/office/drawing/2014/main" id="{506B3BE8-BC1A-E926-DB2F-018CA5219F28}"/>
              </a:ext>
            </a:extLst>
          </p:cNvPr>
          <p:cNvSpPr txBox="1">
            <a:spLocks/>
          </p:cNvSpPr>
          <p:nvPr/>
        </p:nvSpPr>
        <p:spPr>
          <a:xfrm>
            <a:off x="1166633" y="1900230"/>
            <a:ext cx="2684800" cy="6016945"/>
          </a:xfrm>
          <a:prstGeom prst="rect">
            <a:avLst/>
          </a:prstGeom>
          <a:solidFill>
            <a:schemeClr val="accent1">
              <a:alpha val="12117"/>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b="1" dirty="0">
                <a:solidFill>
                  <a:srgbClr val="0192C6"/>
                </a:solidFill>
                <a:latin typeface="Texta Bold"/>
              </a:rPr>
              <a:t>LIFESTYLE MANAGEMENT </a:t>
            </a:r>
            <a:br>
              <a:rPr lang="en-US" sz="1200" b="1" dirty="0">
                <a:latin typeface="Texta Bold" pitchFamily="2" charset="77"/>
              </a:rPr>
            </a:br>
            <a:r>
              <a:rPr lang="en-US" sz="1200" b="1" dirty="0">
                <a:solidFill>
                  <a:srgbClr val="0192C6"/>
                </a:solidFill>
                <a:latin typeface="Texta Bold"/>
              </a:rPr>
              <a:t>&amp; COMORBIDITIES</a:t>
            </a:r>
            <a:endParaRPr lang="en-US" dirty="0">
              <a:latin typeface="Texta Bold"/>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Managing Stress</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Weight loss</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Migraines</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Physical Activity</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Smoking Cessation</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Fall Prevention</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Social Isolation</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Caregiver Support</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Substance Use Disorder*</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Prediabetes Support*</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Adult Biometrics*</a:t>
            </a:r>
            <a:endParaRPr lang="en-US" sz="1200" b="1" dirty="0">
              <a:solidFill>
                <a:srgbClr val="09213F"/>
              </a:solidFill>
              <a:latin typeface="Texta"/>
              <a:ea typeface="Roboto Light"/>
              <a:cs typeface="Roboto Light"/>
            </a:endParaRPr>
          </a:p>
          <a:p>
            <a:pPr marL="113665" defTabSz="914255">
              <a:spcBef>
                <a:spcPts val="300"/>
              </a:spcBef>
              <a:buClr>
                <a:srgbClr val="0192C6"/>
              </a:buClr>
            </a:pPr>
            <a:endParaRPr lang="en-US" sz="1000" b="1" dirty="0">
              <a:solidFill>
                <a:srgbClr val="0070C0"/>
              </a:solidFill>
              <a:latin typeface="Texta"/>
              <a:ea typeface="Roboto Light"/>
              <a:cs typeface="Roboto Light"/>
            </a:endParaRPr>
          </a:p>
          <a:p>
            <a:pPr marL="113665" defTabSz="914255">
              <a:spcBef>
                <a:spcPts val="300"/>
              </a:spcBef>
            </a:pPr>
            <a:r>
              <a:rPr lang="en-US" sz="1400" b="1" dirty="0">
                <a:solidFill>
                  <a:srgbClr val="0070C0"/>
                </a:solidFill>
                <a:latin typeface="Texta"/>
                <a:ea typeface="Roboto Light"/>
                <a:cs typeface="Roboto Light"/>
                <a:sym typeface="Roboto Light"/>
              </a:rPr>
              <a:t>Gaps In Care Bundles</a:t>
            </a:r>
            <a:r>
              <a:rPr lang="en-US" sz="1200" b="1" dirty="0">
                <a:solidFill>
                  <a:srgbClr val="0070C0"/>
                </a:solidFill>
                <a:latin typeface="Texta"/>
                <a:ea typeface="Roboto Light"/>
                <a:cs typeface="Roboto Light"/>
                <a:sym typeface="Roboto Light"/>
              </a:rPr>
              <a:t> </a:t>
            </a:r>
            <a:endParaRPr lang="en-US" sz="1200" b="1" dirty="0">
              <a:solidFill>
                <a:srgbClr val="0070C0"/>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Breast Cancer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Colorectal Cancer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Cervical Cancer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Chlamydia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Diabetic: Blood Sugar </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Diabetic Kidney Disease</a:t>
            </a:r>
            <a:endParaRPr lang="en-US" sz="1200" b="1" dirty="0">
              <a:solidFill>
                <a:srgbClr val="09213F"/>
              </a:solidFill>
              <a:latin typeface="Texta"/>
              <a:ea typeface="Roboto Light"/>
              <a:cs typeface="Roboto Light"/>
            </a:endParaRPr>
          </a:p>
          <a:p>
            <a:pPr marL="304165" lvl="1" indent="-105410" defTabSz="914255">
              <a:spcBef>
                <a:spcPts val="300"/>
              </a:spcBef>
              <a:spcAft>
                <a:spcPts val="533"/>
              </a:spcAft>
              <a:buClr>
                <a:srgbClr val="6A7179"/>
              </a:buClr>
              <a:buSzPts val="800"/>
              <a:buFont typeface="Arial"/>
              <a:buChar char="•"/>
            </a:pPr>
            <a:r>
              <a:rPr lang="en-US" sz="1200" b="1">
                <a:solidFill>
                  <a:srgbClr val="09213F"/>
                </a:solidFill>
                <a:latin typeface="Texta"/>
                <a:ea typeface="Roboto Light"/>
                <a:cs typeface="Roboto Light"/>
                <a:sym typeface="Roboto Light"/>
              </a:rPr>
              <a:t>Diabetic: Eye Exam</a:t>
            </a:r>
            <a:endParaRPr lang="en-US" sz="1200" b="1" dirty="0">
              <a:solidFill>
                <a:srgbClr val="09213F"/>
              </a:solidFill>
              <a:latin typeface="Texta"/>
              <a:ea typeface="Roboto Light"/>
              <a:cs typeface="Roboto Light"/>
            </a:endParaRPr>
          </a:p>
          <a:p>
            <a:pPr marL="304165" lvl="1" indent="-105410" defTabSz="914255">
              <a:spcBef>
                <a:spcPts val="300"/>
              </a:spcBef>
              <a:spcAft>
                <a:spcPts val="533"/>
              </a:spcAft>
              <a:buClr>
                <a:srgbClr val="6A7179"/>
              </a:buClr>
              <a:buSzPts val="800"/>
              <a:buFont typeface="Arial"/>
              <a:buChar char="•"/>
            </a:pPr>
            <a:endParaRPr lang="en-US" sz="1000" b="1" dirty="0">
              <a:solidFill>
                <a:srgbClr val="09213F"/>
              </a:solidFill>
              <a:latin typeface="Texta"/>
              <a:ea typeface="Roboto Light"/>
              <a:cs typeface="Roboto Light"/>
            </a:endParaRPr>
          </a:p>
          <a:p>
            <a:pPr marL="198755" lvl="1" defTabSz="914255">
              <a:spcBef>
                <a:spcPts val="300"/>
              </a:spcBef>
              <a:spcAft>
                <a:spcPts val="533"/>
              </a:spcAft>
              <a:buClr>
                <a:srgbClr val="6A7179"/>
              </a:buClr>
              <a:buSzPts val="800"/>
            </a:pPr>
            <a:r>
              <a:rPr lang="en-US" sz="1200" dirty="0">
                <a:solidFill>
                  <a:srgbClr val="0070C0"/>
                </a:solidFill>
                <a:ea typeface="+mn-lt"/>
                <a:cs typeface="+mn-lt"/>
              </a:rPr>
              <a:t>WOMENS HEALTH</a:t>
            </a:r>
            <a:r>
              <a:rPr lang="en-US" sz="1200" dirty="0">
                <a:solidFill>
                  <a:srgbClr val="09213F"/>
                </a:solidFill>
                <a:ea typeface="+mn-lt"/>
                <a:cs typeface="+mn-lt"/>
              </a:rPr>
              <a:t> Perimenopause</a:t>
            </a:r>
            <a:endParaRPr lang="en-US" sz="1200" b="1">
              <a:solidFill>
                <a:srgbClr val="09213F"/>
              </a:solidFill>
              <a:latin typeface="Texta"/>
              <a:ea typeface="Roboto Light"/>
              <a:cs typeface="Roboto Light"/>
            </a:endParaRPr>
          </a:p>
        </p:txBody>
      </p:sp>
      <p:sp>
        <p:nvSpPr>
          <p:cNvPr id="14" name="Google Shape;1677;p202">
            <a:extLst>
              <a:ext uri="{FF2B5EF4-FFF2-40B4-BE49-F238E27FC236}">
                <a16:creationId xmlns:a16="http://schemas.microsoft.com/office/drawing/2014/main" id="{0F9F111E-8C14-A1F8-C8D6-34CF448D28A3}"/>
              </a:ext>
            </a:extLst>
          </p:cNvPr>
          <p:cNvSpPr txBox="1"/>
          <p:nvPr/>
        </p:nvSpPr>
        <p:spPr>
          <a:xfrm>
            <a:off x="1166632" y="7848891"/>
            <a:ext cx="9308400" cy="230000"/>
          </a:xfrm>
          <a:prstGeom prst="rect">
            <a:avLst/>
          </a:prstGeom>
          <a:noFill/>
          <a:ln>
            <a:noFill/>
          </a:ln>
        </p:spPr>
        <p:txBody>
          <a:bodyPr spcFirstLastPara="1" wrap="square" lIns="121900" tIns="121900" rIns="121900" bIns="12190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457146"/>
            <a:r>
              <a:rPr lang="en-US" sz="800">
                <a:solidFill>
                  <a:srgbClr val="44546A"/>
                </a:solidFill>
                <a:latin typeface="Roboto"/>
                <a:ea typeface="Roboto"/>
                <a:cs typeface="Roboto"/>
                <a:sym typeface="Roboto"/>
              </a:rPr>
              <a:t>* These programs appear in multiple bundles  </a:t>
            </a:r>
          </a:p>
        </p:txBody>
      </p:sp>
      <p:sp>
        <p:nvSpPr>
          <p:cNvPr id="4" name="Round Single Corner Rectangle 3">
            <a:extLst>
              <a:ext uri="{FF2B5EF4-FFF2-40B4-BE49-F238E27FC236}">
                <a16:creationId xmlns:a16="http://schemas.microsoft.com/office/drawing/2014/main" id="{73F336AA-A6E9-A070-B10E-2D679A164056}"/>
              </a:ext>
            </a:extLst>
          </p:cNvPr>
          <p:cNvSpPr/>
          <p:nvPr/>
        </p:nvSpPr>
        <p:spPr>
          <a:xfrm flipV="1">
            <a:off x="4" y="-2"/>
            <a:ext cx="7402285" cy="1818896"/>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380939"/>
            <a:endParaRPr lang="en-US" sz="1500">
              <a:solidFill>
                <a:srgbClr val="FFFFFF"/>
              </a:solidFill>
              <a:latin typeface="Aventa"/>
            </a:endParaRPr>
          </a:p>
        </p:txBody>
      </p:sp>
      <p:sp>
        <p:nvSpPr>
          <p:cNvPr id="15" name="Google Shape;218;p14">
            <a:extLst>
              <a:ext uri="{FF2B5EF4-FFF2-40B4-BE49-F238E27FC236}">
                <a16:creationId xmlns:a16="http://schemas.microsoft.com/office/drawing/2014/main" id="{E3C40E30-B070-FA00-F63B-C26CCBAC01BB}"/>
              </a:ext>
            </a:extLst>
          </p:cNvPr>
          <p:cNvSpPr txBox="1">
            <a:spLocks/>
          </p:cNvSpPr>
          <p:nvPr/>
        </p:nvSpPr>
        <p:spPr>
          <a:xfrm>
            <a:off x="415078" y="166968"/>
            <a:ext cx="6155423" cy="1237762"/>
          </a:xfrm>
          <a:prstGeom prst="rect">
            <a:avLst/>
          </a:prstGeom>
          <a:noFill/>
          <a:ln>
            <a:noFill/>
          </a:ln>
        </p:spPr>
        <p:txBody>
          <a:bodyPr spcFirstLastPara="1" vert="horz" wrap="square" lIns="101489" tIns="101489" rIns="101489" bIns="101489"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914255">
              <a:buClr>
                <a:srgbClr val="0080A3"/>
              </a:buClr>
              <a:buSzPts val="1800"/>
              <a:defRPr/>
            </a:pPr>
            <a:r>
              <a:rPr lang="en-US" sz="2450" err="1">
                <a:solidFill>
                  <a:schemeClr val="bg1"/>
                </a:solidFill>
                <a:latin typeface="Aventa Light"/>
                <a:ea typeface="Merriweather"/>
                <a:cs typeface="Merriweather"/>
                <a:sym typeface="Merriweather"/>
              </a:rPr>
              <a:t>Wellframe</a:t>
            </a:r>
            <a:r>
              <a:rPr lang="en-US" sz="2450">
                <a:solidFill>
                  <a:schemeClr val="bg1"/>
                </a:solidFill>
                <a:latin typeface="Aventa Light"/>
                <a:ea typeface="Merriweather"/>
                <a:cs typeface="Merriweather"/>
                <a:sym typeface="Merriweather"/>
              </a:rPr>
              <a:t> Digital Care Management programs address a range of conditions across the care continuum</a:t>
            </a:r>
            <a:endParaRPr lang="en-US" sz="2450">
              <a:solidFill>
                <a:schemeClr val="bg1"/>
              </a:solidFill>
              <a:latin typeface="Aventa Light"/>
              <a:ea typeface="Merriweather"/>
              <a:cs typeface="Merriweather"/>
            </a:endParaRPr>
          </a:p>
        </p:txBody>
      </p:sp>
    </p:spTree>
    <p:extLst>
      <p:ext uri="{BB962C8B-B14F-4D97-AF65-F5344CB8AC3E}">
        <p14:creationId xmlns:p14="http://schemas.microsoft.com/office/powerpoint/2010/main" val="20442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pic>
        <p:nvPicPr>
          <p:cNvPr id="1194" name="Google Shape;1194;p121"/>
          <p:cNvPicPr preferRelativeResize="0"/>
          <p:nvPr/>
        </p:nvPicPr>
        <p:blipFill rotWithShape="1">
          <a:blip r:embed="rId3">
            <a:alphaModFix/>
          </a:blip>
          <a:srcRect t="-995" b="6217"/>
          <a:stretch/>
        </p:blipFill>
        <p:spPr>
          <a:xfrm>
            <a:off x="5581507" y="2570979"/>
            <a:ext cx="3937313" cy="3493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95" name="Google Shape;1195;p121" descr="A screenshot of a computer&#10;&#10;Description automatically generated"/>
          <p:cNvPicPr preferRelativeResize="0">
            <a:picLocks noChangeAspect="1"/>
          </p:cNvPicPr>
          <p:nvPr/>
        </p:nvPicPr>
        <p:blipFill>
          <a:blip r:embed="rId4"/>
          <a:stretch>
            <a:fillRect/>
          </a:stretch>
        </p:blipFill>
        <p:spPr>
          <a:xfrm>
            <a:off x="833160" y="2656656"/>
            <a:ext cx="3786890" cy="343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97" name="Google Shape;1197;p121"/>
          <p:cNvSpPr txBox="1">
            <a:spLocks noGrp="1"/>
          </p:cNvSpPr>
          <p:nvPr>
            <p:ph type="title"/>
          </p:nvPr>
        </p:nvSpPr>
        <p:spPr>
          <a:xfrm>
            <a:off x="518355" y="733975"/>
            <a:ext cx="13622747" cy="919788"/>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078">
                <a:solidFill>
                  <a:schemeClr val="accent4"/>
                </a:solidFill>
                <a:latin typeface="Roboto"/>
                <a:ea typeface="Roboto"/>
                <a:cs typeface="Roboto"/>
                <a:sym typeface="Roboto"/>
              </a:rPr>
              <a:t>ONBOARDING CARE PROGRAM FLEXIBILITY</a:t>
            </a:r>
            <a:endParaRPr sz="2078">
              <a:solidFill>
                <a:schemeClr val="accent4"/>
              </a:solidFill>
              <a:latin typeface="Roboto"/>
              <a:ea typeface="Roboto"/>
              <a:cs typeface="Roboto"/>
              <a:sym typeface="Roboto"/>
            </a:endParaRPr>
          </a:p>
          <a:p>
            <a:r>
              <a:rPr lang="en"/>
              <a:t>How to assign a care program prior to member onboarding</a:t>
            </a:r>
            <a:endParaRPr/>
          </a:p>
        </p:txBody>
      </p:sp>
      <p:sp>
        <p:nvSpPr>
          <p:cNvPr id="1198" name="Google Shape;1198;p121"/>
          <p:cNvSpPr txBox="1"/>
          <p:nvPr/>
        </p:nvSpPr>
        <p:spPr>
          <a:xfrm>
            <a:off x="629720" y="6037841"/>
            <a:ext cx="3931937" cy="1505398"/>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Bef>
                <a:spcPts val="640"/>
              </a:spcBef>
            </a:pPr>
            <a:r>
              <a:rPr lang="en-US" sz="1758" b="1">
                <a:solidFill>
                  <a:schemeClr val="accent1"/>
                </a:solidFill>
                <a:latin typeface="Roboto"/>
                <a:ea typeface="Roboto"/>
                <a:cs typeface="Roboto"/>
                <a:sym typeface="Roboto"/>
              </a:rPr>
              <a:t>Step 1</a:t>
            </a:r>
          </a:p>
          <a:p>
            <a:pPr algn="ctr">
              <a:lnSpc>
                <a:spcPct val="115000"/>
              </a:lnSpc>
              <a:spcBef>
                <a:spcPts val="640"/>
              </a:spcBef>
              <a:spcAft>
                <a:spcPts val="959"/>
              </a:spcAft>
            </a:pPr>
            <a:r>
              <a:rPr lang="en" sz="1758">
                <a:solidFill>
                  <a:srgbClr val="1F2326"/>
                </a:solidFill>
                <a:latin typeface="Roboto"/>
                <a:ea typeface="Roboto"/>
                <a:cs typeface="Roboto"/>
                <a:sym typeface="Roboto"/>
              </a:rPr>
              <a:t>Navigate to Resources modal; select “Find new care programs…” *</a:t>
            </a:r>
          </a:p>
        </p:txBody>
      </p:sp>
      <p:sp>
        <p:nvSpPr>
          <p:cNvPr id="1200" name="Google Shape;1200;p121"/>
          <p:cNvSpPr txBox="1"/>
          <p:nvPr/>
        </p:nvSpPr>
        <p:spPr>
          <a:xfrm>
            <a:off x="5273496" y="6037841"/>
            <a:ext cx="4112464" cy="1505398"/>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Bef>
                <a:spcPts val="640"/>
              </a:spcBef>
            </a:pPr>
            <a:r>
              <a:rPr lang="en-US" sz="1758" b="1">
                <a:solidFill>
                  <a:schemeClr val="accent1"/>
                </a:solidFill>
                <a:latin typeface="Roboto"/>
                <a:ea typeface="Roboto"/>
                <a:cs typeface="Roboto"/>
                <a:sym typeface="Roboto"/>
              </a:rPr>
              <a:t>Step 2</a:t>
            </a:r>
          </a:p>
          <a:p>
            <a:pPr algn="ctr">
              <a:lnSpc>
                <a:spcPct val="115000"/>
              </a:lnSpc>
              <a:spcBef>
                <a:spcPts val="640"/>
              </a:spcBef>
              <a:spcAft>
                <a:spcPts val="959"/>
              </a:spcAft>
            </a:pPr>
            <a:r>
              <a:rPr lang="en-US" sz="1758">
                <a:solidFill>
                  <a:srgbClr val="1F2326"/>
                </a:solidFill>
                <a:latin typeface="Roboto"/>
                <a:ea typeface="Roboto"/>
                <a:cs typeface="Roboto"/>
                <a:sym typeface="Roboto"/>
              </a:rPr>
              <a:t>Search, filter, or scroll to find the care program for member enrollment</a:t>
            </a:r>
          </a:p>
        </p:txBody>
      </p:sp>
      <p:sp>
        <p:nvSpPr>
          <p:cNvPr id="1201" name="Google Shape;1201;p121"/>
          <p:cNvSpPr txBox="1"/>
          <p:nvPr/>
        </p:nvSpPr>
        <p:spPr>
          <a:xfrm>
            <a:off x="10063366" y="6037841"/>
            <a:ext cx="3937314" cy="1505398"/>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Bef>
                <a:spcPts val="640"/>
              </a:spcBef>
            </a:pPr>
            <a:r>
              <a:rPr lang="en-US" sz="1758" b="1">
                <a:solidFill>
                  <a:schemeClr val="accent1"/>
                </a:solidFill>
                <a:latin typeface="Roboto"/>
                <a:ea typeface="Roboto"/>
                <a:cs typeface="Roboto"/>
                <a:sym typeface="Roboto"/>
              </a:rPr>
              <a:t>Step 3</a:t>
            </a:r>
          </a:p>
          <a:p>
            <a:pPr algn="ctr">
              <a:lnSpc>
                <a:spcPct val="115000"/>
              </a:lnSpc>
              <a:spcBef>
                <a:spcPts val="640"/>
              </a:spcBef>
              <a:spcAft>
                <a:spcPts val="959"/>
              </a:spcAft>
            </a:pPr>
            <a:r>
              <a:rPr lang="en-US" sz="1758">
                <a:solidFill>
                  <a:srgbClr val="1F2326"/>
                </a:solidFill>
                <a:latin typeface="Roboto"/>
                <a:ea typeface="Roboto"/>
                <a:cs typeface="Roboto"/>
                <a:sym typeface="Roboto"/>
              </a:rPr>
              <a:t>Select “Start when member onboards;” then “Add Program”</a:t>
            </a:r>
            <a:endParaRPr lang="en-US" sz="1758">
              <a:solidFill>
                <a:srgbClr val="1F2326"/>
              </a:solidFill>
              <a:latin typeface="Roboto"/>
              <a:ea typeface="Roboto"/>
              <a:cs typeface="Roboto"/>
            </a:endParaRPr>
          </a:p>
        </p:txBody>
      </p:sp>
      <p:pic>
        <p:nvPicPr>
          <p:cNvPr id="1205" name="Google Shape;1205;p121"/>
          <p:cNvPicPr preferRelativeResize="0"/>
          <p:nvPr/>
        </p:nvPicPr>
        <p:blipFill>
          <a:blip r:embed="rId5">
            <a:alphaModFix/>
          </a:blip>
          <a:stretch>
            <a:fillRect/>
          </a:stretch>
        </p:blipFill>
        <p:spPr>
          <a:xfrm>
            <a:off x="10068743" y="2597441"/>
            <a:ext cx="3931938" cy="349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8FD5292-95CA-6129-0D36-13AB81FA1D04}"/>
              </a:ext>
            </a:extLst>
          </p:cNvPr>
          <p:cNvSpPr txBox="1"/>
          <p:nvPr/>
        </p:nvSpPr>
        <p:spPr>
          <a:xfrm>
            <a:off x="3347587" y="7679902"/>
            <a:ext cx="7964280" cy="303225"/>
          </a:xfrm>
          <a:prstGeom prst="rect">
            <a:avLst/>
          </a:prstGeom>
          <a:noFill/>
        </p:spPr>
        <p:txBody>
          <a:bodyPr wrap="square">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5000"/>
              </a:lnSpc>
              <a:spcBef>
                <a:spcPts val="640"/>
              </a:spcBef>
              <a:spcAft>
                <a:spcPts val="959"/>
              </a:spcAft>
            </a:pPr>
            <a:r>
              <a:rPr lang="en" sz="1279">
                <a:solidFill>
                  <a:srgbClr val="1F2326"/>
                </a:solidFill>
                <a:latin typeface="Roboto"/>
                <a:ea typeface="Roboto"/>
                <a:cs typeface="Roboto"/>
                <a:sym typeface="Roboto"/>
              </a:rPr>
              <a:t>* “Find new care programs…” button name reflects the Resources enabled for each customer’s dashboard</a:t>
            </a:r>
            <a:endParaRPr lang="en-US" sz="1279">
              <a:solidFill>
                <a:srgbClr val="1F2326"/>
              </a:solidFill>
              <a:latin typeface="Roboto"/>
              <a:ea typeface="Roboto"/>
              <a:cs typeface="Roboto"/>
              <a:sym typeface="Roboto"/>
            </a:endParaRPr>
          </a:p>
        </p:txBody>
      </p:sp>
      <p:sp>
        <p:nvSpPr>
          <p:cNvPr id="4" name="Google Shape;1163;p119">
            <a:extLst>
              <a:ext uri="{FF2B5EF4-FFF2-40B4-BE49-F238E27FC236}">
                <a16:creationId xmlns:a16="http://schemas.microsoft.com/office/drawing/2014/main" id="{A97769BD-6BFD-80BA-33DD-7DCB1069E783}"/>
              </a:ext>
            </a:extLst>
          </p:cNvPr>
          <p:cNvSpPr txBox="1"/>
          <p:nvPr/>
        </p:nvSpPr>
        <p:spPr>
          <a:xfrm>
            <a:off x="518374" y="1757830"/>
            <a:ext cx="13622728" cy="834829"/>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5000"/>
              </a:lnSpc>
              <a:spcAft>
                <a:spcPts val="1598"/>
              </a:spcAft>
            </a:pPr>
            <a:r>
              <a:rPr lang="en-US" sz="1919">
                <a:solidFill>
                  <a:srgbClr val="1F2326"/>
                </a:solidFill>
                <a:latin typeface="Roboto"/>
                <a:ea typeface="Roboto"/>
                <a:cs typeface="Roboto"/>
                <a:sym typeface="Roboto"/>
              </a:rPr>
              <a:t>See subsequent slides for details at each step.</a:t>
            </a:r>
            <a:endParaRPr lang="en-US" sz="2878">
              <a:solidFill>
                <a:srgbClr val="1F2326"/>
              </a:solidFill>
            </a:endParaRPr>
          </a:p>
        </p:txBody>
      </p:sp>
      <p:sp>
        <p:nvSpPr>
          <p:cNvPr id="6" name="Google Shape;1528;p196">
            <a:extLst>
              <a:ext uri="{FF2B5EF4-FFF2-40B4-BE49-F238E27FC236}">
                <a16:creationId xmlns:a16="http://schemas.microsoft.com/office/drawing/2014/main" id="{E01ABFBE-AEC3-5A8F-BE58-4102B2984404}"/>
              </a:ext>
            </a:extLst>
          </p:cNvPr>
          <p:cNvSpPr/>
          <p:nvPr/>
        </p:nvSpPr>
        <p:spPr>
          <a:xfrm>
            <a:off x="11326246" y="-4572"/>
            <a:ext cx="3297227" cy="475999"/>
          </a:xfrm>
          <a:custGeom>
            <a:avLst/>
            <a:gdLst/>
            <a:ahLst/>
            <a:cxnLst/>
            <a:rect l="l" t="t" r="r" b="b"/>
            <a:pathLst>
              <a:path w="82507" h="11911" extrusionOk="0">
                <a:moveTo>
                  <a:pt x="0" y="0"/>
                </a:moveTo>
                <a:lnTo>
                  <a:pt x="11621" y="11911"/>
                </a:lnTo>
                <a:lnTo>
                  <a:pt x="82507" y="11911"/>
                </a:lnTo>
                <a:lnTo>
                  <a:pt x="82507" y="0"/>
                </a:lnTo>
                <a:close/>
              </a:path>
            </a:pathLst>
          </a:custGeom>
          <a:solidFill>
            <a:schemeClr val="accent6"/>
          </a:solidFill>
          <a:ln>
            <a:noFill/>
          </a:ln>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2592"/>
          </a:p>
        </p:txBody>
      </p:sp>
      <p:sp>
        <p:nvSpPr>
          <p:cNvPr id="7" name="Google Shape;1529;p196">
            <a:extLst>
              <a:ext uri="{FF2B5EF4-FFF2-40B4-BE49-F238E27FC236}">
                <a16:creationId xmlns:a16="http://schemas.microsoft.com/office/drawing/2014/main" id="{5A15830C-C787-FE69-3EAC-35FD670349BD}"/>
              </a:ext>
            </a:extLst>
          </p:cNvPr>
          <p:cNvSpPr/>
          <p:nvPr/>
        </p:nvSpPr>
        <p:spPr>
          <a:xfrm>
            <a:off x="11837251" y="14011"/>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CARE PROGRAMS</a:t>
            </a:r>
            <a:endParaRPr sz="1439">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12095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Google Shape;1580;p200">
            <a:extLst>
              <a:ext uri="{FF2B5EF4-FFF2-40B4-BE49-F238E27FC236}">
                <a16:creationId xmlns:a16="http://schemas.microsoft.com/office/drawing/2014/main" id="{ADF83BDA-ACA4-D53D-B39A-A3035DE71DC2}"/>
              </a:ext>
            </a:extLst>
          </p:cNvPr>
          <p:cNvSpPr txBox="1">
            <a:spLocks noGrp="1"/>
          </p:cNvSpPr>
          <p:nvPr>
            <p:ph type="title"/>
          </p:nvPr>
        </p:nvSpPr>
        <p:spPr>
          <a:xfrm>
            <a:off x="293599" y="688554"/>
            <a:ext cx="14336808" cy="915472"/>
          </a:xfrm>
          <a:prstGeom prst="rect">
            <a:avLst/>
          </a:prstGeom>
          <a:noFill/>
          <a:ln>
            <a:noFill/>
          </a:ln>
        </p:spPr>
        <p:txBody>
          <a:bodyPr vert="horz" wrap="square" lIns="146146" tIns="73056" rIns="146146" bIns="7305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a:t>Adding biometric monitoring programs to promote self-management and accountability</a:t>
            </a:r>
          </a:p>
        </p:txBody>
      </p:sp>
      <p:sp>
        <p:nvSpPr>
          <p:cNvPr id="3" name="Google Shape;1581;p200">
            <a:extLst>
              <a:ext uri="{FF2B5EF4-FFF2-40B4-BE49-F238E27FC236}">
                <a16:creationId xmlns:a16="http://schemas.microsoft.com/office/drawing/2014/main" id="{415C8200-73D3-8D9A-6F27-31E600FB702B}"/>
              </a:ext>
            </a:extLst>
          </p:cNvPr>
          <p:cNvSpPr txBox="1"/>
          <p:nvPr/>
        </p:nvSpPr>
        <p:spPr>
          <a:xfrm>
            <a:off x="544941" y="2097638"/>
            <a:ext cx="4191610" cy="421048"/>
          </a:xfrm>
          <a:prstGeom prst="rect">
            <a:avLst/>
          </a:prstGeom>
          <a:solidFill>
            <a:srgbClr val="09BFB1"/>
          </a:solidFill>
          <a:ln cap="flat">
            <a:noFill/>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Care Transitions </a:t>
            </a:r>
          </a:p>
        </p:txBody>
      </p:sp>
      <p:sp>
        <p:nvSpPr>
          <p:cNvPr id="4" name="Google Shape;1582;p200">
            <a:extLst>
              <a:ext uri="{FF2B5EF4-FFF2-40B4-BE49-F238E27FC236}">
                <a16:creationId xmlns:a16="http://schemas.microsoft.com/office/drawing/2014/main" id="{678A868B-0445-1F98-DEDE-CAFF41600E52}"/>
              </a:ext>
            </a:extLst>
          </p:cNvPr>
          <p:cNvSpPr txBox="1"/>
          <p:nvPr/>
        </p:nvSpPr>
        <p:spPr>
          <a:xfrm>
            <a:off x="544952" y="2522943"/>
            <a:ext cx="4191610" cy="5003596"/>
          </a:xfrm>
          <a:prstGeom prst="rect">
            <a:avLst/>
          </a:prstGeom>
          <a:solidFill>
            <a:srgbClr val="09BFB1">
              <a:alpha val="77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Given the acuity of members in care transitions, biometrics are especially pertinent and impactful.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Most appropriate Biometrics for Care Transitions members include: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Weight (targets members at risk for fluid overload)</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Pain</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Pressure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Sugar </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Blood Oxygen Saturation</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Physical Activity Report</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5" name="Google Shape;1585;p200">
            <a:extLst>
              <a:ext uri="{FF2B5EF4-FFF2-40B4-BE49-F238E27FC236}">
                <a16:creationId xmlns:a16="http://schemas.microsoft.com/office/drawing/2014/main" id="{D8062E2F-F7D0-DCB9-5206-209A20CF2B01}"/>
              </a:ext>
            </a:extLst>
          </p:cNvPr>
          <p:cNvSpPr txBox="1"/>
          <p:nvPr/>
        </p:nvSpPr>
        <p:spPr>
          <a:xfrm>
            <a:off x="5337344" y="2067648"/>
            <a:ext cx="4191610" cy="421048"/>
          </a:xfrm>
          <a:prstGeom prst="rect">
            <a:avLst/>
          </a:prstGeom>
          <a:solidFill>
            <a:srgbClr val="00AAD5"/>
          </a:solidFill>
          <a:ln cap="flat">
            <a:noFill/>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Behavioral Health </a:t>
            </a:r>
            <a:endParaRPr lang="en-US" sz="2078" b="0" i="0" u="none" strike="noStrike" kern="1200" cap="none" spc="0" baseline="0">
              <a:solidFill>
                <a:srgbClr val="FFFFFF"/>
              </a:solidFill>
              <a:uFillTx/>
              <a:latin typeface="Roboto Medium"/>
              <a:ea typeface="Roboto Medium"/>
              <a:cs typeface="Roboto Medium"/>
            </a:endParaRPr>
          </a:p>
        </p:txBody>
      </p:sp>
      <p:sp>
        <p:nvSpPr>
          <p:cNvPr id="6" name="Google Shape;1586;p200">
            <a:extLst>
              <a:ext uri="{FF2B5EF4-FFF2-40B4-BE49-F238E27FC236}">
                <a16:creationId xmlns:a16="http://schemas.microsoft.com/office/drawing/2014/main" id="{003AEF65-E485-E153-ADBC-20A6F38FF509}"/>
              </a:ext>
            </a:extLst>
          </p:cNvPr>
          <p:cNvSpPr txBox="1"/>
          <p:nvPr/>
        </p:nvSpPr>
        <p:spPr>
          <a:xfrm>
            <a:off x="5337344" y="2518685"/>
            <a:ext cx="4191610" cy="4872438"/>
          </a:xfrm>
          <a:prstGeom prst="rect">
            <a:avLst/>
          </a:prstGeom>
          <a:solidFill>
            <a:srgbClr val="00AAD5">
              <a:alpha val="670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Biometric Programs can be used to track side effects from behavioral health medications or to co-manage a chronic disease in addition to their Behavioral Health program:</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Weight, Lifestyle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Pressure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Sugar</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Physical Activity Report</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Pain</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CC61AD"/>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7" name="Google Shape;1587;p200">
            <a:extLst>
              <a:ext uri="{FF2B5EF4-FFF2-40B4-BE49-F238E27FC236}">
                <a16:creationId xmlns:a16="http://schemas.microsoft.com/office/drawing/2014/main" id="{D6514F69-714A-9037-39B1-0638F28D3A59}"/>
              </a:ext>
            </a:extLst>
          </p:cNvPr>
          <p:cNvSpPr txBox="1"/>
          <p:nvPr/>
        </p:nvSpPr>
        <p:spPr>
          <a:xfrm>
            <a:off x="10129737" y="2044781"/>
            <a:ext cx="4191610" cy="473915"/>
          </a:xfrm>
          <a:prstGeom prst="rect">
            <a:avLst/>
          </a:prstGeom>
          <a:solidFill>
            <a:srgbClr val="CC61AD"/>
          </a:solidFill>
          <a:ln cap="flat">
            <a:noFill/>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dirty="0">
                <a:solidFill>
                  <a:srgbClr val="FFFFFF"/>
                </a:solidFill>
                <a:uFillTx/>
                <a:latin typeface="Roboto Medium"/>
                <a:ea typeface="Roboto Medium"/>
                <a:cs typeface="Roboto Medium"/>
              </a:rPr>
              <a:t>Chronic </a:t>
            </a:r>
            <a:r>
              <a:rPr lang="en-US" sz="1598" dirty="0">
                <a:solidFill>
                  <a:srgbClr val="FFFFFF"/>
                </a:solidFill>
                <a:latin typeface="Roboto Medium"/>
                <a:ea typeface="Roboto Medium"/>
                <a:cs typeface="Roboto Medium"/>
              </a:rPr>
              <a:t>Care</a:t>
            </a:r>
            <a:endParaRPr lang="en-US" sz="1439" b="0" i="0" u="none" strike="noStrike" kern="1200" cap="none" spc="0" baseline="0" dirty="0">
              <a:solidFill>
                <a:srgbClr val="FFFFFF"/>
              </a:solidFill>
              <a:uFillTx/>
              <a:latin typeface="Roboto Medium"/>
              <a:ea typeface="Roboto Medium"/>
              <a:cs typeface="Roboto Medium"/>
            </a:endParaRPr>
          </a:p>
        </p:txBody>
      </p:sp>
      <p:sp>
        <p:nvSpPr>
          <p:cNvPr id="8" name="Google Shape;1588;p200">
            <a:extLst>
              <a:ext uri="{FF2B5EF4-FFF2-40B4-BE49-F238E27FC236}">
                <a16:creationId xmlns:a16="http://schemas.microsoft.com/office/drawing/2014/main" id="{01C71030-E09A-87C0-50C6-DA2CFFE7DEEE}"/>
              </a:ext>
            </a:extLst>
          </p:cNvPr>
          <p:cNvSpPr txBox="1"/>
          <p:nvPr/>
        </p:nvSpPr>
        <p:spPr>
          <a:xfrm>
            <a:off x="10129693" y="2495807"/>
            <a:ext cx="4191610" cy="4872427"/>
          </a:xfrm>
          <a:prstGeom prst="rect">
            <a:avLst/>
          </a:prstGeom>
          <a:solidFill>
            <a:srgbClr val="CC61AD">
              <a:alpha val="89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Biometrics help supplement a Chronic Disease member's checklist and track progress against a member's plan of care: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Weight (targets members at risk for fluid overload)</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Weight, Lifestyle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Pressure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Sugar</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Physical Activity Report</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Peak Flow</a:t>
            </a:r>
          </a:p>
          <a:p>
            <a:pPr marL="730843"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Depending on a member's goals, it may be appropriate to enroll a Chronic Disease member in a Lifestyle Management Program and a Biometric Program or </a:t>
            </a:r>
            <a:r>
              <a:rPr lang="en-US" sz="1320" b="0" i="1" u="none" strike="noStrike" kern="1200" cap="none" spc="0" baseline="0">
                <a:solidFill>
                  <a:srgbClr val="0080A3"/>
                </a:solidFill>
                <a:uFillTx/>
                <a:latin typeface="Roboto"/>
                <a:ea typeface="Roboto"/>
                <a:cs typeface="Roboto"/>
              </a:rPr>
              <a:t>just</a:t>
            </a:r>
            <a:r>
              <a:rPr lang="en-US" sz="1320" b="0" i="0" u="none" strike="noStrike" kern="1200" cap="none" spc="0" baseline="0">
                <a:solidFill>
                  <a:srgbClr val="0080A3"/>
                </a:solidFill>
                <a:uFillTx/>
                <a:latin typeface="Roboto"/>
                <a:ea typeface="Roboto"/>
                <a:cs typeface="Roboto"/>
              </a:rPr>
              <a:t> a Biometric Program, in lieu of a Chronic Disease Program. </a:t>
            </a:r>
          </a:p>
        </p:txBody>
      </p:sp>
      <p:sp>
        <p:nvSpPr>
          <p:cNvPr id="9" name="Google Shape;1574;p199">
            <a:extLst>
              <a:ext uri="{FF2B5EF4-FFF2-40B4-BE49-F238E27FC236}">
                <a16:creationId xmlns:a16="http://schemas.microsoft.com/office/drawing/2014/main" id="{4AF7A5DE-2C96-5301-20DA-F344CB66030E}"/>
              </a:ext>
            </a:extLst>
          </p:cNvPr>
          <p:cNvSpPr/>
          <p:nvPr/>
        </p:nvSpPr>
        <p:spPr>
          <a:xfrm>
            <a:off x="11326245" y="0"/>
            <a:ext cx="3297227" cy="475999"/>
          </a:xfrm>
          <a:custGeom>
            <a:avLst/>
            <a:gdLst>
              <a:gd name="f0" fmla="val w"/>
              <a:gd name="f1" fmla="val h"/>
              <a:gd name="f2" fmla="val 0"/>
              <a:gd name="f3" fmla="val 82507"/>
              <a:gd name="f4" fmla="val 11911"/>
              <a:gd name="f5" fmla="val 11621"/>
              <a:gd name="f6" fmla="*/ f0 1 82507"/>
              <a:gd name="f7" fmla="*/ f1 1 11911"/>
              <a:gd name="f8" fmla="val f2"/>
              <a:gd name="f9" fmla="val f3"/>
              <a:gd name="f10" fmla="val f4"/>
              <a:gd name="f11" fmla="+- f10 0 f8"/>
              <a:gd name="f12" fmla="+- f9 0 f8"/>
              <a:gd name="f13" fmla="*/ f12 1 82507"/>
              <a:gd name="f14" fmla="*/ f11 1 119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2507" h="11911">
                <a:moveTo>
                  <a:pt x="f2" y="f2"/>
                </a:moveTo>
                <a:lnTo>
                  <a:pt x="f5" y="f4"/>
                </a:lnTo>
                <a:lnTo>
                  <a:pt x="f3" y="f4"/>
                </a:lnTo>
                <a:lnTo>
                  <a:pt x="f3" y="f2"/>
                </a:lnTo>
                <a:close/>
              </a:path>
            </a:pathLst>
          </a:custGeom>
          <a:solidFill>
            <a:srgbClr val="09BFB1"/>
          </a:solidFill>
          <a:ln cap="flat">
            <a:noFill/>
            <a:prstDash val="solid"/>
          </a:ln>
        </p:spPr>
        <p:txBody>
          <a:bodyPr vert="horz" wrap="square" lIns="109728" tIns="54864" rIns="109728" bIns="54864"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1F2327"/>
              </a:solidFill>
              <a:uFillTx/>
              <a:latin typeface="Arial"/>
            </a:endParaRPr>
          </a:p>
        </p:txBody>
      </p:sp>
      <p:sp>
        <p:nvSpPr>
          <p:cNvPr id="10" name="Google Shape;1575;p199">
            <a:extLst>
              <a:ext uri="{FF2B5EF4-FFF2-40B4-BE49-F238E27FC236}">
                <a16:creationId xmlns:a16="http://schemas.microsoft.com/office/drawing/2014/main" id="{1177DA5B-7393-F6EE-1B0E-BAFF7CA2973B}"/>
              </a:ext>
            </a:extLst>
          </p:cNvPr>
          <p:cNvSpPr/>
          <p:nvPr/>
        </p:nvSpPr>
        <p:spPr>
          <a:xfrm>
            <a:off x="11837248" y="18587"/>
            <a:ext cx="2786224" cy="438791"/>
          </a:xfrm>
          <a:prstGeom prst="rect">
            <a:avLst/>
          </a:prstGeom>
          <a:noFill/>
          <a:ln cap="flat">
            <a:noFill/>
            <a:prstDash val="solid"/>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58" b="1" i="0" u="none" strike="noStrike" kern="1200" cap="none" spc="0" baseline="0">
                <a:solidFill>
                  <a:srgbClr val="FFFFFF"/>
                </a:solidFill>
                <a:uFillTx/>
                <a:latin typeface="Roboto"/>
                <a:ea typeface="Roboto"/>
                <a:cs typeface="Roboto"/>
              </a:rPr>
              <a:t>BIOMETRICS</a:t>
            </a:r>
            <a:endParaRPr lang="en-US" sz="1439" b="0" i="0" u="none" strike="noStrike" kern="1200" cap="none" spc="0" baseline="0">
              <a:solidFill>
                <a:srgbClr val="FFFFFF"/>
              </a:solidFill>
              <a:uFillTx/>
              <a:latin typeface="Roboto"/>
              <a:ea typeface="Roboto"/>
              <a:cs typeface="Roboto"/>
            </a:endParaRPr>
          </a:p>
        </p:txBody>
      </p:sp>
    </p:spTree>
    <p:extLst>
      <p:ext uri="{BB962C8B-B14F-4D97-AF65-F5344CB8AC3E}">
        <p14:creationId xmlns:p14="http://schemas.microsoft.com/office/powerpoint/2010/main" val="10730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210"/>
          <p:cNvSpPr txBox="1">
            <a:spLocks noGrp="1"/>
          </p:cNvSpPr>
          <p:nvPr>
            <p:ph type="title"/>
          </p:nvPr>
        </p:nvSpPr>
        <p:spPr>
          <a:xfrm>
            <a:off x="518355" y="730843"/>
            <a:ext cx="13622747" cy="920748"/>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a:t>Adding medication reminders and general reminders to improve adherence and track health events</a:t>
            </a:r>
            <a:endParaRPr/>
          </a:p>
        </p:txBody>
      </p:sp>
      <p:sp>
        <p:nvSpPr>
          <p:cNvPr id="1497" name="Google Shape;1497;p210"/>
          <p:cNvSpPr txBox="1"/>
          <p:nvPr/>
        </p:nvSpPr>
        <p:spPr>
          <a:xfrm>
            <a:off x="505027" y="2236862"/>
            <a:ext cx="6782360" cy="4321176"/>
          </a:xfrm>
          <a:prstGeom prst="rect">
            <a:avLst/>
          </a:prstGeom>
          <a:noFill/>
          <a:ln>
            <a:noFill/>
          </a:ln>
        </p:spPr>
        <p:txBody>
          <a:bodyPr spcFirstLastPara="1" wrap="square" lIns="146144" tIns="0" rIns="146984" bIns="146144" anchor="ctr"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730843"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Use medication reminders to reconcile members’ meds or align on current medication list </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Review dosage, time, form/route</a:t>
            </a:r>
            <a:endParaRPr sz="1919">
              <a:solidFill>
                <a:schemeClr val="dk2"/>
              </a:solidFill>
              <a:latin typeface="Roboto"/>
              <a:ea typeface="Roboto"/>
              <a:cs typeface="Roboto"/>
              <a:sym typeface="Roboto"/>
            </a:endParaRPr>
          </a:p>
          <a:p>
            <a:pPr marL="730843" indent="-487229">
              <a:lnSpc>
                <a:spcPct val="110000"/>
              </a:lnSpc>
              <a:spcBef>
                <a:spcPts val="1598"/>
              </a:spcBef>
              <a:buClr>
                <a:schemeClr val="dk2"/>
              </a:buClr>
              <a:buSzPts val="1200"/>
              <a:buFont typeface="Roboto"/>
              <a:buChar char="●"/>
            </a:pPr>
            <a:r>
              <a:rPr lang="en-US" sz="1919">
                <a:solidFill>
                  <a:schemeClr val="dk2"/>
                </a:solidFill>
                <a:latin typeface="Roboto"/>
                <a:ea typeface="Roboto"/>
                <a:cs typeface="Roboto"/>
                <a:sym typeface="Roboto"/>
              </a:rPr>
              <a:t>Track members’ adherence to identify and address barriers</a:t>
            </a:r>
            <a:endParaRPr sz="1919">
              <a:solidFill>
                <a:schemeClr val="dk2"/>
              </a:solidFill>
              <a:latin typeface="Roboto"/>
              <a:ea typeface="Roboto"/>
              <a:cs typeface="Roboto"/>
              <a:sym typeface="Roboto"/>
            </a:endParaRPr>
          </a:p>
          <a:p>
            <a:pPr marL="730843" indent="-487229">
              <a:lnSpc>
                <a:spcPct val="110000"/>
              </a:lnSpc>
              <a:spcBef>
                <a:spcPts val="1598"/>
              </a:spcBef>
              <a:buClr>
                <a:schemeClr val="dk2"/>
              </a:buClr>
              <a:buSzPts val="1200"/>
              <a:buFont typeface="Roboto"/>
              <a:buChar char="●"/>
            </a:pPr>
            <a:r>
              <a:rPr lang="en-US" sz="1919">
                <a:solidFill>
                  <a:schemeClr val="dk2"/>
                </a:solidFill>
                <a:latin typeface="Roboto"/>
                <a:ea typeface="Roboto"/>
                <a:cs typeface="Roboto"/>
                <a:sym typeface="Roboto"/>
              </a:rPr>
              <a:t>Promote goals by setting general reminders to: walk, exercise, journal, etc</a:t>
            </a:r>
            <a:endParaRPr sz="1919">
              <a:solidFill>
                <a:schemeClr val="dk2"/>
              </a:solidFill>
              <a:latin typeface="Roboto"/>
              <a:ea typeface="Roboto"/>
              <a:cs typeface="Roboto"/>
              <a:sym typeface="Roboto"/>
            </a:endParaRPr>
          </a:p>
          <a:p>
            <a:pPr marL="730843" indent="-487229">
              <a:lnSpc>
                <a:spcPct val="110000"/>
              </a:lnSpc>
              <a:spcBef>
                <a:spcPts val="1598"/>
              </a:spcBef>
              <a:buClr>
                <a:schemeClr val="dk2"/>
              </a:buClr>
              <a:buSzPts val="1200"/>
              <a:buFont typeface="Roboto"/>
              <a:buChar char="●"/>
            </a:pPr>
            <a:r>
              <a:rPr lang="en-US" sz="1919">
                <a:solidFill>
                  <a:schemeClr val="dk2"/>
                </a:solidFill>
                <a:latin typeface="Roboto"/>
                <a:ea typeface="Roboto"/>
                <a:cs typeface="Roboto"/>
                <a:sym typeface="Roboto"/>
              </a:rPr>
              <a:t>Set reminders for important activities such as: </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Picking up medications</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Scheduling or attending appointments</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Scheduled phone calls with care team</a:t>
            </a:r>
            <a:endParaRPr sz="1919">
              <a:solidFill>
                <a:schemeClr val="dk2"/>
              </a:solidFill>
              <a:latin typeface="Roboto"/>
              <a:ea typeface="Roboto"/>
              <a:cs typeface="Roboto"/>
              <a:sym typeface="Roboto"/>
            </a:endParaRPr>
          </a:p>
        </p:txBody>
      </p:sp>
      <p:sp>
        <p:nvSpPr>
          <p:cNvPr id="1498" name="Google Shape;1498;p210"/>
          <p:cNvSpPr txBox="1"/>
          <p:nvPr/>
        </p:nvSpPr>
        <p:spPr>
          <a:xfrm>
            <a:off x="13035223" y="135477"/>
            <a:ext cx="1461686" cy="1004414"/>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Aft>
                <a:spcPts val="1598"/>
              </a:spcAft>
            </a:pPr>
            <a:endParaRPr sz="2878"/>
          </a:p>
        </p:txBody>
      </p:sp>
      <p:sp>
        <p:nvSpPr>
          <p:cNvPr id="1499" name="Google Shape;1499;p210"/>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ACTIVATE</a:t>
            </a:r>
            <a:endParaRPr sz="1439">
              <a:solidFill>
                <a:srgbClr val="FFFFFF"/>
              </a:solidFill>
              <a:latin typeface="Roboto"/>
              <a:ea typeface="Roboto"/>
              <a:cs typeface="Roboto"/>
              <a:sym typeface="Roboto"/>
            </a:endParaRPr>
          </a:p>
        </p:txBody>
      </p:sp>
      <p:sp>
        <p:nvSpPr>
          <p:cNvPr id="1501" name="Google Shape;1501;p210"/>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REMINDERS</a:t>
            </a:r>
            <a:endParaRPr sz="1439">
              <a:solidFill>
                <a:srgbClr val="FFFFFF"/>
              </a:solidFill>
              <a:latin typeface="Roboto"/>
              <a:ea typeface="Roboto"/>
              <a:cs typeface="Roboto"/>
              <a:sym typeface="Roboto"/>
            </a:endParaRPr>
          </a:p>
        </p:txBody>
      </p:sp>
      <p:grpSp>
        <p:nvGrpSpPr>
          <p:cNvPr id="1502" name="Google Shape;1502;p210"/>
          <p:cNvGrpSpPr/>
          <p:nvPr/>
        </p:nvGrpSpPr>
        <p:grpSpPr>
          <a:xfrm>
            <a:off x="7733972" y="2110047"/>
            <a:ext cx="5883672" cy="5203741"/>
            <a:chOff x="4315250" y="1548600"/>
            <a:chExt cx="3680700" cy="3255350"/>
          </a:xfrm>
        </p:grpSpPr>
        <p:sp>
          <p:nvSpPr>
            <p:cNvPr id="1503" name="Google Shape;1503;p210"/>
            <p:cNvSpPr/>
            <p:nvPr/>
          </p:nvSpPr>
          <p:spPr>
            <a:xfrm>
              <a:off x="4315250" y="1548650"/>
              <a:ext cx="3680700" cy="3255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sz="2878"/>
            </a:p>
          </p:txBody>
        </p:sp>
        <p:grpSp>
          <p:nvGrpSpPr>
            <p:cNvPr id="1504" name="Google Shape;1504;p210"/>
            <p:cNvGrpSpPr/>
            <p:nvPr/>
          </p:nvGrpSpPr>
          <p:grpSpPr>
            <a:xfrm>
              <a:off x="4327625" y="1548600"/>
              <a:ext cx="3668301" cy="3255199"/>
              <a:chOff x="4327625" y="1548600"/>
              <a:chExt cx="3668301" cy="3255199"/>
            </a:xfrm>
          </p:grpSpPr>
          <p:pic>
            <p:nvPicPr>
              <p:cNvPr id="1505" name="Google Shape;1505;p210"/>
              <p:cNvPicPr preferRelativeResize="0"/>
              <p:nvPr/>
            </p:nvPicPr>
            <p:blipFill rotWithShape="1">
              <a:blip r:embed="rId3">
                <a:alphaModFix/>
              </a:blip>
              <a:srcRect l="1297" r="1122"/>
              <a:stretch/>
            </p:blipFill>
            <p:spPr>
              <a:xfrm>
                <a:off x="4327625" y="1886875"/>
                <a:ext cx="3668299" cy="2916924"/>
              </a:xfrm>
              <a:prstGeom prst="rect">
                <a:avLst/>
              </a:prstGeom>
              <a:noFill/>
              <a:ln>
                <a:noFill/>
              </a:ln>
            </p:spPr>
          </p:pic>
          <p:pic>
            <p:nvPicPr>
              <p:cNvPr id="1506" name="Google Shape;1506;p210"/>
              <p:cNvPicPr preferRelativeResize="0"/>
              <p:nvPr/>
            </p:nvPicPr>
            <p:blipFill rotWithShape="1">
              <a:blip r:embed="rId4">
                <a:alphaModFix/>
              </a:blip>
              <a:srcRect l="1297" r="1122"/>
              <a:stretch/>
            </p:blipFill>
            <p:spPr>
              <a:xfrm>
                <a:off x="4327625" y="1548600"/>
                <a:ext cx="3668301" cy="884200"/>
              </a:xfrm>
              <a:prstGeom prst="rect">
                <a:avLst/>
              </a:prstGeom>
              <a:noFill/>
              <a:ln>
                <a:noFill/>
              </a:ln>
            </p:spPr>
          </p:pic>
        </p:grpSp>
      </p:grpSp>
      <p:sp>
        <p:nvSpPr>
          <p:cNvPr id="1507" name="Google Shape;1507;p210"/>
          <p:cNvSpPr/>
          <p:nvPr/>
        </p:nvSpPr>
        <p:spPr>
          <a:xfrm>
            <a:off x="10201456" y="1847220"/>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1</a:t>
            </a:r>
            <a:endParaRPr sz="1279">
              <a:solidFill>
                <a:srgbClr val="FFFFFF"/>
              </a:solidFill>
              <a:latin typeface="Roboto"/>
              <a:ea typeface="Roboto"/>
              <a:cs typeface="Roboto"/>
              <a:sym typeface="Roboto"/>
            </a:endParaRPr>
          </a:p>
        </p:txBody>
      </p:sp>
      <p:sp>
        <p:nvSpPr>
          <p:cNvPr id="1508" name="Google Shape;1508;p210"/>
          <p:cNvSpPr/>
          <p:nvPr/>
        </p:nvSpPr>
        <p:spPr>
          <a:xfrm>
            <a:off x="11914190" y="3192795"/>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2</a:t>
            </a:r>
            <a:endParaRPr sz="1279">
              <a:solidFill>
                <a:srgbClr val="FFFFFF"/>
              </a:solidFill>
              <a:latin typeface="Roboto"/>
              <a:ea typeface="Roboto"/>
              <a:cs typeface="Roboto"/>
              <a:sym typeface="Roboto"/>
            </a:endParaRPr>
          </a:p>
        </p:txBody>
      </p:sp>
      <p:sp>
        <p:nvSpPr>
          <p:cNvPr id="1509" name="Google Shape;1509;p210"/>
          <p:cNvSpPr/>
          <p:nvPr/>
        </p:nvSpPr>
        <p:spPr>
          <a:xfrm>
            <a:off x="9863369" y="3962479"/>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3</a:t>
            </a:r>
            <a:endParaRPr sz="1279">
              <a:solidFill>
                <a:srgbClr val="FFFFFF"/>
              </a:solidFill>
              <a:latin typeface="Roboto"/>
              <a:ea typeface="Roboto"/>
              <a:cs typeface="Roboto"/>
              <a:sym typeface="Roboto"/>
            </a:endParaRPr>
          </a:p>
        </p:txBody>
      </p:sp>
      <p:sp>
        <p:nvSpPr>
          <p:cNvPr id="1510" name="Google Shape;1510;p210"/>
          <p:cNvSpPr/>
          <p:nvPr/>
        </p:nvSpPr>
        <p:spPr>
          <a:xfrm>
            <a:off x="10131081" y="6905016"/>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4</a:t>
            </a:r>
            <a:endParaRPr sz="1279">
              <a:solidFill>
                <a:srgbClr val="FFFFFF"/>
              </a:solidFill>
              <a:latin typeface="Roboto"/>
              <a:ea typeface="Roboto"/>
              <a:cs typeface="Roboto"/>
              <a:sym typeface="Roboto"/>
            </a:endParaRPr>
          </a:p>
        </p:txBody>
      </p:sp>
      <p:sp>
        <p:nvSpPr>
          <p:cNvPr id="2" name="Google Shape;1614;p203">
            <a:extLst>
              <a:ext uri="{FF2B5EF4-FFF2-40B4-BE49-F238E27FC236}">
                <a16:creationId xmlns:a16="http://schemas.microsoft.com/office/drawing/2014/main" id="{3C680D76-D1A6-99AC-3A50-4AC2FC8FF1E4}"/>
              </a:ext>
            </a:extLst>
          </p:cNvPr>
          <p:cNvSpPr/>
          <p:nvPr/>
        </p:nvSpPr>
        <p:spPr>
          <a:xfrm>
            <a:off x="11336696" y="10450"/>
            <a:ext cx="3297227" cy="475999"/>
          </a:xfrm>
          <a:custGeom>
            <a:avLst/>
            <a:gdLst/>
            <a:ahLst/>
            <a:cxnLst/>
            <a:rect l="l" t="t" r="r" b="b"/>
            <a:pathLst>
              <a:path w="82507" h="11911" extrusionOk="0">
                <a:moveTo>
                  <a:pt x="0" y="0"/>
                </a:moveTo>
                <a:lnTo>
                  <a:pt x="11621" y="11911"/>
                </a:lnTo>
                <a:lnTo>
                  <a:pt x="82507" y="11911"/>
                </a:lnTo>
                <a:lnTo>
                  <a:pt x="82507" y="0"/>
                </a:lnTo>
                <a:close/>
              </a:path>
            </a:pathLst>
          </a:custGeom>
          <a:solidFill>
            <a:schemeClr val="accent4"/>
          </a:solidFill>
          <a:ln>
            <a:noFill/>
          </a:ln>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2592"/>
          </a:p>
        </p:txBody>
      </p:sp>
      <p:sp>
        <p:nvSpPr>
          <p:cNvPr id="3" name="Google Shape;1615;p203">
            <a:extLst>
              <a:ext uri="{FF2B5EF4-FFF2-40B4-BE49-F238E27FC236}">
                <a16:creationId xmlns:a16="http://schemas.microsoft.com/office/drawing/2014/main" id="{56890408-3C77-CDE1-2CBC-B69F5617A604}"/>
              </a:ext>
            </a:extLst>
          </p:cNvPr>
          <p:cNvSpPr/>
          <p:nvPr/>
        </p:nvSpPr>
        <p:spPr>
          <a:xfrm>
            <a:off x="11847701" y="29032"/>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REMINDERS</a:t>
            </a:r>
            <a:endParaRPr sz="1439">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63439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25B863-12AC-0D90-4349-48C511390247}"/>
            </a:ext>
          </a:extLst>
        </p:cNvPr>
        <p:cNvGrpSpPr/>
        <p:nvPr/>
      </p:nvGrpSpPr>
      <p:grpSpPr>
        <a:xfrm>
          <a:off x="0" y="0"/>
          <a:ext cx="0" cy="0"/>
          <a:chOff x="0" y="0"/>
          <a:chExt cx="0" cy="0"/>
        </a:xfrm>
      </p:grpSpPr>
      <p:sp>
        <p:nvSpPr>
          <p:cNvPr id="5" name="Google Shape;1668;p202">
            <a:extLst>
              <a:ext uri="{FF2B5EF4-FFF2-40B4-BE49-F238E27FC236}">
                <a16:creationId xmlns:a16="http://schemas.microsoft.com/office/drawing/2014/main" id="{C142E752-8235-A914-AF9B-68D479CEA83E}"/>
              </a:ext>
            </a:extLst>
          </p:cNvPr>
          <p:cNvSpPr txBox="1">
            <a:spLocks/>
          </p:cNvSpPr>
          <p:nvPr/>
        </p:nvSpPr>
        <p:spPr>
          <a:xfrm>
            <a:off x="279929" y="4744388"/>
            <a:ext cx="2684800" cy="2689786"/>
          </a:xfrm>
          <a:prstGeom prst="rect">
            <a:avLst/>
          </a:prstGeom>
          <a:solidFill>
            <a:srgbClr val="E6417B">
              <a:alpha val="15955"/>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56" defTabSz="914255">
              <a:buClr>
                <a:srgbClr val="0192C6"/>
              </a:buClr>
            </a:pPr>
            <a:r>
              <a:rPr lang="en-US" sz="1200" b="1">
                <a:solidFill>
                  <a:srgbClr val="E6417B"/>
                </a:solidFill>
                <a:latin typeface="Texta Bold"/>
              </a:rPr>
              <a:t>CAREGIVER SUPPORT</a:t>
            </a:r>
            <a:endParaRPr lang="en-US" sz="1500"/>
          </a:p>
          <a:p>
            <a:pPr marL="113656" defTabSz="914255">
              <a:spcBef>
                <a:spcPts val="300"/>
              </a:spcBef>
              <a:buClr>
                <a:srgbClr val="0192C6"/>
              </a:buClr>
            </a:pPr>
            <a:r>
              <a:rPr lang="en-US" sz="1200">
                <a:solidFill>
                  <a:srgbClr val="09213F"/>
                </a:solidFill>
                <a:latin typeface="Texta"/>
              </a:rPr>
              <a:t>Self-Care </a:t>
            </a:r>
            <a:br>
              <a:rPr lang="en-US" sz="1200">
                <a:latin typeface="Texta"/>
              </a:rPr>
            </a:br>
            <a:r>
              <a:rPr lang="en-US" sz="1200">
                <a:solidFill>
                  <a:srgbClr val="09213F"/>
                </a:solidFill>
                <a:latin typeface="Texta"/>
              </a:rPr>
              <a:t>Medications and Aging </a:t>
            </a:r>
          </a:p>
          <a:p>
            <a:pPr marL="113656" defTabSz="914255">
              <a:spcBef>
                <a:spcPts val="300"/>
              </a:spcBef>
              <a:buClr>
                <a:srgbClr val="0192C6"/>
              </a:buClr>
            </a:pPr>
            <a:r>
              <a:rPr lang="en-US" sz="1200">
                <a:solidFill>
                  <a:srgbClr val="09213F"/>
                </a:solidFill>
                <a:latin typeface="Texta"/>
              </a:rPr>
              <a:t>Advocating for Your Loved One </a:t>
            </a:r>
          </a:p>
          <a:p>
            <a:pPr marL="113656" defTabSz="914255">
              <a:spcBef>
                <a:spcPts val="300"/>
              </a:spcBef>
              <a:buClr>
                <a:srgbClr val="0192C6"/>
              </a:buClr>
            </a:pPr>
            <a:r>
              <a:rPr lang="en-US" sz="1200">
                <a:solidFill>
                  <a:srgbClr val="09213F"/>
                </a:solidFill>
                <a:latin typeface="Texta"/>
              </a:rPr>
              <a:t>Asking For Help </a:t>
            </a:r>
          </a:p>
          <a:p>
            <a:pPr marL="113656" defTabSz="914255">
              <a:spcBef>
                <a:spcPts val="300"/>
              </a:spcBef>
              <a:buClr>
                <a:srgbClr val="0192C6"/>
              </a:buClr>
            </a:pPr>
            <a:r>
              <a:rPr lang="en-US" sz="1200">
                <a:solidFill>
                  <a:srgbClr val="09213F"/>
                </a:solidFill>
                <a:latin typeface="Texta"/>
              </a:rPr>
              <a:t>Decreasing Caregiver Stress </a:t>
            </a:r>
          </a:p>
          <a:p>
            <a:pPr marL="113656" defTabSz="914255">
              <a:spcBef>
                <a:spcPts val="300"/>
              </a:spcBef>
              <a:buClr>
                <a:srgbClr val="0192C6"/>
              </a:buClr>
            </a:pPr>
            <a:r>
              <a:rPr lang="en-US" sz="1200">
                <a:solidFill>
                  <a:srgbClr val="09213F"/>
                </a:solidFill>
                <a:latin typeface="Texta"/>
              </a:rPr>
              <a:t>Taking a break </a:t>
            </a:r>
          </a:p>
          <a:p>
            <a:pPr marL="113656" defTabSz="914255">
              <a:spcBef>
                <a:spcPts val="300"/>
              </a:spcBef>
              <a:buClr>
                <a:srgbClr val="0192C6"/>
              </a:buClr>
            </a:pPr>
            <a:r>
              <a:rPr lang="en-US" sz="1200">
                <a:solidFill>
                  <a:srgbClr val="09213F"/>
                </a:solidFill>
                <a:latin typeface="Texta"/>
              </a:rPr>
              <a:t>Using a sitter </a:t>
            </a:r>
          </a:p>
          <a:p>
            <a:pPr marL="113656" defTabSz="914255">
              <a:spcBef>
                <a:spcPts val="300"/>
              </a:spcBef>
              <a:buClr>
                <a:srgbClr val="0192C6"/>
              </a:buClr>
            </a:pPr>
            <a:r>
              <a:rPr lang="en-US" sz="1200">
                <a:solidFill>
                  <a:srgbClr val="09213F"/>
                </a:solidFill>
                <a:latin typeface="Texta"/>
              </a:rPr>
              <a:t>Learn through play </a:t>
            </a:r>
          </a:p>
          <a:p>
            <a:pPr marL="113656" defTabSz="914255">
              <a:spcBef>
                <a:spcPts val="300"/>
              </a:spcBef>
              <a:buClr>
                <a:srgbClr val="0192C6"/>
              </a:buClr>
            </a:pPr>
            <a:r>
              <a:rPr lang="en-US" sz="1200">
                <a:solidFill>
                  <a:srgbClr val="09213F"/>
                </a:solidFill>
                <a:latin typeface="Texta"/>
              </a:rPr>
              <a:t>The Tough Stuff </a:t>
            </a:r>
          </a:p>
          <a:p>
            <a:pPr marL="113656" defTabSz="914255">
              <a:spcBef>
                <a:spcPts val="300"/>
              </a:spcBef>
              <a:buClr>
                <a:srgbClr val="0192C6"/>
              </a:buClr>
            </a:pPr>
            <a:r>
              <a:rPr lang="en-US" sz="1200">
                <a:solidFill>
                  <a:srgbClr val="09213F"/>
                </a:solidFill>
                <a:latin typeface="Texta"/>
              </a:rPr>
              <a:t>The Digital Age</a:t>
            </a:r>
            <a:endParaRPr lang="en-US" sz="1200">
              <a:solidFill>
                <a:srgbClr val="09213F"/>
              </a:solidFill>
              <a:latin typeface="Texta"/>
              <a:sym typeface="Roboto Light"/>
            </a:endParaRPr>
          </a:p>
          <a:p>
            <a:pPr defTabSz="914255">
              <a:spcBef>
                <a:spcPts val="533"/>
              </a:spcBef>
              <a:spcAft>
                <a:spcPts val="533"/>
              </a:spcAft>
              <a:buClr>
                <a:srgbClr val="0192C6"/>
              </a:buClr>
            </a:pPr>
            <a:endParaRPr lang="en-US" sz="1067">
              <a:solidFill>
                <a:srgbClr val="6A7179"/>
              </a:solidFill>
              <a:latin typeface="Texta Alt" panose="00000500000000000000" pitchFamily="50" charset="0"/>
              <a:ea typeface="Roboto Light"/>
              <a:cs typeface="Roboto Light"/>
              <a:sym typeface="Roboto Light"/>
            </a:endParaRPr>
          </a:p>
        </p:txBody>
      </p:sp>
      <p:sp>
        <p:nvSpPr>
          <p:cNvPr id="6" name="Google Shape;1669;p202">
            <a:extLst>
              <a:ext uri="{FF2B5EF4-FFF2-40B4-BE49-F238E27FC236}">
                <a16:creationId xmlns:a16="http://schemas.microsoft.com/office/drawing/2014/main" id="{CFC9E55D-9BD6-3AE4-58A1-472279A90922}"/>
              </a:ext>
            </a:extLst>
          </p:cNvPr>
          <p:cNvSpPr txBox="1">
            <a:spLocks/>
          </p:cNvSpPr>
          <p:nvPr/>
        </p:nvSpPr>
        <p:spPr>
          <a:xfrm>
            <a:off x="6094254" y="3106582"/>
            <a:ext cx="2760955" cy="3001610"/>
          </a:xfrm>
          <a:prstGeom prst="rect">
            <a:avLst/>
          </a:prstGeom>
          <a:solidFill>
            <a:schemeClr val="accent4">
              <a:alpha val="16016"/>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F3793B"/>
                </a:solidFill>
                <a:latin typeface="Texta Bold" pitchFamily="2" charset="77"/>
              </a:rPr>
              <a:t>HEALTH PLAN NAVIGATION</a:t>
            </a:r>
          </a:p>
          <a:p>
            <a:pPr marL="114286" defTabSz="914255">
              <a:spcBef>
                <a:spcPts val="300"/>
              </a:spcBef>
              <a:buClr>
                <a:srgbClr val="0192C6"/>
              </a:buClr>
            </a:pPr>
            <a:r>
              <a:rPr lang="en-US" sz="1200">
                <a:solidFill>
                  <a:srgbClr val="09213F"/>
                </a:solidFill>
                <a:latin typeface="Texta" pitchFamily="2" charset="77"/>
              </a:rPr>
              <a:t>What Should I Know About Using The Emergency Room?</a:t>
            </a:r>
          </a:p>
          <a:p>
            <a:pPr marL="114286" defTabSz="914255">
              <a:spcBef>
                <a:spcPts val="300"/>
              </a:spcBef>
              <a:buClr>
                <a:srgbClr val="0192C6"/>
              </a:buClr>
            </a:pPr>
            <a:r>
              <a:rPr lang="en-US" sz="1200">
                <a:solidFill>
                  <a:srgbClr val="09213F"/>
                </a:solidFill>
                <a:latin typeface="Texta" pitchFamily="2" charset="77"/>
              </a:rPr>
              <a:t>How Do I Prepare For A CT Scan? </a:t>
            </a:r>
          </a:p>
          <a:p>
            <a:pPr marL="114286" defTabSz="914255">
              <a:spcBef>
                <a:spcPts val="300"/>
              </a:spcBef>
              <a:buClr>
                <a:srgbClr val="0192C6"/>
              </a:buClr>
            </a:pPr>
            <a:r>
              <a:rPr lang="en-US" sz="1200">
                <a:solidFill>
                  <a:srgbClr val="09213F"/>
                </a:solidFill>
                <a:latin typeface="Texta" pitchFamily="2" charset="77"/>
              </a:rPr>
              <a:t>How Do I Prepare For My Health In Retirement? </a:t>
            </a:r>
          </a:p>
          <a:p>
            <a:pPr marL="114286" defTabSz="914255">
              <a:spcBef>
                <a:spcPts val="300"/>
              </a:spcBef>
              <a:buClr>
                <a:srgbClr val="0192C6"/>
              </a:buClr>
            </a:pPr>
            <a:r>
              <a:rPr lang="en-US" sz="1200">
                <a:solidFill>
                  <a:srgbClr val="09213F"/>
                </a:solidFill>
                <a:latin typeface="Texta" pitchFamily="2" charset="77"/>
              </a:rPr>
              <a:t>What Should I Know About High Performance Health Networks? </a:t>
            </a:r>
          </a:p>
          <a:p>
            <a:pPr marL="114286" defTabSz="914255">
              <a:spcBef>
                <a:spcPts val="300"/>
              </a:spcBef>
              <a:buClr>
                <a:srgbClr val="0192C6"/>
              </a:buClr>
            </a:pPr>
            <a:r>
              <a:rPr lang="en-US" sz="1200">
                <a:solidFill>
                  <a:srgbClr val="09213F"/>
                </a:solidFill>
                <a:latin typeface="Texta" pitchFamily="2" charset="77"/>
              </a:rPr>
              <a:t>What Should I Know About Social Determinants Of Health? </a:t>
            </a:r>
          </a:p>
          <a:p>
            <a:pPr marL="114286" defTabSz="914255">
              <a:spcBef>
                <a:spcPts val="300"/>
              </a:spcBef>
              <a:buClr>
                <a:srgbClr val="0192C6"/>
              </a:buClr>
            </a:pPr>
            <a:r>
              <a:rPr lang="en-US" sz="1200">
                <a:solidFill>
                  <a:srgbClr val="09213F"/>
                </a:solidFill>
                <a:latin typeface="Texta" pitchFamily="2" charset="77"/>
              </a:rPr>
              <a:t>What Should I Know About Prior Authorization? </a:t>
            </a:r>
          </a:p>
          <a:p>
            <a:pPr marL="114286" defTabSz="914255">
              <a:spcBef>
                <a:spcPts val="300"/>
              </a:spcBef>
              <a:buClr>
                <a:srgbClr val="0192C6"/>
              </a:buClr>
            </a:pPr>
            <a:r>
              <a:rPr lang="en-US" sz="1200">
                <a:solidFill>
                  <a:srgbClr val="09213F"/>
                </a:solidFill>
                <a:latin typeface="Texta" pitchFamily="2" charset="77"/>
              </a:rPr>
              <a:t>What Should I Know If I Need A Specialty Medication?</a:t>
            </a:r>
            <a:endParaRPr lang="en-US" sz="1200">
              <a:solidFill>
                <a:srgbClr val="09213F"/>
              </a:solidFill>
              <a:latin typeface="Texta" pitchFamily="2" charset="77"/>
              <a:sym typeface="Roboto Light"/>
            </a:endParaRPr>
          </a:p>
        </p:txBody>
      </p:sp>
      <p:sp>
        <p:nvSpPr>
          <p:cNvPr id="7" name="Google Shape;1670;p202">
            <a:extLst>
              <a:ext uri="{FF2B5EF4-FFF2-40B4-BE49-F238E27FC236}">
                <a16:creationId xmlns:a16="http://schemas.microsoft.com/office/drawing/2014/main" id="{4EA0998D-5061-F131-2F3A-0F35DABA5426}"/>
              </a:ext>
            </a:extLst>
          </p:cNvPr>
          <p:cNvSpPr txBox="1">
            <a:spLocks/>
          </p:cNvSpPr>
          <p:nvPr/>
        </p:nvSpPr>
        <p:spPr>
          <a:xfrm>
            <a:off x="8950002" y="2009960"/>
            <a:ext cx="2743200" cy="3147262"/>
          </a:xfrm>
          <a:prstGeom prst="rect">
            <a:avLst/>
          </a:prstGeom>
          <a:solidFill>
            <a:srgbClr val="B5E3FF">
              <a:alpha val="45028"/>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0192C6"/>
                </a:solidFill>
                <a:latin typeface="Texta Bold" pitchFamily="2" charset="77"/>
              </a:rPr>
              <a:t>LIFESTYLE &amp; WELLNESS</a:t>
            </a:r>
          </a:p>
          <a:p>
            <a:pPr marL="114286" defTabSz="914255">
              <a:spcBef>
                <a:spcPts val="300"/>
              </a:spcBef>
              <a:buClr>
                <a:srgbClr val="0192C6"/>
              </a:buClr>
            </a:pPr>
            <a:r>
              <a:rPr lang="en-US" sz="1200">
                <a:solidFill>
                  <a:srgbClr val="09213F"/>
                </a:solidFill>
                <a:latin typeface="Texta" pitchFamily="2" charset="77"/>
              </a:rPr>
              <a:t>Getting Vaccinated: The Flu</a:t>
            </a:r>
          </a:p>
          <a:p>
            <a:pPr marL="114286" defTabSz="914255">
              <a:spcBef>
                <a:spcPts val="300"/>
              </a:spcBef>
              <a:buClr>
                <a:srgbClr val="0192C6"/>
              </a:buClr>
            </a:pPr>
            <a:r>
              <a:rPr lang="en-US" sz="1200">
                <a:solidFill>
                  <a:srgbClr val="09213F"/>
                </a:solidFill>
                <a:latin typeface="Texta" pitchFamily="2" charset="77"/>
              </a:rPr>
              <a:t>Screening for Prostate Cancer </a:t>
            </a:r>
          </a:p>
          <a:p>
            <a:pPr marL="114286" defTabSz="914255">
              <a:spcBef>
                <a:spcPts val="300"/>
              </a:spcBef>
              <a:buClr>
                <a:srgbClr val="0192C6"/>
              </a:buClr>
            </a:pPr>
            <a:r>
              <a:rPr lang="en-US" sz="1200">
                <a:solidFill>
                  <a:srgbClr val="09213F"/>
                </a:solidFill>
                <a:latin typeface="Texta" pitchFamily="2" charset="77"/>
              </a:rPr>
              <a:t>The Transition to Menopause </a:t>
            </a:r>
          </a:p>
          <a:p>
            <a:pPr marL="114286" defTabSz="914255">
              <a:spcBef>
                <a:spcPts val="300"/>
              </a:spcBef>
              <a:buClr>
                <a:srgbClr val="0192C6"/>
              </a:buClr>
            </a:pPr>
            <a:r>
              <a:rPr lang="en-US" sz="1200">
                <a:solidFill>
                  <a:srgbClr val="09213F"/>
                </a:solidFill>
                <a:latin typeface="Texta" pitchFamily="2" charset="77"/>
              </a:rPr>
              <a:t>Skin Cancer Prevention </a:t>
            </a:r>
          </a:p>
          <a:p>
            <a:pPr marL="114286" defTabSz="914255">
              <a:spcBef>
                <a:spcPts val="300"/>
              </a:spcBef>
              <a:buClr>
                <a:srgbClr val="0192C6"/>
              </a:buClr>
            </a:pPr>
            <a:r>
              <a:rPr lang="en-US" sz="1200">
                <a:solidFill>
                  <a:srgbClr val="09213F"/>
                </a:solidFill>
                <a:latin typeface="Texta" pitchFamily="2" charset="77"/>
              </a:rPr>
              <a:t>Preventative Dental Care </a:t>
            </a:r>
          </a:p>
          <a:p>
            <a:pPr marL="114286" defTabSz="914255">
              <a:spcBef>
                <a:spcPts val="300"/>
              </a:spcBef>
              <a:buClr>
                <a:srgbClr val="0192C6"/>
              </a:buClr>
            </a:pPr>
            <a:r>
              <a:rPr lang="en-US" sz="1200">
                <a:solidFill>
                  <a:srgbClr val="09213F"/>
                </a:solidFill>
                <a:latin typeface="Texta" pitchFamily="2" charset="77"/>
              </a:rPr>
              <a:t>Making Time For Exercise </a:t>
            </a:r>
          </a:p>
          <a:p>
            <a:pPr marL="114286" defTabSz="914255">
              <a:spcBef>
                <a:spcPts val="300"/>
              </a:spcBef>
              <a:buClr>
                <a:srgbClr val="0192C6"/>
              </a:buClr>
            </a:pPr>
            <a:r>
              <a:rPr lang="en-US" sz="1200">
                <a:solidFill>
                  <a:srgbClr val="09213F"/>
                </a:solidFill>
                <a:latin typeface="Texta" pitchFamily="2" charset="77"/>
              </a:rPr>
              <a:t>The Importance of Sleep </a:t>
            </a:r>
          </a:p>
          <a:p>
            <a:pPr marL="114286" defTabSz="914255">
              <a:spcBef>
                <a:spcPts val="300"/>
              </a:spcBef>
              <a:buClr>
                <a:srgbClr val="0192C6"/>
              </a:buClr>
            </a:pPr>
            <a:r>
              <a:rPr lang="en-US" sz="1200">
                <a:solidFill>
                  <a:srgbClr val="09213F"/>
                </a:solidFill>
                <a:latin typeface="Texta" pitchFamily="2" charset="77"/>
              </a:rPr>
              <a:t>Managing Food Allergies </a:t>
            </a:r>
          </a:p>
          <a:p>
            <a:pPr marL="114286" defTabSz="914255">
              <a:spcBef>
                <a:spcPts val="300"/>
              </a:spcBef>
              <a:buClr>
                <a:srgbClr val="0192C6"/>
              </a:buClr>
            </a:pPr>
            <a:r>
              <a:rPr lang="en-US" sz="1200">
                <a:solidFill>
                  <a:srgbClr val="09213F"/>
                </a:solidFill>
                <a:latin typeface="Texta" pitchFamily="2" charset="77"/>
              </a:rPr>
              <a:t>Eating Well for Heart Health </a:t>
            </a:r>
          </a:p>
          <a:p>
            <a:pPr marL="114286" defTabSz="914255">
              <a:spcBef>
                <a:spcPts val="300"/>
              </a:spcBef>
              <a:buClr>
                <a:srgbClr val="0192C6"/>
              </a:buClr>
            </a:pPr>
            <a:r>
              <a:rPr lang="en-US" sz="1200">
                <a:solidFill>
                  <a:srgbClr val="09213F"/>
                </a:solidFill>
                <a:latin typeface="Texta" pitchFamily="2" charset="77"/>
              </a:rPr>
              <a:t>Deciding to Quit Smoking </a:t>
            </a:r>
          </a:p>
          <a:p>
            <a:pPr marL="114286" defTabSz="914255">
              <a:spcBef>
                <a:spcPts val="300"/>
              </a:spcBef>
              <a:buClr>
                <a:srgbClr val="0192C6"/>
              </a:buClr>
            </a:pPr>
            <a:r>
              <a:rPr lang="en-US" sz="1200">
                <a:solidFill>
                  <a:srgbClr val="09213F"/>
                </a:solidFill>
                <a:latin typeface="Texta" pitchFamily="2" charset="77"/>
              </a:rPr>
              <a:t>The Importance of Cholesterol Screenings </a:t>
            </a:r>
            <a:endParaRPr lang="en-US" sz="1200">
              <a:solidFill>
                <a:srgbClr val="09213F"/>
              </a:solidFill>
              <a:latin typeface="Texta" pitchFamily="2" charset="77"/>
              <a:sym typeface="Roboto Light"/>
            </a:endParaRPr>
          </a:p>
        </p:txBody>
      </p:sp>
      <p:sp>
        <p:nvSpPr>
          <p:cNvPr id="8" name="Google Shape;1671;p202">
            <a:extLst>
              <a:ext uri="{FF2B5EF4-FFF2-40B4-BE49-F238E27FC236}">
                <a16:creationId xmlns:a16="http://schemas.microsoft.com/office/drawing/2014/main" id="{557E8C7D-40C3-BA54-6328-11167615975B}"/>
              </a:ext>
            </a:extLst>
          </p:cNvPr>
          <p:cNvSpPr txBox="1">
            <a:spLocks/>
          </p:cNvSpPr>
          <p:nvPr/>
        </p:nvSpPr>
        <p:spPr>
          <a:xfrm>
            <a:off x="3069846" y="2009960"/>
            <a:ext cx="2926080" cy="5413054"/>
          </a:xfrm>
          <a:prstGeom prst="rect">
            <a:avLst/>
          </a:prstGeom>
          <a:solidFill>
            <a:schemeClr val="tx2">
              <a:alpha val="12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56" defTabSz="914255">
              <a:buClr>
                <a:srgbClr val="0192C6"/>
              </a:buClr>
            </a:pPr>
            <a:r>
              <a:rPr lang="en-US" sz="1200" b="1">
                <a:solidFill>
                  <a:srgbClr val="44546A"/>
                </a:solidFill>
                <a:latin typeface="Texta Bold"/>
              </a:rPr>
              <a:t>GAPS IN CARE</a:t>
            </a:r>
          </a:p>
          <a:p>
            <a:pPr marL="113656" defTabSz="914255">
              <a:spcBef>
                <a:spcPts val="300"/>
              </a:spcBef>
              <a:buClr>
                <a:srgbClr val="0192C6"/>
              </a:buClr>
            </a:pPr>
            <a:r>
              <a:rPr lang="en-US" sz="1200">
                <a:solidFill>
                  <a:srgbClr val="09213F"/>
                </a:solidFill>
                <a:latin typeface="Texta" pitchFamily="2" charset="77"/>
              </a:rPr>
              <a:t>What Are the Options for Colorectal Cancer Screenings?</a:t>
            </a:r>
          </a:p>
          <a:p>
            <a:pPr marL="113656" defTabSz="914255">
              <a:spcBef>
                <a:spcPts val="300"/>
              </a:spcBef>
              <a:buClr>
                <a:srgbClr val="0192C6"/>
              </a:buClr>
            </a:pPr>
            <a:r>
              <a:rPr lang="en-US" sz="1200">
                <a:solidFill>
                  <a:srgbClr val="09213F"/>
                </a:solidFill>
                <a:latin typeface="Texta" pitchFamily="2" charset="77"/>
              </a:rPr>
              <a:t>How Do I Get Ready for a Colonoscopy? </a:t>
            </a:r>
          </a:p>
          <a:p>
            <a:pPr marL="113656" defTabSz="914255">
              <a:spcBef>
                <a:spcPts val="300"/>
              </a:spcBef>
              <a:buClr>
                <a:srgbClr val="0192C6"/>
              </a:buClr>
            </a:pPr>
            <a:r>
              <a:rPr lang="en-US" sz="1200">
                <a:solidFill>
                  <a:srgbClr val="09213F"/>
                </a:solidFill>
                <a:latin typeface="Texta" pitchFamily="2" charset="77"/>
              </a:rPr>
              <a:t>What if a Polyp is Found? </a:t>
            </a:r>
          </a:p>
          <a:p>
            <a:pPr marL="113656" defTabSz="914255">
              <a:spcBef>
                <a:spcPts val="300"/>
              </a:spcBef>
              <a:buClr>
                <a:srgbClr val="0192C6"/>
              </a:buClr>
            </a:pPr>
            <a:r>
              <a:rPr lang="en-US" sz="1200">
                <a:solidFill>
                  <a:srgbClr val="09213F"/>
                </a:solidFill>
                <a:latin typeface="Texta" pitchFamily="2" charset="77"/>
              </a:rPr>
              <a:t>When Depression Isn’t Treated</a:t>
            </a:r>
          </a:p>
          <a:p>
            <a:pPr marL="113656" defTabSz="914255">
              <a:spcBef>
                <a:spcPts val="300"/>
              </a:spcBef>
              <a:buClr>
                <a:srgbClr val="0192C6"/>
              </a:buClr>
            </a:pPr>
            <a:r>
              <a:rPr lang="en-US" sz="1200">
                <a:solidFill>
                  <a:srgbClr val="09213F"/>
                </a:solidFill>
                <a:latin typeface="Texta" pitchFamily="2" charset="77"/>
              </a:rPr>
              <a:t>Depression Medication Adherence</a:t>
            </a:r>
          </a:p>
          <a:p>
            <a:pPr marL="113656" defTabSz="914255">
              <a:spcBef>
                <a:spcPts val="300"/>
              </a:spcBef>
              <a:buClr>
                <a:srgbClr val="0192C6"/>
              </a:buClr>
            </a:pPr>
            <a:r>
              <a:rPr lang="en-US" sz="1200">
                <a:solidFill>
                  <a:srgbClr val="09213F"/>
                </a:solidFill>
                <a:latin typeface="Texta" pitchFamily="2" charset="77"/>
              </a:rPr>
              <a:t>Why Do I Need a Mammogram? </a:t>
            </a:r>
          </a:p>
          <a:p>
            <a:pPr marL="113656" defTabSz="914255">
              <a:spcBef>
                <a:spcPts val="300"/>
              </a:spcBef>
              <a:buClr>
                <a:srgbClr val="0192C6"/>
              </a:buClr>
            </a:pPr>
            <a:r>
              <a:rPr lang="en-US" sz="1200">
                <a:solidFill>
                  <a:srgbClr val="09213F"/>
                </a:solidFill>
                <a:latin typeface="Texta" pitchFamily="2" charset="77"/>
              </a:rPr>
              <a:t>High Blood Pressure And Diabetes</a:t>
            </a:r>
          </a:p>
          <a:p>
            <a:pPr marL="113656" defTabSz="914255">
              <a:spcBef>
                <a:spcPts val="300"/>
              </a:spcBef>
              <a:buClr>
                <a:srgbClr val="0192C6"/>
              </a:buClr>
            </a:pPr>
            <a:r>
              <a:rPr lang="en-US" sz="1200">
                <a:solidFill>
                  <a:srgbClr val="09213F"/>
                </a:solidFill>
                <a:latin typeface="Texta" pitchFamily="2" charset="77"/>
              </a:rPr>
              <a:t>Self Breast Exam &amp; Clinical Breast Exam</a:t>
            </a:r>
          </a:p>
          <a:p>
            <a:pPr marL="113656" defTabSz="914255">
              <a:spcBef>
                <a:spcPts val="300"/>
              </a:spcBef>
              <a:buClr>
                <a:srgbClr val="0192C6"/>
              </a:buClr>
            </a:pPr>
            <a:r>
              <a:rPr lang="en-US" sz="1200">
                <a:solidFill>
                  <a:srgbClr val="09213F"/>
                </a:solidFill>
                <a:latin typeface="Texta" pitchFamily="2" charset="77"/>
              </a:rPr>
              <a:t>Why Do I Need A Pap Test?</a:t>
            </a:r>
          </a:p>
          <a:p>
            <a:pPr marL="113656" defTabSz="914255">
              <a:spcBef>
                <a:spcPts val="300"/>
              </a:spcBef>
              <a:buClr>
                <a:srgbClr val="0192C6"/>
              </a:buClr>
            </a:pPr>
            <a:r>
              <a:rPr lang="en-US" sz="1200">
                <a:solidFill>
                  <a:srgbClr val="09213F"/>
                </a:solidFill>
                <a:latin typeface="Texta" pitchFamily="2" charset="77"/>
              </a:rPr>
              <a:t>Stories From People Who Had Cervical Cancer Screenings</a:t>
            </a:r>
          </a:p>
          <a:p>
            <a:pPr marL="113656" defTabSz="914255">
              <a:spcBef>
                <a:spcPts val="300"/>
              </a:spcBef>
              <a:buClr>
                <a:srgbClr val="0192C6"/>
              </a:buClr>
            </a:pPr>
            <a:r>
              <a:rPr lang="en-US" sz="1200">
                <a:solidFill>
                  <a:srgbClr val="09213F"/>
                </a:solidFill>
                <a:latin typeface="Texta" pitchFamily="2" charset="77"/>
              </a:rPr>
              <a:t>Why Do I Need An A1C Test? </a:t>
            </a:r>
          </a:p>
          <a:p>
            <a:pPr marL="113656" defTabSz="914255">
              <a:spcBef>
                <a:spcPts val="300"/>
              </a:spcBef>
              <a:buClr>
                <a:srgbClr val="0192C6"/>
              </a:buClr>
            </a:pPr>
            <a:r>
              <a:rPr lang="en-US" sz="1200">
                <a:solidFill>
                  <a:srgbClr val="09213F"/>
                </a:solidFill>
                <a:latin typeface="Texta" pitchFamily="2" charset="77"/>
              </a:rPr>
              <a:t>Why Do I Need A Diabetic Eye Exam? </a:t>
            </a:r>
          </a:p>
          <a:p>
            <a:pPr marL="113656" defTabSz="914255">
              <a:spcBef>
                <a:spcPts val="300"/>
              </a:spcBef>
              <a:buClr>
                <a:srgbClr val="0192C6"/>
              </a:buClr>
            </a:pPr>
            <a:r>
              <a:rPr lang="en-US" sz="1200">
                <a:solidFill>
                  <a:srgbClr val="09213F"/>
                </a:solidFill>
                <a:latin typeface="Texta" pitchFamily="2" charset="77"/>
              </a:rPr>
              <a:t>Tips For Staying On Medication </a:t>
            </a:r>
          </a:p>
          <a:p>
            <a:pPr marL="113656" defTabSz="914255">
              <a:spcBef>
                <a:spcPts val="300"/>
              </a:spcBef>
              <a:buClr>
                <a:srgbClr val="0192C6"/>
              </a:buClr>
            </a:pPr>
            <a:r>
              <a:rPr lang="en-US" sz="1200">
                <a:solidFill>
                  <a:srgbClr val="09213F"/>
                </a:solidFill>
                <a:latin typeface="Texta" pitchFamily="2" charset="77"/>
              </a:rPr>
              <a:t>Preparing For A Preventative Care Visit </a:t>
            </a:r>
          </a:p>
          <a:p>
            <a:pPr marL="113656" defTabSz="914255">
              <a:spcBef>
                <a:spcPts val="300"/>
              </a:spcBef>
              <a:buClr>
                <a:srgbClr val="0192C6"/>
              </a:buClr>
            </a:pPr>
            <a:r>
              <a:rPr lang="en-US" sz="1200">
                <a:solidFill>
                  <a:srgbClr val="09213F"/>
                </a:solidFill>
                <a:latin typeface="Texta" pitchFamily="2" charset="77"/>
              </a:rPr>
              <a:t>Why Seeing Your Nephrologist Matters </a:t>
            </a:r>
          </a:p>
          <a:p>
            <a:pPr marL="113656" defTabSz="914255">
              <a:spcBef>
                <a:spcPts val="300"/>
              </a:spcBef>
              <a:buClr>
                <a:srgbClr val="0192C6"/>
              </a:buClr>
            </a:pPr>
            <a:r>
              <a:rPr lang="en-US" sz="1200">
                <a:solidFill>
                  <a:srgbClr val="09213F"/>
                </a:solidFill>
                <a:latin typeface="Texta" pitchFamily="2" charset="77"/>
              </a:rPr>
              <a:t>Why A Lipid Test Matters With High Blood Pressure </a:t>
            </a:r>
          </a:p>
          <a:p>
            <a:pPr marL="113656" defTabSz="914255">
              <a:spcBef>
                <a:spcPts val="300"/>
              </a:spcBef>
              <a:buClr>
                <a:srgbClr val="0192C6"/>
              </a:buClr>
            </a:pPr>
            <a:r>
              <a:rPr lang="en-US" sz="1200">
                <a:solidFill>
                  <a:srgbClr val="09213F"/>
                </a:solidFill>
                <a:latin typeface="Texta" pitchFamily="2" charset="77"/>
              </a:rPr>
              <a:t>Why Do I Need Spirometry Testing For COPD? </a:t>
            </a:r>
          </a:p>
          <a:p>
            <a:pPr marL="113656" defTabSz="914255">
              <a:spcBef>
                <a:spcPts val="300"/>
              </a:spcBef>
              <a:buClr>
                <a:srgbClr val="0192C6"/>
              </a:buClr>
            </a:pPr>
            <a:r>
              <a:rPr lang="en-US" sz="1200">
                <a:solidFill>
                  <a:srgbClr val="09213F"/>
                </a:solidFill>
                <a:latin typeface="Texta" pitchFamily="2" charset="77"/>
              </a:rPr>
              <a:t>Staying Connected With Your Diabetic Care Team</a:t>
            </a:r>
            <a:endParaRPr lang="en-US" sz="1200">
              <a:solidFill>
                <a:srgbClr val="09213F"/>
              </a:solidFill>
              <a:latin typeface="Texta" pitchFamily="2" charset="77"/>
              <a:sym typeface="Roboto Light"/>
            </a:endParaRPr>
          </a:p>
          <a:p>
            <a:pPr marL="113656" defTabSz="914255">
              <a:spcBef>
                <a:spcPts val="300"/>
              </a:spcBef>
              <a:buClr>
                <a:srgbClr val="0192C6"/>
              </a:buClr>
            </a:pPr>
            <a:r>
              <a:rPr lang="en-US" sz="1200">
                <a:solidFill>
                  <a:srgbClr val="09213F"/>
                </a:solidFill>
                <a:latin typeface="Texta" pitchFamily="2" charset="77"/>
              </a:rPr>
              <a:t> </a:t>
            </a:r>
          </a:p>
        </p:txBody>
      </p:sp>
      <p:sp>
        <p:nvSpPr>
          <p:cNvPr id="9" name="Google Shape;1672;p202">
            <a:extLst>
              <a:ext uri="{FF2B5EF4-FFF2-40B4-BE49-F238E27FC236}">
                <a16:creationId xmlns:a16="http://schemas.microsoft.com/office/drawing/2014/main" id="{37F8E5A7-5C0B-E2EC-9ABB-5DFD3950BA2E}"/>
              </a:ext>
            </a:extLst>
          </p:cNvPr>
          <p:cNvSpPr txBox="1">
            <a:spLocks/>
          </p:cNvSpPr>
          <p:nvPr/>
        </p:nvSpPr>
        <p:spPr>
          <a:xfrm>
            <a:off x="11781526" y="2009961"/>
            <a:ext cx="2743200" cy="3466814"/>
          </a:xfrm>
          <a:prstGeom prst="rect">
            <a:avLst/>
          </a:prstGeom>
          <a:solidFill>
            <a:schemeClr val="accent3">
              <a:alpha val="17132"/>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A5A7A9"/>
                </a:solidFill>
                <a:latin typeface="Texta Bold" pitchFamily="2" charset="77"/>
              </a:rPr>
              <a:t>WOMEN’S HEALTH</a:t>
            </a:r>
          </a:p>
          <a:p>
            <a:pPr marL="114286" defTabSz="914255">
              <a:spcBef>
                <a:spcPts val="300"/>
              </a:spcBef>
              <a:buClr>
                <a:srgbClr val="0192C6"/>
              </a:buClr>
            </a:pPr>
            <a:r>
              <a:rPr lang="en-US" sz="1200">
                <a:solidFill>
                  <a:srgbClr val="09213F"/>
                </a:solidFill>
                <a:latin typeface="Texta" pitchFamily="2" charset="77"/>
              </a:rPr>
              <a:t>Choosing Between Birth Control Options </a:t>
            </a:r>
          </a:p>
          <a:p>
            <a:pPr marL="114286" defTabSz="914255">
              <a:spcBef>
                <a:spcPts val="300"/>
              </a:spcBef>
              <a:buClr>
                <a:srgbClr val="0192C6"/>
              </a:buClr>
            </a:pPr>
            <a:r>
              <a:rPr lang="en-US" sz="1200">
                <a:solidFill>
                  <a:srgbClr val="09213F"/>
                </a:solidFill>
                <a:latin typeface="Texta" pitchFamily="2" charset="77"/>
              </a:rPr>
              <a:t>Sexually Transmitted Infections in Women </a:t>
            </a:r>
          </a:p>
          <a:p>
            <a:pPr marL="114286" defTabSz="914255">
              <a:spcBef>
                <a:spcPts val="300"/>
              </a:spcBef>
              <a:buClr>
                <a:srgbClr val="0192C6"/>
              </a:buClr>
            </a:pPr>
            <a:r>
              <a:rPr lang="en-US" sz="1200">
                <a:solidFill>
                  <a:srgbClr val="09213F"/>
                </a:solidFill>
                <a:latin typeface="Texta" pitchFamily="2" charset="77"/>
              </a:rPr>
              <a:t>Before Pregnancy: Invest in Your Health Now </a:t>
            </a:r>
          </a:p>
          <a:p>
            <a:pPr marL="114286" defTabSz="914255">
              <a:spcBef>
                <a:spcPts val="300"/>
              </a:spcBef>
              <a:buClr>
                <a:srgbClr val="0192C6"/>
              </a:buClr>
            </a:pPr>
            <a:r>
              <a:rPr lang="en-US" sz="1200">
                <a:solidFill>
                  <a:srgbClr val="09213F"/>
                </a:solidFill>
                <a:latin typeface="Texta" pitchFamily="2" charset="77"/>
              </a:rPr>
              <a:t>The Stages of Menopause </a:t>
            </a:r>
          </a:p>
          <a:p>
            <a:pPr marL="114286" defTabSz="914255">
              <a:spcBef>
                <a:spcPts val="300"/>
              </a:spcBef>
              <a:buClr>
                <a:srgbClr val="0192C6"/>
              </a:buClr>
            </a:pPr>
            <a:r>
              <a:rPr lang="en-US" sz="1200">
                <a:solidFill>
                  <a:srgbClr val="09213F"/>
                </a:solidFill>
                <a:latin typeface="Texta" pitchFamily="2" charset="77"/>
              </a:rPr>
              <a:t>What Does Post-Menopause Feel Like? </a:t>
            </a:r>
          </a:p>
          <a:p>
            <a:pPr marL="114286" defTabSz="914255">
              <a:spcBef>
                <a:spcPts val="300"/>
              </a:spcBef>
              <a:buClr>
                <a:srgbClr val="0192C6"/>
              </a:buClr>
            </a:pPr>
            <a:r>
              <a:rPr lang="en-US" sz="1200">
                <a:solidFill>
                  <a:srgbClr val="09213F"/>
                </a:solidFill>
                <a:latin typeface="Texta" pitchFamily="2" charset="77"/>
              </a:rPr>
              <a:t>Considering Hormone Therapy for Menopause? </a:t>
            </a:r>
          </a:p>
          <a:p>
            <a:pPr marL="114286" defTabSz="914255">
              <a:spcBef>
                <a:spcPts val="300"/>
              </a:spcBef>
              <a:buClr>
                <a:srgbClr val="0192C6"/>
              </a:buClr>
            </a:pPr>
            <a:r>
              <a:rPr lang="en-US" sz="1200">
                <a:solidFill>
                  <a:srgbClr val="09213F"/>
                </a:solidFill>
                <a:latin typeface="Texta" pitchFamily="2" charset="77"/>
              </a:rPr>
              <a:t>Pelvic Floor Health and Therapy for Women </a:t>
            </a:r>
          </a:p>
          <a:p>
            <a:pPr marL="114286" defTabSz="914255">
              <a:spcBef>
                <a:spcPts val="300"/>
              </a:spcBef>
              <a:buClr>
                <a:srgbClr val="0192C6"/>
              </a:buClr>
            </a:pPr>
            <a:r>
              <a:rPr lang="en-US" sz="1200">
                <a:solidFill>
                  <a:srgbClr val="09213F"/>
                </a:solidFill>
                <a:latin typeface="Texta" pitchFamily="2" charset="77"/>
              </a:rPr>
              <a:t>How to Feel Your Best Through Menopause</a:t>
            </a:r>
            <a:endParaRPr lang="en-US" sz="1200">
              <a:solidFill>
                <a:srgbClr val="09213F"/>
              </a:solidFill>
              <a:latin typeface="Texta" pitchFamily="2" charset="77"/>
              <a:sym typeface="Roboto Light"/>
            </a:endParaRPr>
          </a:p>
        </p:txBody>
      </p:sp>
      <p:sp>
        <p:nvSpPr>
          <p:cNvPr id="10" name="Google Shape;1673;p202">
            <a:extLst>
              <a:ext uri="{FF2B5EF4-FFF2-40B4-BE49-F238E27FC236}">
                <a16:creationId xmlns:a16="http://schemas.microsoft.com/office/drawing/2014/main" id="{DE4C68B4-CC46-6ACB-B8A2-1C0E49DB0879}"/>
              </a:ext>
            </a:extLst>
          </p:cNvPr>
          <p:cNvSpPr txBox="1">
            <a:spLocks/>
          </p:cNvSpPr>
          <p:nvPr/>
        </p:nvSpPr>
        <p:spPr>
          <a:xfrm>
            <a:off x="6089592" y="6124300"/>
            <a:ext cx="2752078" cy="1309876"/>
          </a:xfrm>
          <a:prstGeom prst="rect">
            <a:avLst/>
          </a:prstGeom>
          <a:solidFill>
            <a:schemeClr val="accent5">
              <a:alpha val="5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56" defTabSz="914255">
              <a:buClr>
                <a:srgbClr val="0192C6"/>
              </a:buClr>
              <a:buSzPts val="1100"/>
            </a:pPr>
            <a:r>
              <a:rPr lang="en-US" sz="1200" b="1">
                <a:solidFill>
                  <a:srgbClr val="611059"/>
                </a:solidFill>
                <a:latin typeface="Texta Bold"/>
              </a:rPr>
              <a:t>BEHAVIORAL HEALTH &amp; WELLNESS</a:t>
            </a:r>
          </a:p>
          <a:p>
            <a:pPr marL="113656" defTabSz="914255">
              <a:spcBef>
                <a:spcPts val="300"/>
              </a:spcBef>
              <a:buClr>
                <a:srgbClr val="0192C6"/>
              </a:buClr>
            </a:pPr>
            <a:r>
              <a:rPr lang="en-US" sz="1200">
                <a:solidFill>
                  <a:srgbClr val="09213F"/>
                </a:solidFill>
                <a:latin typeface="Texta"/>
              </a:rPr>
              <a:t>When to Get Therapy for Grief </a:t>
            </a:r>
            <a:endParaRPr lang="en-US" sz="1200">
              <a:solidFill>
                <a:srgbClr val="09213F"/>
              </a:solidFill>
              <a:latin typeface="Texta" pitchFamily="2" charset="77"/>
            </a:endParaRPr>
          </a:p>
          <a:p>
            <a:pPr marL="113656" defTabSz="914255">
              <a:spcBef>
                <a:spcPts val="300"/>
              </a:spcBef>
              <a:buClr>
                <a:srgbClr val="0192C6"/>
              </a:buClr>
            </a:pPr>
            <a:r>
              <a:rPr lang="en-US" sz="1200">
                <a:solidFill>
                  <a:srgbClr val="09213F"/>
                </a:solidFill>
                <a:latin typeface="Texta"/>
              </a:rPr>
              <a:t>How to Feel Better While Grieving</a:t>
            </a:r>
          </a:p>
          <a:p>
            <a:pPr marL="113656" defTabSz="914255">
              <a:spcBef>
                <a:spcPts val="300"/>
              </a:spcBef>
              <a:buClr>
                <a:srgbClr val="0192C6"/>
              </a:buClr>
            </a:pPr>
            <a:r>
              <a:rPr lang="en-US" sz="1200">
                <a:solidFill>
                  <a:srgbClr val="09213F"/>
                </a:solidFill>
                <a:latin typeface="Texta"/>
              </a:rPr>
              <a:t>How to Help Someone Who’s Grieving</a:t>
            </a:r>
          </a:p>
        </p:txBody>
      </p:sp>
      <p:sp>
        <p:nvSpPr>
          <p:cNvPr id="11" name="Google Shape;1674;p202">
            <a:extLst>
              <a:ext uri="{FF2B5EF4-FFF2-40B4-BE49-F238E27FC236}">
                <a16:creationId xmlns:a16="http://schemas.microsoft.com/office/drawing/2014/main" id="{9572BD36-C968-3088-A379-1CDD5178D9A4}"/>
              </a:ext>
            </a:extLst>
          </p:cNvPr>
          <p:cNvSpPr txBox="1">
            <a:spLocks/>
          </p:cNvSpPr>
          <p:nvPr/>
        </p:nvSpPr>
        <p:spPr>
          <a:xfrm>
            <a:off x="6100723" y="2009962"/>
            <a:ext cx="2760955" cy="1024168"/>
          </a:xfrm>
          <a:prstGeom prst="rect">
            <a:avLst/>
          </a:prstGeom>
          <a:solidFill>
            <a:schemeClr val="accent6">
              <a:alpha val="20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2C6C69"/>
                </a:solidFill>
                <a:latin typeface="Texta Bold" pitchFamily="2" charset="77"/>
              </a:rPr>
              <a:t>COVID-19</a:t>
            </a:r>
          </a:p>
          <a:p>
            <a:pPr marL="114286" defTabSz="914255">
              <a:spcBef>
                <a:spcPts val="300"/>
              </a:spcBef>
              <a:buClr>
                <a:srgbClr val="0192C6"/>
              </a:buClr>
            </a:pPr>
            <a:r>
              <a:rPr lang="en-US" sz="1200">
                <a:solidFill>
                  <a:srgbClr val="09213F"/>
                </a:solidFill>
                <a:latin typeface="Texta"/>
              </a:rPr>
              <a:t>COVID-19 and Adults </a:t>
            </a:r>
          </a:p>
          <a:p>
            <a:pPr marL="114286" defTabSz="914255">
              <a:spcBef>
                <a:spcPts val="300"/>
              </a:spcBef>
              <a:buClr>
                <a:srgbClr val="0192C6"/>
              </a:buClr>
            </a:pPr>
            <a:r>
              <a:rPr lang="en-US" sz="1200">
                <a:solidFill>
                  <a:srgbClr val="09213F"/>
                </a:solidFill>
                <a:latin typeface="Texta"/>
              </a:rPr>
              <a:t>COVID-19 and Kids</a:t>
            </a:r>
          </a:p>
          <a:p>
            <a:pPr marL="114286" defTabSz="914255">
              <a:spcBef>
                <a:spcPts val="300"/>
              </a:spcBef>
              <a:buClr>
                <a:srgbClr val="0192C6"/>
              </a:buClr>
            </a:pPr>
            <a:r>
              <a:rPr lang="en-US" sz="1200">
                <a:solidFill>
                  <a:srgbClr val="09213F"/>
                </a:solidFill>
                <a:latin typeface="Texta"/>
              </a:rPr>
              <a:t>COVID-19 and Pregnancy</a:t>
            </a:r>
            <a:endParaRPr lang="en-US" sz="1200">
              <a:solidFill>
                <a:srgbClr val="09213F"/>
              </a:solidFill>
              <a:latin typeface="Texta"/>
              <a:sym typeface="Roboto Light"/>
            </a:endParaRPr>
          </a:p>
        </p:txBody>
      </p:sp>
      <p:sp>
        <p:nvSpPr>
          <p:cNvPr id="12" name="Google Shape;1675;p202">
            <a:extLst>
              <a:ext uri="{FF2B5EF4-FFF2-40B4-BE49-F238E27FC236}">
                <a16:creationId xmlns:a16="http://schemas.microsoft.com/office/drawing/2014/main" id="{FA780052-93CE-C58C-FE89-6E9AA14CAE1A}"/>
              </a:ext>
            </a:extLst>
          </p:cNvPr>
          <p:cNvSpPr txBox="1">
            <a:spLocks/>
          </p:cNvSpPr>
          <p:nvPr/>
        </p:nvSpPr>
        <p:spPr>
          <a:xfrm>
            <a:off x="8939998" y="5282998"/>
            <a:ext cx="2743200" cy="2151176"/>
          </a:xfrm>
          <a:prstGeom prst="rect">
            <a:avLst/>
          </a:prstGeom>
          <a:solidFill>
            <a:schemeClr val="accent5">
              <a:alpha val="15781"/>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611059"/>
                </a:solidFill>
                <a:latin typeface="Texta Bold" pitchFamily="2" charset="77"/>
              </a:rPr>
              <a:t>MUSCULOSKELETAL </a:t>
            </a:r>
          </a:p>
          <a:p>
            <a:pPr marL="114286" defTabSz="914255">
              <a:spcBef>
                <a:spcPts val="300"/>
              </a:spcBef>
              <a:buClr>
                <a:srgbClr val="0192C6"/>
              </a:buClr>
            </a:pPr>
            <a:r>
              <a:rPr lang="en-US" sz="1200">
                <a:solidFill>
                  <a:srgbClr val="09213F"/>
                </a:solidFill>
                <a:latin typeface="Texta" pitchFamily="2" charset="77"/>
              </a:rPr>
              <a:t>How Can I Prevent Back Pain? </a:t>
            </a:r>
          </a:p>
          <a:p>
            <a:pPr marL="114286" defTabSz="914255">
              <a:spcBef>
                <a:spcPts val="300"/>
              </a:spcBef>
              <a:buClr>
                <a:srgbClr val="0192C6"/>
              </a:buClr>
            </a:pPr>
            <a:r>
              <a:rPr lang="en-US" sz="1200">
                <a:solidFill>
                  <a:srgbClr val="09213F"/>
                </a:solidFill>
                <a:latin typeface="Texta" pitchFamily="2" charset="77"/>
              </a:rPr>
              <a:t>What Should I Know About Arthritis? </a:t>
            </a:r>
          </a:p>
          <a:p>
            <a:pPr marL="114286" defTabSz="914255">
              <a:spcBef>
                <a:spcPts val="300"/>
              </a:spcBef>
              <a:buClr>
                <a:srgbClr val="0192C6"/>
              </a:buClr>
            </a:pPr>
            <a:r>
              <a:rPr lang="en-US" sz="1200">
                <a:solidFill>
                  <a:srgbClr val="09213F"/>
                </a:solidFill>
                <a:latin typeface="Texta" pitchFamily="2" charset="77"/>
              </a:rPr>
              <a:t>How Can I Prevent Injury At Work?  </a:t>
            </a:r>
          </a:p>
          <a:p>
            <a:pPr marL="114286" defTabSz="914255">
              <a:spcBef>
                <a:spcPts val="300"/>
              </a:spcBef>
              <a:buClr>
                <a:srgbClr val="0192C6"/>
              </a:buClr>
            </a:pPr>
            <a:r>
              <a:rPr lang="en-US" sz="1200">
                <a:solidFill>
                  <a:srgbClr val="09213F"/>
                </a:solidFill>
                <a:latin typeface="Texta" pitchFamily="2" charset="77"/>
              </a:rPr>
              <a:t>What Are The Benefits Of Physical Therapy? </a:t>
            </a:r>
          </a:p>
          <a:p>
            <a:pPr marL="114286" defTabSz="914255">
              <a:spcBef>
                <a:spcPts val="300"/>
              </a:spcBef>
              <a:buClr>
                <a:srgbClr val="0192C6"/>
              </a:buClr>
            </a:pPr>
            <a:r>
              <a:rPr lang="en-US" sz="1200">
                <a:solidFill>
                  <a:srgbClr val="09213F"/>
                </a:solidFill>
                <a:latin typeface="Texta" pitchFamily="2" charset="77"/>
              </a:rPr>
              <a:t>What Are The Benefits of Occupational Therapy?</a:t>
            </a:r>
            <a:endParaRPr lang="en-US" sz="1200">
              <a:solidFill>
                <a:srgbClr val="09213F"/>
              </a:solidFill>
              <a:latin typeface="Texta" pitchFamily="2" charset="77"/>
              <a:sym typeface="Roboto Light"/>
            </a:endParaRPr>
          </a:p>
        </p:txBody>
      </p:sp>
      <p:sp>
        <p:nvSpPr>
          <p:cNvPr id="13" name="Google Shape;1676;p202">
            <a:extLst>
              <a:ext uri="{FF2B5EF4-FFF2-40B4-BE49-F238E27FC236}">
                <a16:creationId xmlns:a16="http://schemas.microsoft.com/office/drawing/2014/main" id="{559A0641-26C6-73E9-5AEC-760C759FF487}"/>
              </a:ext>
            </a:extLst>
          </p:cNvPr>
          <p:cNvSpPr txBox="1">
            <a:spLocks/>
          </p:cNvSpPr>
          <p:nvPr/>
        </p:nvSpPr>
        <p:spPr>
          <a:xfrm>
            <a:off x="279929" y="2009962"/>
            <a:ext cx="2684800" cy="2618764"/>
          </a:xfrm>
          <a:prstGeom prst="rect">
            <a:avLst/>
          </a:prstGeom>
          <a:solidFill>
            <a:schemeClr val="accent1">
              <a:alpha val="12117"/>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0192C6"/>
                </a:solidFill>
                <a:latin typeface="Texta Bold" pitchFamily="2" charset="77"/>
              </a:rPr>
              <a:t>ANNUAL CHECKLIST</a:t>
            </a:r>
          </a:p>
          <a:p>
            <a:pPr marL="114286" defTabSz="914255">
              <a:spcBef>
                <a:spcPts val="300"/>
              </a:spcBef>
              <a:buClr>
                <a:srgbClr val="0192C6"/>
              </a:buClr>
            </a:pPr>
            <a:r>
              <a:rPr lang="en-US" sz="1200">
                <a:solidFill>
                  <a:srgbClr val="09213F"/>
                </a:solidFill>
                <a:latin typeface="Texta"/>
              </a:rPr>
              <a:t>Yearly Health List: 20s Male</a:t>
            </a:r>
          </a:p>
          <a:p>
            <a:pPr marL="114286" defTabSz="914255">
              <a:spcBef>
                <a:spcPts val="300"/>
              </a:spcBef>
              <a:buClr>
                <a:srgbClr val="0192C6"/>
              </a:buClr>
            </a:pPr>
            <a:r>
              <a:rPr lang="en-US" sz="1200">
                <a:solidFill>
                  <a:srgbClr val="09213F"/>
                </a:solidFill>
                <a:latin typeface="Texta"/>
              </a:rPr>
              <a:t>Yearly Health List: 20s Female </a:t>
            </a:r>
          </a:p>
          <a:p>
            <a:pPr marL="114286" defTabSz="914255">
              <a:spcBef>
                <a:spcPts val="300"/>
              </a:spcBef>
              <a:buClr>
                <a:srgbClr val="0192C6"/>
              </a:buClr>
            </a:pPr>
            <a:r>
              <a:rPr lang="en-US" sz="1200">
                <a:solidFill>
                  <a:srgbClr val="09213F"/>
                </a:solidFill>
                <a:latin typeface="Texta"/>
              </a:rPr>
              <a:t>Yearly Health List: 30s Male </a:t>
            </a:r>
          </a:p>
          <a:p>
            <a:pPr marL="114286" defTabSz="914255">
              <a:spcBef>
                <a:spcPts val="300"/>
              </a:spcBef>
              <a:buClr>
                <a:srgbClr val="0192C6"/>
              </a:buClr>
            </a:pPr>
            <a:r>
              <a:rPr lang="en-US" sz="1200">
                <a:solidFill>
                  <a:srgbClr val="09213F"/>
                </a:solidFill>
                <a:latin typeface="Texta"/>
              </a:rPr>
              <a:t>Yearly Health List: 30s Female</a:t>
            </a:r>
          </a:p>
          <a:p>
            <a:pPr marL="114286" defTabSz="914255">
              <a:spcBef>
                <a:spcPts val="300"/>
              </a:spcBef>
              <a:buClr>
                <a:srgbClr val="0192C6"/>
              </a:buClr>
            </a:pPr>
            <a:r>
              <a:rPr lang="en-US" sz="1200">
                <a:solidFill>
                  <a:srgbClr val="09213F"/>
                </a:solidFill>
                <a:latin typeface="Texta"/>
              </a:rPr>
              <a:t>Yearly Health List: 40s Male </a:t>
            </a:r>
          </a:p>
          <a:p>
            <a:pPr marL="114286" defTabSz="914255">
              <a:spcBef>
                <a:spcPts val="300"/>
              </a:spcBef>
              <a:buClr>
                <a:srgbClr val="0192C6"/>
              </a:buClr>
            </a:pPr>
            <a:r>
              <a:rPr lang="en-US" sz="1200">
                <a:solidFill>
                  <a:srgbClr val="09213F"/>
                </a:solidFill>
                <a:latin typeface="Texta"/>
              </a:rPr>
              <a:t>Yearly Health List: 40s Female </a:t>
            </a:r>
          </a:p>
          <a:p>
            <a:pPr marL="114286" defTabSz="914255">
              <a:spcBef>
                <a:spcPts val="300"/>
              </a:spcBef>
              <a:buClr>
                <a:srgbClr val="0192C6"/>
              </a:buClr>
            </a:pPr>
            <a:r>
              <a:rPr lang="en-US" sz="1200">
                <a:solidFill>
                  <a:srgbClr val="09213F"/>
                </a:solidFill>
                <a:latin typeface="Texta"/>
              </a:rPr>
              <a:t>Yearly Health List: 50s Male </a:t>
            </a:r>
          </a:p>
          <a:p>
            <a:pPr marL="114286" defTabSz="914255">
              <a:spcBef>
                <a:spcPts val="300"/>
              </a:spcBef>
              <a:buClr>
                <a:srgbClr val="0192C6"/>
              </a:buClr>
            </a:pPr>
            <a:r>
              <a:rPr lang="en-US" sz="1200">
                <a:solidFill>
                  <a:srgbClr val="09213F"/>
                </a:solidFill>
                <a:latin typeface="Texta"/>
              </a:rPr>
              <a:t>Yearly Health List: 50s Female </a:t>
            </a:r>
          </a:p>
          <a:p>
            <a:pPr marL="114286" defTabSz="914255">
              <a:spcBef>
                <a:spcPts val="300"/>
              </a:spcBef>
              <a:buClr>
                <a:srgbClr val="0192C6"/>
              </a:buClr>
            </a:pPr>
            <a:r>
              <a:rPr lang="en-US" sz="1200">
                <a:solidFill>
                  <a:srgbClr val="09213F"/>
                </a:solidFill>
                <a:latin typeface="Texta"/>
              </a:rPr>
              <a:t>Yearly Health List: 65 &amp; Up Male </a:t>
            </a:r>
          </a:p>
          <a:p>
            <a:pPr marL="114286" defTabSz="914255">
              <a:spcBef>
                <a:spcPts val="300"/>
              </a:spcBef>
              <a:buClr>
                <a:srgbClr val="0192C6"/>
              </a:buClr>
            </a:pPr>
            <a:r>
              <a:rPr lang="en-US" sz="1200">
                <a:solidFill>
                  <a:srgbClr val="09213F"/>
                </a:solidFill>
                <a:latin typeface="Texta"/>
              </a:rPr>
              <a:t>Yearly Health List: 65 &amp; Up Female</a:t>
            </a:r>
            <a:endParaRPr lang="en-US" sz="1200">
              <a:solidFill>
                <a:srgbClr val="09213F"/>
              </a:solidFill>
              <a:latin typeface="Texta"/>
              <a:sym typeface="Roboto Light"/>
            </a:endParaRPr>
          </a:p>
        </p:txBody>
      </p:sp>
      <p:sp>
        <p:nvSpPr>
          <p:cNvPr id="4" name="Round Single Corner Rectangle 3">
            <a:extLst>
              <a:ext uri="{FF2B5EF4-FFF2-40B4-BE49-F238E27FC236}">
                <a16:creationId xmlns:a16="http://schemas.microsoft.com/office/drawing/2014/main" id="{1B4EA2A2-E0F4-ECE6-9584-538EBD4E0F9B}"/>
              </a:ext>
            </a:extLst>
          </p:cNvPr>
          <p:cNvSpPr/>
          <p:nvPr/>
        </p:nvSpPr>
        <p:spPr>
          <a:xfrm flipV="1">
            <a:off x="4" y="-2"/>
            <a:ext cx="7402285" cy="1818896"/>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380939"/>
            <a:endParaRPr lang="en-US" sz="1500">
              <a:solidFill>
                <a:srgbClr val="FFFFFF"/>
              </a:solidFill>
              <a:latin typeface="Aventa"/>
            </a:endParaRPr>
          </a:p>
        </p:txBody>
      </p:sp>
      <p:sp>
        <p:nvSpPr>
          <p:cNvPr id="15" name="Google Shape;218;p14">
            <a:extLst>
              <a:ext uri="{FF2B5EF4-FFF2-40B4-BE49-F238E27FC236}">
                <a16:creationId xmlns:a16="http://schemas.microsoft.com/office/drawing/2014/main" id="{7B217F06-3DFF-0557-2B25-B8EE4D2264C9}"/>
              </a:ext>
            </a:extLst>
          </p:cNvPr>
          <p:cNvSpPr txBox="1">
            <a:spLocks/>
          </p:cNvSpPr>
          <p:nvPr/>
        </p:nvSpPr>
        <p:spPr>
          <a:xfrm>
            <a:off x="415078" y="166968"/>
            <a:ext cx="6155423" cy="1038979"/>
          </a:xfrm>
          <a:prstGeom prst="rect">
            <a:avLst/>
          </a:prstGeom>
          <a:noFill/>
          <a:ln>
            <a:noFill/>
          </a:ln>
        </p:spPr>
        <p:txBody>
          <a:bodyPr spcFirstLastPara="1" vert="horz" wrap="square" lIns="101489" tIns="101489" rIns="101489" bIns="101489"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914255">
              <a:buClr>
                <a:srgbClr val="0080A3"/>
              </a:buClr>
              <a:buSzPts val="1800"/>
              <a:defRPr/>
            </a:pPr>
            <a:r>
              <a:rPr lang="en-US" sz="2500">
                <a:solidFill>
                  <a:schemeClr val="bg1"/>
                </a:solidFill>
                <a:latin typeface="Aventa Light" pitchFamily="2" charset="77"/>
                <a:ea typeface="Merriweather"/>
                <a:cs typeface="Merriweather"/>
                <a:sym typeface="Merriweather"/>
              </a:rPr>
              <a:t>Sample On-Demand Articles: Expanded, self-service educational content for all members, regardless of risk level</a:t>
            </a:r>
          </a:p>
        </p:txBody>
      </p:sp>
      <p:sp>
        <p:nvSpPr>
          <p:cNvPr id="17" name="Google Shape;1673;p202">
            <a:extLst>
              <a:ext uri="{FF2B5EF4-FFF2-40B4-BE49-F238E27FC236}">
                <a16:creationId xmlns:a16="http://schemas.microsoft.com/office/drawing/2014/main" id="{948ABE38-1D2C-582A-9BCE-2154F1F9E9A1}"/>
              </a:ext>
            </a:extLst>
          </p:cNvPr>
          <p:cNvSpPr txBox="1">
            <a:spLocks/>
          </p:cNvSpPr>
          <p:nvPr/>
        </p:nvSpPr>
        <p:spPr>
          <a:xfrm>
            <a:off x="11781526" y="5570996"/>
            <a:ext cx="2743200" cy="1863178"/>
          </a:xfrm>
          <a:prstGeom prst="rect">
            <a:avLst/>
          </a:prstGeom>
          <a:solidFill>
            <a:srgbClr val="09213F">
              <a:alpha val="15294"/>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buSzPts val="1100"/>
            </a:pPr>
            <a:r>
              <a:rPr lang="en-US" sz="1200" b="1">
                <a:latin typeface="Texta Bold" pitchFamily="2" charset="77"/>
                <a:sym typeface="Roboto Light"/>
              </a:rPr>
              <a:t>ELDERLY AND AGING</a:t>
            </a:r>
          </a:p>
          <a:p>
            <a:pPr marL="114286" defTabSz="914255">
              <a:spcBef>
                <a:spcPts val="300"/>
              </a:spcBef>
              <a:buClr>
                <a:srgbClr val="0192C6"/>
              </a:buClr>
            </a:pPr>
            <a:r>
              <a:rPr lang="en-US" sz="1200">
                <a:solidFill>
                  <a:srgbClr val="09213F"/>
                </a:solidFill>
                <a:latin typeface="Texta" pitchFamily="2" charset="77"/>
              </a:rPr>
              <a:t>Early Recognition of Alzheimer’s </a:t>
            </a:r>
          </a:p>
          <a:p>
            <a:pPr marL="114286" defTabSz="914255">
              <a:spcBef>
                <a:spcPts val="300"/>
              </a:spcBef>
              <a:buClr>
                <a:srgbClr val="0192C6"/>
              </a:buClr>
            </a:pPr>
            <a:r>
              <a:rPr lang="en-US" sz="1200">
                <a:solidFill>
                  <a:srgbClr val="09213F"/>
                </a:solidFill>
                <a:latin typeface="Texta" pitchFamily="2" charset="77"/>
              </a:rPr>
              <a:t>How to Lower Alzheimer’s Risk </a:t>
            </a:r>
          </a:p>
          <a:p>
            <a:pPr marL="114286" defTabSz="914255">
              <a:spcBef>
                <a:spcPts val="300"/>
              </a:spcBef>
              <a:buClr>
                <a:srgbClr val="0192C6"/>
              </a:buClr>
            </a:pPr>
            <a:r>
              <a:rPr lang="en-US" sz="1200">
                <a:solidFill>
                  <a:srgbClr val="09213F"/>
                </a:solidFill>
                <a:latin typeface="Texta" pitchFamily="2" charset="77"/>
              </a:rPr>
              <a:t>What to Do if You Think a Loved One Has Alzheimer’s </a:t>
            </a:r>
          </a:p>
          <a:p>
            <a:pPr marL="114286" defTabSz="914255">
              <a:spcBef>
                <a:spcPts val="300"/>
              </a:spcBef>
              <a:buClr>
                <a:srgbClr val="0192C6"/>
              </a:buClr>
            </a:pPr>
            <a:r>
              <a:rPr lang="en-US" sz="1200">
                <a:solidFill>
                  <a:srgbClr val="09213F"/>
                </a:solidFill>
                <a:latin typeface="Texta" pitchFamily="2" charset="77"/>
              </a:rPr>
              <a:t>Treating Those With Alzheimer’s With Dignity</a:t>
            </a:r>
            <a:endParaRPr lang="en-US" sz="1200">
              <a:solidFill>
                <a:srgbClr val="09213F"/>
              </a:solidFill>
              <a:latin typeface="Texta" pitchFamily="2" charset="77"/>
              <a:sym typeface="Roboto Light"/>
            </a:endParaRPr>
          </a:p>
        </p:txBody>
      </p:sp>
    </p:spTree>
    <p:extLst>
      <p:ext uri="{BB962C8B-B14F-4D97-AF65-F5344CB8AC3E}">
        <p14:creationId xmlns:p14="http://schemas.microsoft.com/office/powerpoint/2010/main" val="426689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Google Shape;1628;p204">
            <a:extLst>
              <a:ext uri="{FF2B5EF4-FFF2-40B4-BE49-F238E27FC236}">
                <a16:creationId xmlns:a16="http://schemas.microsoft.com/office/drawing/2014/main" id="{80E14B5D-0AAF-9A65-5854-D360519E305E}"/>
              </a:ext>
            </a:extLst>
          </p:cNvPr>
          <p:cNvSpPr txBox="1">
            <a:spLocks noGrp="1"/>
          </p:cNvSpPr>
          <p:nvPr>
            <p:ph type="title"/>
          </p:nvPr>
        </p:nvSpPr>
        <p:spPr>
          <a:xfrm>
            <a:off x="293599" y="961634"/>
            <a:ext cx="14336808" cy="915472"/>
          </a:xfrm>
          <a:prstGeom prst="rect">
            <a:avLst/>
          </a:prstGeom>
          <a:noFill/>
          <a:ln>
            <a:noFill/>
          </a:ln>
        </p:spPr>
        <p:txBody>
          <a:bodyPr vert="horz" wrap="square" lIns="146146" tIns="73056" rIns="146146" bIns="7305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a:t>Use instructions to provide members with specific information and/or guidance </a:t>
            </a:r>
          </a:p>
        </p:txBody>
      </p:sp>
      <p:sp>
        <p:nvSpPr>
          <p:cNvPr id="3" name="Google Shape;1629;p204">
            <a:extLst>
              <a:ext uri="{FF2B5EF4-FFF2-40B4-BE49-F238E27FC236}">
                <a16:creationId xmlns:a16="http://schemas.microsoft.com/office/drawing/2014/main" id="{84C6BD24-FD4A-3491-4DA9-77A08E16C959}"/>
              </a:ext>
            </a:extLst>
          </p:cNvPr>
          <p:cNvSpPr txBox="1"/>
          <p:nvPr/>
        </p:nvSpPr>
        <p:spPr>
          <a:xfrm>
            <a:off x="419665" y="2360732"/>
            <a:ext cx="4191610" cy="486752"/>
          </a:xfrm>
          <a:prstGeom prst="rect">
            <a:avLst/>
          </a:prstGeom>
          <a:solidFill>
            <a:srgbClr val="09BFB1"/>
          </a:solidFill>
          <a:ln cap="flat">
            <a:noFill/>
          </a:ln>
        </p:spPr>
        <p:txBody>
          <a:bodyPr vert="horz" wrap="square" lIns="146146" tIns="146146" rIns="146146" bIns="146146" anchor="b"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Care Transitions </a:t>
            </a:r>
          </a:p>
        </p:txBody>
      </p:sp>
      <p:sp>
        <p:nvSpPr>
          <p:cNvPr id="4" name="Google Shape;1630;p204">
            <a:extLst>
              <a:ext uri="{FF2B5EF4-FFF2-40B4-BE49-F238E27FC236}">
                <a16:creationId xmlns:a16="http://schemas.microsoft.com/office/drawing/2014/main" id="{9817B4FE-4B09-05C4-D4ED-EDE9266B0987}"/>
              </a:ext>
            </a:extLst>
          </p:cNvPr>
          <p:cNvSpPr txBox="1"/>
          <p:nvPr/>
        </p:nvSpPr>
        <p:spPr>
          <a:xfrm>
            <a:off x="419676" y="2852434"/>
            <a:ext cx="4191610" cy="4981651"/>
          </a:xfrm>
          <a:prstGeom prst="rect">
            <a:avLst/>
          </a:prstGeom>
          <a:solidFill>
            <a:srgbClr val="09BFB1">
              <a:alpha val="77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Sample Instruction use cases for Care Transitions members: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Detailed discharge instructions and education</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New medication education</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Wound care instructions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Important telephone numbers and contacts information  for care team, including home health services</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Relevant benefits information or health plan contacts </a:t>
            </a:r>
          </a:p>
          <a:p>
            <a:pPr marL="730843"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5" name="Google Shape;1633;p204">
            <a:extLst>
              <a:ext uri="{FF2B5EF4-FFF2-40B4-BE49-F238E27FC236}">
                <a16:creationId xmlns:a16="http://schemas.microsoft.com/office/drawing/2014/main" id="{D00FD2BA-F0F3-ECE1-D3B6-696B859AC30F}"/>
              </a:ext>
            </a:extLst>
          </p:cNvPr>
          <p:cNvSpPr txBox="1"/>
          <p:nvPr/>
        </p:nvSpPr>
        <p:spPr>
          <a:xfrm>
            <a:off x="10019120" y="2337316"/>
            <a:ext cx="4191610" cy="486752"/>
          </a:xfrm>
          <a:prstGeom prst="rect">
            <a:avLst/>
          </a:prstGeom>
          <a:solidFill>
            <a:srgbClr val="00AAD5"/>
          </a:solidFill>
          <a:ln cap="flat">
            <a:noFill/>
          </a:ln>
        </p:spPr>
        <p:txBody>
          <a:bodyPr vert="horz" wrap="square" lIns="146146" tIns="146146" rIns="146146" bIns="146146" anchor="b"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Behavioral Health </a:t>
            </a:r>
            <a:endParaRPr lang="en-US" sz="2078" b="0" i="0" u="none" strike="noStrike" kern="1200" cap="none" spc="0" baseline="0">
              <a:solidFill>
                <a:srgbClr val="FFFFFF"/>
              </a:solidFill>
              <a:uFillTx/>
              <a:latin typeface="Roboto Medium"/>
              <a:ea typeface="Roboto Medium"/>
              <a:cs typeface="Roboto Medium"/>
            </a:endParaRPr>
          </a:p>
        </p:txBody>
      </p:sp>
      <p:sp>
        <p:nvSpPr>
          <p:cNvPr id="6" name="Google Shape;1634;p204">
            <a:extLst>
              <a:ext uri="{FF2B5EF4-FFF2-40B4-BE49-F238E27FC236}">
                <a16:creationId xmlns:a16="http://schemas.microsoft.com/office/drawing/2014/main" id="{3D5BD826-EBC9-19EB-96ED-8FAAFF77F08D}"/>
              </a:ext>
            </a:extLst>
          </p:cNvPr>
          <p:cNvSpPr txBox="1"/>
          <p:nvPr/>
        </p:nvSpPr>
        <p:spPr>
          <a:xfrm>
            <a:off x="10019120" y="2852434"/>
            <a:ext cx="4191610" cy="4981651"/>
          </a:xfrm>
          <a:prstGeom prst="rect">
            <a:avLst/>
          </a:prstGeom>
          <a:solidFill>
            <a:srgbClr val="00AAD5">
              <a:alpha val="670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Sample Instruction use cases for Behavioral Health members: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Member-facing  plan of care</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Goal-tracking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Medication education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Important telephone numbers and contacts information  for care teams</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Relevant benefits information or health plan contacts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7" name="Google Shape;1635;p204">
            <a:extLst>
              <a:ext uri="{FF2B5EF4-FFF2-40B4-BE49-F238E27FC236}">
                <a16:creationId xmlns:a16="http://schemas.microsoft.com/office/drawing/2014/main" id="{BFE48322-44A0-A795-F15D-23114D08541D}"/>
              </a:ext>
            </a:extLst>
          </p:cNvPr>
          <p:cNvSpPr txBox="1"/>
          <p:nvPr/>
        </p:nvSpPr>
        <p:spPr>
          <a:xfrm>
            <a:off x="5343116" y="2360732"/>
            <a:ext cx="4191610" cy="486752"/>
          </a:xfrm>
          <a:prstGeom prst="rect">
            <a:avLst/>
          </a:prstGeom>
          <a:solidFill>
            <a:srgbClr val="CC61AD"/>
          </a:solidFill>
          <a:ln cap="flat">
            <a:noFill/>
          </a:ln>
        </p:spPr>
        <p:txBody>
          <a:bodyPr vert="horz" wrap="square" lIns="146146" tIns="146146" rIns="146146" bIns="146146" anchor="b"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dirty="0">
                <a:solidFill>
                  <a:srgbClr val="FFFFFF"/>
                </a:solidFill>
                <a:uFillTx/>
                <a:latin typeface="Roboto Medium"/>
                <a:ea typeface="Roboto Medium"/>
                <a:cs typeface="Roboto Medium"/>
              </a:rPr>
              <a:t>Chronic </a:t>
            </a:r>
            <a:r>
              <a:rPr lang="en-US" sz="1598" dirty="0">
                <a:solidFill>
                  <a:srgbClr val="FFFFFF"/>
                </a:solidFill>
                <a:latin typeface="Roboto Medium"/>
                <a:ea typeface="Roboto Medium"/>
                <a:cs typeface="Roboto Medium"/>
              </a:rPr>
              <a:t>Care</a:t>
            </a:r>
            <a:endParaRPr lang="en-US" sz="1439" b="0" i="0" u="none" strike="noStrike" kern="1200" cap="none" spc="0" baseline="0" dirty="0">
              <a:solidFill>
                <a:srgbClr val="FFFFFF"/>
              </a:solidFill>
              <a:uFillTx/>
              <a:latin typeface="Roboto Medium"/>
              <a:ea typeface="Roboto Medium"/>
              <a:cs typeface="Roboto Medium"/>
            </a:endParaRPr>
          </a:p>
        </p:txBody>
      </p:sp>
      <p:sp>
        <p:nvSpPr>
          <p:cNvPr id="8" name="Google Shape;1636;p204">
            <a:extLst>
              <a:ext uri="{FF2B5EF4-FFF2-40B4-BE49-F238E27FC236}">
                <a16:creationId xmlns:a16="http://schemas.microsoft.com/office/drawing/2014/main" id="{6BB50EDB-A9CA-21ED-C98A-A660274FE15F}"/>
              </a:ext>
            </a:extLst>
          </p:cNvPr>
          <p:cNvSpPr txBox="1"/>
          <p:nvPr/>
        </p:nvSpPr>
        <p:spPr>
          <a:xfrm>
            <a:off x="5343073" y="2875839"/>
            <a:ext cx="4191610" cy="4981651"/>
          </a:xfrm>
          <a:prstGeom prst="rect">
            <a:avLst/>
          </a:prstGeom>
          <a:solidFill>
            <a:srgbClr val="CC61AD">
              <a:alpha val="89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Sample Instruction use cases for Chronic Disease members: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Member-facing  plan of care</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Goal-tracking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Medication education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Important telephone numbers and contacts information  for care team</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Relevant benefits information or health plan contacts </a:t>
            </a:r>
          </a:p>
          <a:p>
            <a:pPr marL="730843"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9" name="Google Shape;1614;p203">
            <a:extLst>
              <a:ext uri="{FF2B5EF4-FFF2-40B4-BE49-F238E27FC236}">
                <a16:creationId xmlns:a16="http://schemas.microsoft.com/office/drawing/2014/main" id="{19F41959-55E0-9AE4-829B-930EE4A05E00}"/>
              </a:ext>
            </a:extLst>
          </p:cNvPr>
          <p:cNvSpPr/>
          <p:nvPr/>
        </p:nvSpPr>
        <p:spPr>
          <a:xfrm>
            <a:off x="11326245" y="0"/>
            <a:ext cx="3297227" cy="475999"/>
          </a:xfrm>
          <a:custGeom>
            <a:avLst/>
            <a:gdLst>
              <a:gd name="f0" fmla="val w"/>
              <a:gd name="f1" fmla="val h"/>
              <a:gd name="f2" fmla="val 0"/>
              <a:gd name="f3" fmla="val 82507"/>
              <a:gd name="f4" fmla="val 11911"/>
              <a:gd name="f5" fmla="val 11621"/>
              <a:gd name="f6" fmla="*/ f0 1 82507"/>
              <a:gd name="f7" fmla="*/ f1 1 11911"/>
              <a:gd name="f8" fmla="val f2"/>
              <a:gd name="f9" fmla="val f3"/>
              <a:gd name="f10" fmla="val f4"/>
              <a:gd name="f11" fmla="+- f10 0 f8"/>
              <a:gd name="f12" fmla="+- f9 0 f8"/>
              <a:gd name="f13" fmla="*/ f12 1 82507"/>
              <a:gd name="f14" fmla="*/ f11 1 119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2507" h="11911">
                <a:moveTo>
                  <a:pt x="f2" y="f2"/>
                </a:moveTo>
                <a:lnTo>
                  <a:pt x="f5" y="f4"/>
                </a:lnTo>
                <a:lnTo>
                  <a:pt x="f3" y="f4"/>
                </a:lnTo>
                <a:lnTo>
                  <a:pt x="f3" y="f2"/>
                </a:lnTo>
                <a:close/>
              </a:path>
            </a:pathLst>
          </a:custGeom>
          <a:solidFill>
            <a:srgbClr val="976FC1"/>
          </a:solidFill>
          <a:ln cap="flat">
            <a:noFill/>
            <a:prstDash val="solid"/>
          </a:ln>
        </p:spPr>
        <p:txBody>
          <a:bodyPr vert="horz" wrap="square" lIns="109728" tIns="54864" rIns="109728" bIns="54864"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1F2327"/>
              </a:solidFill>
              <a:uFillTx/>
              <a:latin typeface="Arial"/>
            </a:endParaRPr>
          </a:p>
        </p:txBody>
      </p:sp>
      <p:sp>
        <p:nvSpPr>
          <p:cNvPr id="10" name="Google Shape;1615;p203">
            <a:extLst>
              <a:ext uri="{FF2B5EF4-FFF2-40B4-BE49-F238E27FC236}">
                <a16:creationId xmlns:a16="http://schemas.microsoft.com/office/drawing/2014/main" id="{7654314D-646E-B772-0F20-E879A1F2C785}"/>
              </a:ext>
            </a:extLst>
          </p:cNvPr>
          <p:cNvSpPr/>
          <p:nvPr/>
        </p:nvSpPr>
        <p:spPr>
          <a:xfrm>
            <a:off x="11837248" y="18587"/>
            <a:ext cx="2786224" cy="438791"/>
          </a:xfrm>
          <a:prstGeom prst="rect">
            <a:avLst/>
          </a:prstGeom>
          <a:noFill/>
          <a:ln cap="flat">
            <a:noFill/>
            <a:prstDash val="solid"/>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58" b="1" i="0" u="none" strike="noStrike" kern="1200" cap="none" spc="0" baseline="0">
                <a:solidFill>
                  <a:srgbClr val="FFFFFF"/>
                </a:solidFill>
                <a:uFillTx/>
                <a:latin typeface="Roboto"/>
                <a:ea typeface="Roboto"/>
                <a:cs typeface="Roboto"/>
              </a:rPr>
              <a:t>INSTRUCTIONS</a:t>
            </a:r>
            <a:endParaRPr lang="en-US" sz="1439" b="0" i="0" u="none" strike="noStrike" kern="1200" cap="none" spc="0" baseline="0">
              <a:solidFill>
                <a:srgbClr val="FFFFFF"/>
              </a:solidFill>
              <a:uFillTx/>
              <a:latin typeface="Roboto"/>
              <a:ea typeface="Roboto"/>
              <a:cs typeface="Roboto"/>
            </a:endParaRPr>
          </a:p>
        </p:txBody>
      </p:sp>
    </p:spTree>
    <p:extLst>
      <p:ext uri="{BB962C8B-B14F-4D97-AF65-F5344CB8AC3E}">
        <p14:creationId xmlns:p14="http://schemas.microsoft.com/office/powerpoint/2010/main" val="235929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208"/>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ACTIVATE</a:t>
            </a:r>
            <a:endParaRPr sz="1439">
              <a:solidFill>
                <a:srgbClr val="FFFFFF"/>
              </a:solidFill>
              <a:latin typeface="Roboto"/>
              <a:ea typeface="Roboto"/>
              <a:cs typeface="Roboto"/>
              <a:sym typeface="Roboto"/>
            </a:endParaRPr>
          </a:p>
        </p:txBody>
      </p:sp>
      <p:sp>
        <p:nvSpPr>
          <p:cNvPr id="1471" name="Google Shape;1471;p208"/>
          <p:cNvSpPr/>
          <p:nvPr/>
        </p:nvSpPr>
        <p:spPr>
          <a:xfrm>
            <a:off x="11326247" y="1"/>
            <a:ext cx="3297227" cy="475999"/>
          </a:xfrm>
          <a:custGeom>
            <a:avLst/>
            <a:gdLst/>
            <a:ahLst/>
            <a:cxnLst/>
            <a:rect l="l" t="t" r="r" b="b"/>
            <a:pathLst>
              <a:path w="82507" h="11911" extrusionOk="0">
                <a:moveTo>
                  <a:pt x="0" y="0"/>
                </a:moveTo>
                <a:lnTo>
                  <a:pt x="11621" y="11911"/>
                </a:lnTo>
                <a:lnTo>
                  <a:pt x="82507" y="11911"/>
                </a:lnTo>
                <a:lnTo>
                  <a:pt x="82507" y="0"/>
                </a:lnTo>
                <a:close/>
              </a:path>
            </a:pathLst>
          </a:custGeom>
          <a:solidFill>
            <a:srgbClr val="FB9551"/>
          </a:solidFill>
          <a:ln>
            <a:noFill/>
          </a:ln>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2592"/>
          </a:p>
        </p:txBody>
      </p:sp>
      <p:sp>
        <p:nvSpPr>
          <p:cNvPr id="1472" name="Google Shape;1472;p208"/>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MESSAGING</a:t>
            </a:r>
            <a:endParaRPr sz="1439">
              <a:solidFill>
                <a:srgbClr val="FFFFFF"/>
              </a:solidFill>
              <a:latin typeface="Roboto"/>
              <a:ea typeface="Roboto"/>
              <a:cs typeface="Roboto"/>
              <a:sym typeface="Roboto"/>
            </a:endParaRPr>
          </a:p>
        </p:txBody>
      </p:sp>
      <p:sp>
        <p:nvSpPr>
          <p:cNvPr id="1473" name="Google Shape;1473;p208"/>
          <p:cNvSpPr txBox="1"/>
          <p:nvPr/>
        </p:nvSpPr>
        <p:spPr>
          <a:xfrm>
            <a:off x="505027" y="468207"/>
            <a:ext cx="11001493" cy="916432"/>
          </a:xfrm>
          <a:prstGeom prst="rect">
            <a:avLst/>
          </a:prstGeom>
          <a:noFill/>
          <a:ln>
            <a:noFill/>
          </a:ln>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b="1">
                <a:solidFill>
                  <a:srgbClr val="0080A3"/>
                </a:solidFill>
                <a:latin typeface="Merriweather"/>
                <a:ea typeface="Merriweather"/>
                <a:cs typeface="Merriweather"/>
                <a:sym typeface="Merriweather"/>
              </a:rPr>
              <a:t>Proactive messaging helps to engage members and guide their journey </a:t>
            </a:r>
            <a:endParaRPr sz="2400" b="1">
              <a:solidFill>
                <a:srgbClr val="0080A3"/>
              </a:solidFill>
              <a:latin typeface="Merriweather"/>
              <a:ea typeface="Merriweather"/>
              <a:cs typeface="Merriweather"/>
              <a:sym typeface="Merriweather"/>
            </a:endParaRPr>
          </a:p>
        </p:txBody>
      </p:sp>
      <p:sp>
        <p:nvSpPr>
          <p:cNvPr id="1474" name="Google Shape;1474;p208"/>
          <p:cNvSpPr txBox="1"/>
          <p:nvPr/>
        </p:nvSpPr>
        <p:spPr>
          <a:xfrm>
            <a:off x="505026" y="1809157"/>
            <a:ext cx="6803460" cy="5322450"/>
          </a:xfrm>
          <a:prstGeom prst="rect">
            <a:avLst/>
          </a:prstGeom>
          <a:noFill/>
          <a:ln>
            <a:noFill/>
          </a:ln>
        </p:spPr>
        <p:txBody>
          <a:bodyPr spcFirstLastPara="1" wrap="square" lIns="146144" tIns="0" rIns="146144" bIns="146144" anchor="ctr"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730843" indent="-477078">
              <a:lnSpc>
                <a:spcPct val="113000"/>
              </a:lnSpc>
              <a:buClr>
                <a:schemeClr val="dk2"/>
              </a:buClr>
              <a:buSzPts val="1100"/>
              <a:buFont typeface="Roboto"/>
              <a:buChar char="●"/>
            </a:pPr>
            <a:r>
              <a:rPr lang="en-US" sz="1758">
                <a:solidFill>
                  <a:schemeClr val="dk2"/>
                </a:solidFill>
                <a:latin typeface="Roboto"/>
                <a:ea typeface="Roboto"/>
                <a:cs typeface="Roboto"/>
                <a:sym typeface="Roboto"/>
              </a:rPr>
              <a:t>Outreach to members right after they onboard to welcome them to digital care management, align on care management goals, and set expectations around their digital engagement</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What should they expect from you? </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What do you expect from them?</a:t>
            </a:r>
            <a:endParaRPr sz="1758">
              <a:solidFill>
                <a:schemeClr val="dk2"/>
              </a:solidFill>
              <a:latin typeface="Roboto"/>
              <a:ea typeface="Roboto"/>
              <a:cs typeface="Roboto"/>
              <a:sym typeface="Roboto"/>
            </a:endParaRPr>
          </a:p>
          <a:p>
            <a:pPr marL="730843" indent="-477078">
              <a:spcBef>
                <a:spcPts val="1598"/>
              </a:spcBef>
              <a:buClr>
                <a:schemeClr val="dk2"/>
              </a:buClr>
              <a:buSzPts val="1100"/>
              <a:buFont typeface="Roboto"/>
              <a:buChar char="●"/>
            </a:pPr>
            <a:r>
              <a:rPr lang="en-US" sz="1758">
                <a:solidFill>
                  <a:schemeClr val="dk2"/>
                </a:solidFill>
                <a:latin typeface="Roboto"/>
                <a:ea typeface="Roboto"/>
                <a:cs typeface="Roboto"/>
                <a:sym typeface="Roboto"/>
              </a:rPr>
              <a:t>Use group messaging to regularly outreach to your caseload</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Send encouragements to engage with features on the app </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Send reminders to attend preventive health visits, keep a safe environment at home, practice mindfulness, or provide tips for managing meds  </a:t>
            </a:r>
            <a:endParaRPr sz="1598">
              <a:solidFill>
                <a:schemeClr val="dk2"/>
              </a:solidFill>
              <a:latin typeface="Roboto"/>
              <a:ea typeface="Roboto"/>
              <a:cs typeface="Roboto"/>
              <a:sym typeface="Roboto"/>
            </a:endParaRPr>
          </a:p>
          <a:p>
            <a:pPr marL="730843" indent="-477078">
              <a:lnSpc>
                <a:spcPct val="113000"/>
              </a:lnSpc>
              <a:spcBef>
                <a:spcPts val="1598"/>
              </a:spcBef>
              <a:spcAft>
                <a:spcPts val="1598"/>
              </a:spcAft>
              <a:buClr>
                <a:schemeClr val="dk2"/>
              </a:buClr>
              <a:buSzPts val="1100"/>
              <a:buFont typeface="Roboto"/>
              <a:buChar char="●"/>
            </a:pPr>
            <a:r>
              <a:rPr lang="en-US" sz="1758">
                <a:solidFill>
                  <a:schemeClr val="dk2"/>
                </a:solidFill>
                <a:latin typeface="Roboto"/>
                <a:ea typeface="Roboto"/>
                <a:cs typeface="Roboto"/>
                <a:sym typeface="Roboto"/>
              </a:rPr>
              <a:t>Messaging quality impacts member engagement - the more personalized, the more likely a member is to respond or take action </a:t>
            </a:r>
            <a:endParaRPr sz="1758">
              <a:solidFill>
                <a:schemeClr val="dk2"/>
              </a:solidFill>
              <a:latin typeface="Roboto"/>
              <a:ea typeface="Roboto"/>
              <a:cs typeface="Roboto"/>
              <a:sym typeface="Roboto"/>
            </a:endParaRPr>
          </a:p>
        </p:txBody>
      </p:sp>
      <p:pic>
        <p:nvPicPr>
          <p:cNvPr id="1475" name="Google Shape;1475;p208"/>
          <p:cNvPicPr preferRelativeResize="0"/>
          <p:nvPr/>
        </p:nvPicPr>
        <p:blipFill rotWithShape="1">
          <a:blip r:embed="rId3">
            <a:alphaModFix/>
          </a:blip>
          <a:srcRect l="54936" t="11987"/>
          <a:stretch/>
        </p:blipFill>
        <p:spPr>
          <a:xfrm>
            <a:off x="9534746" y="1623179"/>
            <a:ext cx="4347695" cy="6038327"/>
          </a:xfrm>
          <a:prstGeom prst="rect">
            <a:avLst/>
          </a:prstGeom>
          <a:noFill/>
          <a:ln>
            <a:noFill/>
          </a:ln>
          <a:effectLst>
            <a:outerShdw blurRad="57150" dist="19050" dir="5400000" algn="bl" rotWithShape="0">
              <a:srgbClr val="000000">
                <a:alpha val="50000"/>
              </a:srgbClr>
            </a:outerShdw>
          </a:effectLst>
        </p:spPr>
      </p:pic>
      <p:cxnSp>
        <p:nvCxnSpPr>
          <p:cNvPr id="1476" name="Google Shape;1476;p208"/>
          <p:cNvCxnSpPr/>
          <p:nvPr/>
        </p:nvCxnSpPr>
        <p:spPr>
          <a:xfrm>
            <a:off x="9366670" y="5420232"/>
            <a:ext cx="0" cy="1534099"/>
          </a:xfrm>
          <a:prstGeom prst="straightConnector1">
            <a:avLst/>
          </a:prstGeom>
          <a:noFill/>
          <a:ln w="38100" cap="flat" cmpd="sng">
            <a:solidFill>
              <a:srgbClr val="00AAD5"/>
            </a:solidFill>
            <a:prstDash val="solid"/>
            <a:miter lim="400000"/>
            <a:headEnd type="none" w="sm" len="sm"/>
            <a:tailEnd type="none" w="sm" len="sm"/>
          </a:ln>
        </p:spPr>
      </p:cxnSp>
      <p:cxnSp>
        <p:nvCxnSpPr>
          <p:cNvPr id="1477" name="Google Shape;1477;p208"/>
          <p:cNvCxnSpPr/>
          <p:nvPr/>
        </p:nvCxnSpPr>
        <p:spPr>
          <a:xfrm rot="10800000">
            <a:off x="9601283" y="7126882"/>
            <a:ext cx="163049" cy="0"/>
          </a:xfrm>
          <a:prstGeom prst="straightConnector1">
            <a:avLst/>
          </a:prstGeom>
          <a:noFill/>
          <a:ln w="38100" cap="flat" cmpd="sng">
            <a:solidFill>
              <a:srgbClr val="00AAD5"/>
            </a:solidFill>
            <a:prstDash val="solid"/>
            <a:miter lim="400000"/>
            <a:headEnd type="none" w="sm" len="sm"/>
            <a:tailEnd type="none" w="sm" len="sm"/>
          </a:ln>
        </p:spPr>
      </p:cxnSp>
      <p:sp>
        <p:nvSpPr>
          <p:cNvPr id="1478" name="Google Shape;1478;p208"/>
          <p:cNvSpPr txBox="1"/>
          <p:nvPr/>
        </p:nvSpPr>
        <p:spPr>
          <a:xfrm>
            <a:off x="7627471" y="5670550"/>
            <a:ext cx="1687078" cy="1033115"/>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en-US" sz="1598">
                <a:solidFill>
                  <a:schemeClr val="accent1"/>
                </a:solidFill>
                <a:latin typeface="Roboto"/>
                <a:ea typeface="Roboto"/>
                <a:cs typeface="Roboto"/>
                <a:sym typeface="Roboto"/>
              </a:rPr>
              <a:t>Send template or recent messages</a:t>
            </a:r>
            <a:endParaRPr sz="1598">
              <a:solidFill>
                <a:schemeClr val="accent1"/>
              </a:solidFill>
              <a:latin typeface="Roboto"/>
              <a:ea typeface="Roboto"/>
              <a:cs typeface="Roboto"/>
              <a:sym typeface="Roboto"/>
            </a:endParaRPr>
          </a:p>
        </p:txBody>
      </p:sp>
      <p:pic>
        <p:nvPicPr>
          <p:cNvPr id="1479" name="Google Shape;1479;p208"/>
          <p:cNvPicPr preferRelativeResize="0"/>
          <p:nvPr/>
        </p:nvPicPr>
        <p:blipFill>
          <a:blip r:embed="rId4">
            <a:alphaModFix/>
          </a:blip>
          <a:stretch>
            <a:fillRect/>
          </a:stretch>
        </p:blipFill>
        <p:spPr>
          <a:xfrm>
            <a:off x="9534747" y="5420223"/>
            <a:ext cx="1313281" cy="1534098"/>
          </a:xfrm>
          <a:prstGeom prst="rect">
            <a:avLst/>
          </a:prstGeom>
          <a:noFill/>
          <a:ln w="19050" cap="flat" cmpd="sng">
            <a:solidFill>
              <a:srgbClr val="09BFB1"/>
            </a:solidFill>
            <a:prstDash val="solid"/>
            <a:round/>
            <a:headEnd type="none" w="sm" len="sm"/>
            <a:tailEnd type="none" w="sm" len="sm"/>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20580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a:xfrm>
            <a:off x="6435319" y="2630384"/>
            <a:ext cx="7394980" cy="1477328"/>
          </a:xfrm>
        </p:spPr>
        <p:txBody>
          <a:bodyPr vert="horz" wrap="square" lIns="91440" tIns="45720" rIns="91440" bIns="45720" rtlCol="0" anchor="t">
            <a:spAutoFit/>
          </a:bodyPr>
          <a:lstStyle/>
          <a:p>
            <a:r>
              <a:rPr lang="en-US" dirty="0">
                <a:latin typeface="Arial Nova Light"/>
              </a:rPr>
              <a:t>Activating Your Members- by Team </a:t>
            </a:r>
            <a:endParaRPr lang="en-US" dirty="0"/>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17</a:t>
            </a:fld>
            <a:endParaRPr lang="en-US"/>
          </a:p>
        </p:txBody>
      </p:sp>
    </p:spTree>
    <p:extLst>
      <p:ext uri="{BB962C8B-B14F-4D97-AF65-F5344CB8AC3E}">
        <p14:creationId xmlns:p14="http://schemas.microsoft.com/office/powerpoint/2010/main" val="41189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20"/>
          <p:cNvSpPr txBox="1">
            <a:spLocks noGrp="1"/>
          </p:cNvSpPr>
          <p:nvPr>
            <p:ph type="title"/>
          </p:nvPr>
        </p:nvSpPr>
        <p:spPr>
          <a:xfrm>
            <a:off x="936346" y="2160408"/>
            <a:ext cx="5481600" cy="4148684"/>
          </a:xfrm>
          <a:prstGeom prst="rect">
            <a:avLst/>
          </a:prstGeom>
          <a:noFill/>
          <a:ln>
            <a:noFill/>
          </a:ln>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400" b="0" dirty="0">
                <a:latin typeface="Roboto"/>
              </a:rPr>
              <a:t>Nancy is 69 and came in to the hospital after experiencing chest pain and extreme shortness of breath. She was diagnosed with complex empyema pneumonia with surgical intervention. She is very weak from her 7 day hospital stay and is now discharging on several antibiotics, physical therapy. She has new specialist appointments. </a:t>
            </a:r>
            <a:endParaRPr lang="en" sz="2400" b="0" dirty="0">
              <a:latin typeface="Roboto"/>
              <a:ea typeface="Roboto"/>
              <a:cs typeface="Roboto"/>
            </a:endParaRPr>
          </a:p>
        </p:txBody>
      </p:sp>
      <p:pic>
        <p:nvPicPr>
          <p:cNvPr id="1326" name="Google Shape;1326;p120"/>
          <p:cNvPicPr preferRelativeResize="0"/>
          <p:nvPr/>
        </p:nvPicPr>
        <p:blipFill rotWithShape="1">
          <a:blip r:embed="rId3">
            <a:alphaModFix/>
          </a:blip>
          <a:srcRect l="20382" r="20382"/>
          <a:stretch/>
        </p:blipFill>
        <p:spPr>
          <a:xfrm>
            <a:off x="7315200" y="1"/>
            <a:ext cx="7315204" cy="8229623"/>
          </a:xfrm>
          <a:prstGeom prst="rect">
            <a:avLst/>
          </a:prstGeom>
          <a:noFill/>
          <a:ln>
            <a:noFill/>
          </a:ln>
        </p:spPr>
      </p:pic>
    </p:spTree>
    <p:extLst>
      <p:ext uri="{BB962C8B-B14F-4D97-AF65-F5344CB8AC3E}">
        <p14:creationId xmlns:p14="http://schemas.microsoft.com/office/powerpoint/2010/main" val="199599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Complex Case Management</a:t>
            </a:r>
            <a:endParaRPr sz="222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9055"/>
            <a:ext cx="2943515" cy="24545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Pain</a:t>
            </a:r>
          </a:p>
          <a:p>
            <a:pPr>
              <a:lnSpc>
                <a:spcPct val="112999"/>
              </a:lnSpc>
            </a:pPr>
            <a:endParaRPr lang="en-US" sz="2150" b="1" dirty="0">
              <a:latin typeface="Roboto"/>
              <a:ea typeface="Roboto"/>
              <a:cs typeface="Roboto"/>
            </a:endParaRPr>
          </a:p>
          <a:p>
            <a:pPr algn="ctr">
              <a:lnSpc>
                <a:spcPct val="113000"/>
              </a:lnSpc>
              <a:buClr>
                <a:schemeClr val="dk1"/>
              </a:buClr>
              <a:buSzPts val="1100"/>
            </a:pPr>
            <a:endParaRPr lang="en-US" sz="5594" b="1">
              <a:solidFill>
                <a:srgbClr val="09BFB1"/>
              </a:solidFill>
              <a:latin typeface="Roboto"/>
              <a:ea typeface="Roboto"/>
              <a:cs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69198" y="3768718"/>
            <a:ext cx="3049016" cy="3184394"/>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Activity info</a:t>
            </a:r>
          </a:p>
          <a:p>
            <a:pPr marL="342900" indent="-342900">
              <a:lnSpc>
                <a:spcPct val="112999"/>
              </a:lnSpc>
              <a:buChar char="•"/>
            </a:pPr>
            <a:r>
              <a:rPr lang="en-US" sz="2150" dirty="0">
                <a:latin typeface="Roboto"/>
                <a:ea typeface="Roboto"/>
                <a:cs typeface="Roboto"/>
              </a:rPr>
              <a:t>Discharge instructions (if available) </a:t>
            </a: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34842" y="3836533"/>
            <a:ext cx="3049016" cy="3116173"/>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New provider appointments</a:t>
            </a:r>
            <a:endParaRPr lang="en-US" sz="2150" dirty="0"/>
          </a:p>
          <a:p>
            <a:pPr marL="342900" indent="-342900">
              <a:lnSpc>
                <a:spcPct val="112999"/>
              </a:lnSpc>
              <a:buChar char="•"/>
            </a:pPr>
            <a:r>
              <a:rPr lang="en-US" sz="2150" dirty="0">
                <a:latin typeface="Roboto"/>
                <a:ea typeface="Roboto"/>
                <a:cs typeface="Roboto"/>
              </a:rPr>
              <a:t>New antibiotics entered</a:t>
            </a:r>
          </a:p>
          <a:p>
            <a:pPr marL="342900" indent="-342900">
              <a:lnSpc>
                <a:spcPct val="112999"/>
              </a:lnSpc>
              <a:buChar char="•"/>
            </a:pPr>
            <a:r>
              <a:rPr lang="en-US" sz="2150" dirty="0">
                <a:latin typeface="Roboto"/>
                <a:ea typeface="Roboto"/>
                <a:cs typeface="Roboto"/>
              </a:rPr>
              <a:t>Activity goal</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766386" y="3771034"/>
            <a:ext cx="2920268" cy="2864546"/>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50" b="1" dirty="0">
              <a:latin typeface="Roboto"/>
              <a:ea typeface="Roboto"/>
              <a:cs typeface="Roboto"/>
            </a:endParaRPr>
          </a:p>
          <a:p>
            <a:pPr marL="342900" indent="-342900">
              <a:lnSpc>
                <a:spcPct val="112999"/>
              </a:lnSpc>
              <a:buChar char="•"/>
            </a:pPr>
            <a:r>
              <a:rPr lang="en-US" sz="2150" dirty="0">
                <a:latin typeface="Roboto"/>
                <a:ea typeface="Roboto"/>
                <a:cs typeface="Roboto"/>
              </a:rPr>
              <a:t>Care Transitions- Surgical</a:t>
            </a:r>
            <a:endParaRPr lang="en-US"/>
          </a:p>
          <a:p>
            <a:pPr>
              <a:lnSpc>
                <a:spcPct val="112999"/>
              </a:lnSpc>
            </a:pPr>
            <a:endParaRPr lang="en-US" sz="2150" dirty="0">
              <a:latin typeface="Roboto"/>
              <a:ea typeface="Roboto"/>
              <a:cs typeface="Roboto"/>
            </a:endParaRPr>
          </a:p>
          <a:p>
            <a:pPr marL="342900" indent="-342900">
              <a:lnSpc>
                <a:spcPct val="112999"/>
              </a:lnSpc>
              <a:buFontTx/>
              <a:buChar char="•"/>
            </a:pPr>
            <a:r>
              <a:rPr lang="en-US" sz="2150" dirty="0">
                <a:latin typeface="Roboto"/>
                <a:ea typeface="Roboto"/>
                <a:cs typeface="Roboto"/>
              </a:rPr>
              <a:t>Supplemental- Fall Prevention</a:t>
            </a:r>
          </a:p>
          <a:p>
            <a:pPr algn="ctr">
              <a:lnSpc>
                <a:spcPct val="112999"/>
              </a:lnSpc>
              <a:buFont typeface="Arial"/>
            </a:pPr>
            <a:endParaRPr lang="en-US" b="1">
              <a:solidFill>
                <a:srgbClr val="1F2327"/>
              </a:solidFill>
              <a:latin typeface="Roboto"/>
              <a:ea typeface="Roboto"/>
              <a:cs typeface="Roboto"/>
            </a:endParaRPr>
          </a:p>
          <a:p>
            <a:pPr algn="ctr">
              <a:lnSpc>
                <a:spcPct val="113000"/>
              </a:lnSpc>
              <a:buClr>
                <a:schemeClr val="dk1"/>
              </a:buClr>
              <a:buSzPts val="1100"/>
            </a:pPr>
            <a:endParaRPr lang="en-US" sz="5594" b="1">
              <a:solidFill>
                <a:srgbClr val="CC61AD"/>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39330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29250E-0A9D-8C00-594E-9D918B7963AB}"/>
              </a:ext>
            </a:extLst>
          </p:cNvPr>
          <p:cNvSpPr>
            <a:spLocks noGrp="1"/>
          </p:cNvSpPr>
          <p:nvPr>
            <p:ph type="body" sz="quarter" idx="10"/>
          </p:nvPr>
        </p:nvSpPr>
        <p:spPr>
          <a:xfrm>
            <a:off x="4441371" y="1519692"/>
            <a:ext cx="6348845" cy="1027211"/>
          </a:xfr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US" sz="2400"/>
              <a:t>Agenda</a:t>
            </a:r>
          </a:p>
        </p:txBody>
      </p:sp>
      <p:sp>
        <p:nvSpPr>
          <p:cNvPr id="5" name="Text Placeholder 4">
            <a:extLst>
              <a:ext uri="{FF2B5EF4-FFF2-40B4-BE49-F238E27FC236}">
                <a16:creationId xmlns:a16="http://schemas.microsoft.com/office/drawing/2014/main" id="{0418A389-B354-C5C0-09D2-43E3DE01BFF5}"/>
              </a:ext>
            </a:extLst>
          </p:cNvPr>
          <p:cNvSpPr>
            <a:spLocks noGrp="1"/>
          </p:cNvSpPr>
          <p:nvPr>
            <p:ph type="body" sz="quarter" idx="11"/>
          </p:nvPr>
        </p:nvSpPr>
        <p:spPr>
          <a:xfrm>
            <a:off x="4441371" y="2033297"/>
            <a:ext cx="8407853" cy="4499693"/>
          </a:xfrm>
        </p:spPr>
        <p:txBody>
          <a:bodyPr vert="horz"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indent="0">
              <a:buNone/>
            </a:pPr>
            <a:endParaRPr lang="en-US" sz="2200" dirty="0"/>
          </a:p>
          <a:p>
            <a:r>
              <a:rPr lang="en-US" sz="2200" dirty="0"/>
              <a:t>Care Manager Journey Review</a:t>
            </a:r>
          </a:p>
          <a:p>
            <a:r>
              <a:rPr lang="en-US" sz="2200" dirty="0"/>
              <a:t>Activate Best Practices</a:t>
            </a:r>
          </a:p>
          <a:p>
            <a:r>
              <a:rPr lang="en-US" sz="2200" dirty="0"/>
              <a:t>Activation &amp; Engagement Framework Overview </a:t>
            </a:r>
          </a:p>
          <a:p>
            <a:r>
              <a:rPr lang="en-US" sz="2200" dirty="0"/>
              <a:t>Activating your Members- by Team</a:t>
            </a:r>
          </a:p>
          <a:p>
            <a:pPr marL="548640" lvl="1" indent="0">
              <a:buNone/>
            </a:pPr>
            <a:r>
              <a:rPr lang="en-US" sz="2200" dirty="0"/>
              <a:t> </a:t>
            </a:r>
          </a:p>
          <a:p>
            <a:pPr marL="0" indent="0">
              <a:buNone/>
            </a:pPr>
            <a:r>
              <a:rPr lang="en-US" sz="2200" dirty="0"/>
              <a:t> </a:t>
            </a:r>
          </a:p>
          <a:p>
            <a:endParaRPr lang="en-US" sz="2200" dirty="0"/>
          </a:p>
          <a:p>
            <a:pPr marL="548640" lvl="1" indent="0">
              <a:buNone/>
            </a:pPr>
            <a:endParaRPr lang="en-US" sz="2200" dirty="0"/>
          </a:p>
          <a:p>
            <a:pPr marL="0" indent="0">
              <a:buNone/>
            </a:pPr>
            <a:endParaRPr lang="en-US" sz="2200" dirty="0"/>
          </a:p>
          <a:p>
            <a:endParaRPr lang="en-US" sz="2200" dirty="0"/>
          </a:p>
          <a:p>
            <a:endParaRPr lang="en-US" sz="2200" dirty="0"/>
          </a:p>
          <a:p>
            <a:endParaRPr lang="en-US" dirty="0"/>
          </a:p>
        </p:txBody>
      </p:sp>
    </p:spTree>
    <p:extLst>
      <p:ext uri="{BB962C8B-B14F-4D97-AF65-F5344CB8AC3E}">
        <p14:creationId xmlns:p14="http://schemas.microsoft.com/office/powerpoint/2010/main" val="395412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Google Shape;1306;p117">
            <a:extLst>
              <a:ext uri="{FF2B5EF4-FFF2-40B4-BE49-F238E27FC236}">
                <a16:creationId xmlns:a16="http://schemas.microsoft.com/office/drawing/2014/main" id="{866FC0C9-0540-9A9A-EF26-89FFF3424B75}"/>
              </a:ext>
            </a:extLst>
          </p:cNvPr>
          <p:cNvSpPr txBox="1">
            <a:spLocks noGrp="1"/>
          </p:cNvSpPr>
          <p:nvPr>
            <p:ph type="title"/>
          </p:nvPr>
        </p:nvSpPr>
        <p:spPr>
          <a:xfrm>
            <a:off x="865963" y="1922303"/>
            <a:ext cx="5576156" cy="4385279"/>
          </a:xfrm>
          <a:prstGeom prst="rect">
            <a:avLst/>
          </a:prstGeom>
          <a:noFill/>
          <a:ln>
            <a:noFill/>
          </a:ln>
        </p:spPr>
        <p:txBody>
          <a:bodyPr vert="horz" wrap="square" lIns="146278" tIns="73122" rIns="146278" bIns="73122"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20">
                <a:latin typeface="Roboto"/>
              </a:rPr>
              <a:t>Roger, 63, is diabetic who doesn’t communicate his blood sugar readings. He expressed interest in setting some goals that he shared with you but says he’ll probably forget about them. He enjoys connecting with you but he says he’s so busy that he sometimes does not have the time for a call. </a:t>
            </a:r>
            <a:endParaRPr lang="en-US">
              <a:latin typeface="Roboto"/>
            </a:endParaRPr>
          </a:p>
        </p:txBody>
      </p:sp>
      <p:pic>
        <p:nvPicPr>
          <p:cNvPr id="3" name="Google Shape;1307;p117">
            <a:extLst>
              <a:ext uri="{FF2B5EF4-FFF2-40B4-BE49-F238E27FC236}">
                <a16:creationId xmlns:a16="http://schemas.microsoft.com/office/drawing/2014/main" id="{42492838-F2E2-14E8-261A-AF8D956173D7}"/>
              </a:ext>
            </a:extLst>
          </p:cNvPr>
          <p:cNvPicPr>
            <a:picLocks noChangeAspect="1"/>
          </p:cNvPicPr>
          <p:nvPr/>
        </p:nvPicPr>
        <p:blipFill>
          <a:blip r:embed="rId3">
            <a:alphaModFix/>
          </a:blip>
          <a:srcRect/>
          <a:stretch>
            <a:fillRect/>
          </a:stretch>
        </p:blipFill>
        <p:spPr>
          <a:xfrm>
            <a:off x="7315204" y="0"/>
            <a:ext cx="7308455" cy="8229622"/>
          </a:xfrm>
          <a:prstGeom prst="rect">
            <a:avLst/>
          </a:prstGeom>
          <a:noFill/>
          <a:ln cap="flat">
            <a:noFill/>
          </a:ln>
        </p:spPr>
      </p:pic>
    </p:spTree>
    <p:extLst>
      <p:ext uri="{BB962C8B-B14F-4D97-AF65-F5344CB8AC3E}">
        <p14:creationId xmlns:p14="http://schemas.microsoft.com/office/powerpoint/2010/main" val="292930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Disease Management</a:t>
            </a:r>
            <a:endParaRPr sz="220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9055"/>
            <a:ext cx="2943515" cy="24545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Blood sugar</a:t>
            </a:r>
          </a:p>
          <a:p>
            <a:pPr marL="0" lvl="0" indent="0" algn="ctr" rtl="0">
              <a:lnSpc>
                <a:spcPct val="113000"/>
              </a:lnSpc>
              <a:spcBef>
                <a:spcPts val="0"/>
              </a:spcBef>
              <a:spcAft>
                <a:spcPts val="0"/>
              </a:spcAft>
              <a:buClr>
                <a:schemeClr val="dk1"/>
              </a:buClr>
              <a:buSzPts val="1100"/>
              <a:buFont typeface="Arial"/>
              <a:buNone/>
            </a:pPr>
            <a:endParaRPr sz="5594" b="1">
              <a:solidFill>
                <a:srgbClr val="09BFB1"/>
              </a:solidFill>
              <a:latin typeface="Roboto"/>
              <a:ea typeface="Roboto"/>
              <a:cs typeface="Roboto"/>
              <a:sym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46146" y="3784086"/>
            <a:ext cx="3049016" cy="2546620"/>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3000"/>
              </a:lnSpc>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Goals </a:t>
            </a:r>
          </a:p>
          <a:p>
            <a:pPr marL="342900" indent="-342900">
              <a:lnSpc>
                <a:spcPct val="112999"/>
              </a:lnSpc>
              <a:buChar char="•"/>
            </a:pPr>
            <a:endParaRPr lang="en-US" sz="2160" b="1">
              <a:solidFill>
                <a:schemeClr val="tx1"/>
              </a:solidFill>
              <a:latin typeface="Roboto"/>
              <a:ea typeface="Roboto"/>
              <a:cs typeface="Roboto"/>
            </a:endParaRP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34842" y="3836533"/>
            <a:ext cx="3049016" cy="3116173"/>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New provider appointments</a:t>
            </a:r>
            <a:endParaRPr lang="en-US" sz="2150" dirty="0"/>
          </a:p>
          <a:p>
            <a:pPr marL="342900" indent="-342900">
              <a:lnSpc>
                <a:spcPct val="112999"/>
              </a:lnSpc>
              <a:buChar char="•"/>
            </a:pPr>
            <a:r>
              <a:rPr lang="en-US" sz="2150" dirty="0">
                <a:latin typeface="Roboto"/>
                <a:ea typeface="Roboto"/>
                <a:cs typeface="Roboto"/>
              </a:rPr>
              <a:t>Encourage medications</a:t>
            </a:r>
          </a:p>
          <a:p>
            <a:pPr marL="342900" indent="-342900">
              <a:lnSpc>
                <a:spcPct val="112999"/>
              </a:lnSpc>
              <a:buChar char="•"/>
            </a:pPr>
            <a:r>
              <a:rPr lang="en-US" sz="2150" dirty="0">
                <a:latin typeface="Roboto"/>
                <a:ea typeface="Roboto"/>
                <a:cs typeface="Roboto"/>
              </a:rPr>
              <a:t>Enter goals</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828379" y="3802030"/>
            <a:ext cx="2943515" cy="2546831"/>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Diabetic Program</a:t>
            </a:r>
            <a:endParaRPr lang="en-US" sz="2150" dirty="0"/>
          </a:p>
          <a:p>
            <a:pPr marL="342900" lvl="0" indent="-342900">
              <a:lnSpc>
                <a:spcPct val="112999"/>
              </a:lnSpc>
              <a:spcBef>
                <a:spcPts val="0"/>
              </a:spcBef>
              <a:spcAft>
                <a:spcPts val="0"/>
              </a:spcAft>
              <a:buFont typeface="Arial"/>
              <a:buChar char="•"/>
            </a:pPr>
            <a:endParaRPr lang="en-US" sz="2150" dirty="0">
              <a:latin typeface="Roboto"/>
              <a:ea typeface="Roboto"/>
              <a:cs typeface="Roboto"/>
            </a:endParaRPr>
          </a:p>
          <a:p>
            <a:pPr marL="342900" indent="-342900">
              <a:lnSpc>
                <a:spcPct val="112999"/>
              </a:lnSpc>
              <a:buChar char="•"/>
            </a:pPr>
            <a:r>
              <a:rPr lang="en-US" sz="2150" dirty="0">
                <a:latin typeface="Roboto"/>
                <a:ea typeface="Roboto"/>
                <a:cs typeface="Roboto"/>
              </a:rPr>
              <a:t>Lifestyle: Managing Stress or Physical Activity </a:t>
            </a:r>
          </a:p>
          <a:p>
            <a:pPr algn="ctr">
              <a:lnSpc>
                <a:spcPct val="112999"/>
              </a:lnSpc>
            </a:pPr>
            <a:endParaRPr lang="en-US" sz="2160" b="1">
              <a:solidFill>
                <a:srgbClr val="1F2327"/>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41090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Google Shape;1331;p121">
            <a:extLst>
              <a:ext uri="{FF2B5EF4-FFF2-40B4-BE49-F238E27FC236}">
                <a16:creationId xmlns:a16="http://schemas.microsoft.com/office/drawing/2014/main" id="{A94B1A90-5ABF-4FE1-2706-F46805FDB090}"/>
              </a:ext>
            </a:extLst>
          </p:cNvPr>
          <p:cNvSpPr txBox="1">
            <a:spLocks noGrp="1"/>
          </p:cNvSpPr>
          <p:nvPr>
            <p:ph type="title"/>
          </p:nvPr>
        </p:nvSpPr>
        <p:spPr>
          <a:xfrm>
            <a:off x="936341" y="1927647"/>
            <a:ext cx="5481605" cy="4381439"/>
          </a:xfrm>
          <a:prstGeom prst="rect">
            <a:avLst/>
          </a:prstGeom>
          <a:noFill/>
          <a:ln>
            <a:noFill/>
          </a:ln>
        </p:spPr>
        <p:txBody>
          <a:bodyPr vert="horz" wrap="square" lIns="146278" tIns="73122" rIns="146278" bIns="73122"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sz="2520" b="0">
                <a:latin typeface="Roboto"/>
              </a:rPr>
              <a:t>Lorena is 70 scheduled for </a:t>
            </a:r>
            <a:r>
              <a:rPr lang="en-US" sz="2520" b="0">
                <a:highlight>
                  <a:srgbClr val="FFFFFF"/>
                </a:highlight>
                <a:latin typeface="Roboto"/>
              </a:rPr>
              <a:t>an elective hip replacement. S</a:t>
            </a:r>
            <a:r>
              <a:rPr lang="en-US" sz="2520" b="0">
                <a:latin typeface="Roboto"/>
              </a:rPr>
              <a:t>he has been given a lot of information about a care plan but is scared she won’t remember it all and losing the all the papers she was given.</a:t>
            </a:r>
          </a:p>
        </p:txBody>
      </p:sp>
      <p:pic>
        <p:nvPicPr>
          <p:cNvPr id="3" name="Google Shape;1332;p121">
            <a:extLst>
              <a:ext uri="{FF2B5EF4-FFF2-40B4-BE49-F238E27FC236}">
                <a16:creationId xmlns:a16="http://schemas.microsoft.com/office/drawing/2014/main" id="{7614DA10-E1CC-CD0F-D6B5-4CDBCE061110}"/>
              </a:ext>
            </a:extLst>
          </p:cNvPr>
          <p:cNvPicPr>
            <a:picLocks noChangeAspect="1"/>
          </p:cNvPicPr>
          <p:nvPr/>
        </p:nvPicPr>
        <p:blipFill>
          <a:blip r:embed="rId3">
            <a:alphaModFix/>
          </a:blip>
          <a:srcRect l="8021" r="20455"/>
          <a:stretch>
            <a:fillRect/>
          </a:stretch>
        </p:blipFill>
        <p:spPr>
          <a:xfrm>
            <a:off x="7315204" y="0"/>
            <a:ext cx="7315204" cy="8229622"/>
          </a:xfrm>
          <a:prstGeom prst="rect">
            <a:avLst/>
          </a:prstGeom>
          <a:noFill/>
          <a:ln cap="flat">
            <a:noFill/>
          </a:ln>
        </p:spPr>
      </p:pic>
    </p:spTree>
    <p:extLst>
      <p:ext uri="{BB962C8B-B14F-4D97-AF65-F5344CB8AC3E}">
        <p14:creationId xmlns:p14="http://schemas.microsoft.com/office/powerpoint/2010/main" val="268028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Care Transitions</a:t>
            </a:r>
            <a:endParaRPr sz="220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1371"/>
            <a:ext cx="2943515" cy="22624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Pain</a:t>
            </a:r>
          </a:p>
          <a:p>
            <a:pPr marL="0" lvl="0" indent="0" algn="ctr" rtl="0">
              <a:lnSpc>
                <a:spcPct val="113000"/>
              </a:lnSpc>
              <a:spcBef>
                <a:spcPts val="0"/>
              </a:spcBef>
              <a:spcAft>
                <a:spcPts val="0"/>
              </a:spcAft>
              <a:buClr>
                <a:schemeClr val="dk1"/>
              </a:buClr>
              <a:buSzPts val="1100"/>
              <a:buFont typeface="Arial"/>
              <a:buNone/>
            </a:pPr>
            <a:endParaRPr sz="5594" b="1">
              <a:solidFill>
                <a:srgbClr val="09BFB1"/>
              </a:solidFill>
              <a:latin typeface="Roboto"/>
              <a:ea typeface="Roboto"/>
              <a:cs typeface="Roboto"/>
              <a:sym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69198" y="3768718"/>
            <a:ext cx="3049016" cy="3184394"/>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Activity info</a:t>
            </a:r>
          </a:p>
          <a:p>
            <a:pPr marL="342900" indent="-342900">
              <a:lnSpc>
                <a:spcPct val="112999"/>
              </a:lnSpc>
              <a:buChar char="•"/>
            </a:pPr>
            <a:r>
              <a:rPr lang="en-US" sz="2150" dirty="0">
                <a:latin typeface="Roboto"/>
                <a:ea typeface="Roboto"/>
                <a:cs typeface="Roboto"/>
              </a:rPr>
              <a:t>Discharge instructions (if available) </a:t>
            </a: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04106" y="3828849"/>
            <a:ext cx="3049016" cy="2808812"/>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50" dirty="0">
              <a:latin typeface="Roboto"/>
              <a:ea typeface="Roboto"/>
              <a:cs typeface="Roboto"/>
            </a:endParaRPr>
          </a:p>
          <a:p>
            <a:pPr marL="342900" indent="-342900">
              <a:lnSpc>
                <a:spcPct val="112999"/>
              </a:lnSpc>
              <a:buChar char="•"/>
            </a:pPr>
            <a:r>
              <a:rPr lang="en-US" sz="2150" dirty="0">
                <a:latin typeface="Roboto"/>
                <a:ea typeface="Roboto"/>
                <a:cs typeface="Roboto"/>
              </a:rPr>
              <a:t>Provider appointments</a:t>
            </a:r>
            <a:endParaRPr lang="en-US" sz="2150" dirty="0"/>
          </a:p>
          <a:p>
            <a:pPr marL="342900" indent="-342900">
              <a:lnSpc>
                <a:spcPct val="112999"/>
              </a:lnSpc>
              <a:buChar char="•"/>
            </a:pPr>
            <a:r>
              <a:rPr lang="en-US" sz="2150" dirty="0">
                <a:latin typeface="Roboto"/>
                <a:ea typeface="Roboto"/>
                <a:cs typeface="Roboto"/>
              </a:rPr>
              <a:t>Pain medications</a:t>
            </a:r>
          </a:p>
          <a:p>
            <a:pPr marL="342900" indent="-342900">
              <a:lnSpc>
                <a:spcPct val="112999"/>
              </a:lnSpc>
              <a:buChar char="•"/>
            </a:pPr>
            <a:r>
              <a:rPr lang="en-US" sz="2150" dirty="0">
                <a:latin typeface="Roboto"/>
                <a:ea typeface="Roboto"/>
                <a:cs typeface="Roboto"/>
              </a:rPr>
              <a:t>Activity goal</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797383" y="3771034"/>
            <a:ext cx="3005507" cy="2864546"/>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50" b="1" dirty="0">
              <a:latin typeface="Roboto"/>
              <a:ea typeface="Roboto"/>
              <a:cs typeface="Roboto"/>
            </a:endParaRPr>
          </a:p>
          <a:p>
            <a:pPr marL="342900" indent="-342900">
              <a:lnSpc>
                <a:spcPct val="112999"/>
              </a:lnSpc>
              <a:buChar char="•"/>
            </a:pPr>
            <a:r>
              <a:rPr lang="en-US" sz="2150" dirty="0">
                <a:latin typeface="Roboto"/>
                <a:ea typeface="Roboto"/>
                <a:cs typeface="Roboto"/>
              </a:rPr>
              <a:t>Care Transitions- Surgical</a:t>
            </a:r>
            <a:endParaRPr lang="en-US"/>
          </a:p>
          <a:p>
            <a:pPr marL="342900" lvl="0" indent="-342900">
              <a:lnSpc>
                <a:spcPct val="112999"/>
              </a:lnSpc>
              <a:spcBef>
                <a:spcPts val="0"/>
              </a:spcBef>
              <a:spcAft>
                <a:spcPts val="0"/>
              </a:spcAft>
              <a:buFontTx/>
              <a:buChar char="•"/>
            </a:pPr>
            <a:endParaRPr lang="en-US" sz="2150" dirty="0">
              <a:latin typeface="Roboto"/>
              <a:ea typeface="Roboto"/>
              <a:cs typeface="Roboto"/>
            </a:endParaRPr>
          </a:p>
          <a:p>
            <a:pPr marL="342900" indent="-342900">
              <a:lnSpc>
                <a:spcPct val="112999"/>
              </a:lnSpc>
              <a:buFontTx/>
              <a:buChar char="•"/>
            </a:pPr>
            <a:r>
              <a:rPr lang="en-US" sz="2150" dirty="0">
                <a:latin typeface="Roboto"/>
                <a:ea typeface="Roboto"/>
                <a:cs typeface="Roboto"/>
              </a:rPr>
              <a:t>Supplemental- Fall prevention</a:t>
            </a:r>
          </a:p>
          <a:p>
            <a:pPr algn="ctr">
              <a:lnSpc>
                <a:spcPct val="112999"/>
              </a:lnSpc>
              <a:buFont typeface="Arial"/>
            </a:pPr>
            <a:endParaRPr lang="en-US" b="1">
              <a:solidFill>
                <a:srgbClr val="1F2327"/>
              </a:solidFill>
              <a:latin typeface="Roboto"/>
              <a:ea typeface="Roboto"/>
              <a:cs typeface="Roboto"/>
            </a:endParaRPr>
          </a:p>
          <a:p>
            <a:pPr algn="ctr">
              <a:lnSpc>
                <a:spcPct val="113000"/>
              </a:lnSpc>
              <a:buClr>
                <a:schemeClr val="dk1"/>
              </a:buClr>
              <a:buSzPts val="1100"/>
            </a:pPr>
            <a:endParaRPr lang="en-US" sz="5594" b="1">
              <a:solidFill>
                <a:srgbClr val="CC61AD"/>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29686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13"/>
          <p:cNvSpPr txBox="1">
            <a:spLocks noGrp="1"/>
          </p:cNvSpPr>
          <p:nvPr>
            <p:ph type="title"/>
          </p:nvPr>
        </p:nvSpPr>
        <p:spPr>
          <a:xfrm>
            <a:off x="1234439" y="1929418"/>
            <a:ext cx="5183680" cy="4385280"/>
          </a:xfrm>
          <a:prstGeom prst="rect">
            <a:avLst/>
          </a:prstGeom>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400" b="0">
                <a:solidFill>
                  <a:schemeClr val="tx1"/>
                </a:solidFill>
                <a:latin typeface="Roboto"/>
              </a:rPr>
              <a:t>Ivan, 40, recently got diagnosed with asthma. He is motivated to make healthier choices. He started new medications. He wants to make healthier choices like walk every day, and lose weight.</a:t>
            </a:r>
            <a:r>
              <a:rPr lang="en" sz="2400">
                <a:latin typeface="Roboto"/>
              </a:rPr>
              <a:t> </a:t>
            </a:r>
            <a:r>
              <a:rPr lang="en" sz="2400"/>
              <a:t> </a:t>
            </a:r>
            <a:endParaRPr sz="2400"/>
          </a:p>
        </p:txBody>
      </p:sp>
      <p:sp>
        <p:nvSpPr>
          <p:cNvPr id="1279" name="Google Shape;1279;p113"/>
          <p:cNvSpPr>
            <a:spLocks noGrp="1"/>
          </p:cNvSpPr>
          <p:nvPr>
            <p:ph type="pic" idx="2"/>
          </p:nvPr>
        </p:nvSpPr>
        <p:spPr>
          <a:xfrm>
            <a:off x="7315201" y="23351"/>
            <a:ext cx="7315200" cy="8198400"/>
          </a:xfrm>
          <a:prstGeom prst="rect">
            <a:avLst/>
          </a:prstGeom>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a:p>
        </p:txBody>
      </p:sp>
      <p:pic>
        <p:nvPicPr>
          <p:cNvPr id="1280" name="Google Shape;1280;p113"/>
          <p:cNvPicPr preferRelativeResize="0"/>
          <p:nvPr/>
        </p:nvPicPr>
        <p:blipFill>
          <a:blip r:embed="rId3">
            <a:alphaModFix/>
          </a:blip>
          <a:stretch>
            <a:fillRect/>
          </a:stretch>
        </p:blipFill>
        <p:spPr>
          <a:xfrm>
            <a:off x="7354241" y="-44079"/>
            <a:ext cx="7315199" cy="8273678"/>
          </a:xfrm>
          <a:prstGeom prst="rect">
            <a:avLst/>
          </a:prstGeom>
          <a:noFill/>
          <a:ln>
            <a:noFill/>
          </a:ln>
        </p:spPr>
      </p:pic>
    </p:spTree>
    <p:extLst>
      <p:ext uri="{BB962C8B-B14F-4D97-AF65-F5344CB8AC3E}">
        <p14:creationId xmlns:p14="http://schemas.microsoft.com/office/powerpoint/2010/main" val="2895371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Health Coaching</a:t>
            </a:r>
            <a:endParaRPr sz="220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9055"/>
            <a:ext cx="2943515" cy="24545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weekly weight</a:t>
            </a:r>
          </a:p>
          <a:p>
            <a:pPr marL="0" lvl="0" indent="0" algn="ctr" rtl="0">
              <a:lnSpc>
                <a:spcPct val="113000"/>
              </a:lnSpc>
              <a:spcBef>
                <a:spcPts val="0"/>
              </a:spcBef>
              <a:spcAft>
                <a:spcPts val="0"/>
              </a:spcAft>
              <a:buClr>
                <a:schemeClr val="dk1"/>
              </a:buClr>
              <a:buSzPts val="1100"/>
              <a:buFont typeface="Arial"/>
              <a:buNone/>
            </a:pPr>
            <a:endParaRPr sz="5594" b="1">
              <a:solidFill>
                <a:srgbClr val="09BFB1"/>
              </a:solidFill>
              <a:latin typeface="Roboto"/>
              <a:ea typeface="Roboto"/>
              <a:cs typeface="Roboto"/>
              <a:sym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69198" y="3768718"/>
            <a:ext cx="3049016" cy="3184394"/>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Goals – physical activity/weight goals</a:t>
            </a:r>
          </a:p>
          <a:p>
            <a:pPr marL="342900" indent="-342900">
              <a:lnSpc>
                <a:spcPct val="112999"/>
              </a:lnSpc>
              <a:buChar char="•"/>
            </a:pPr>
            <a:endParaRPr lang="en-US" sz="2160" b="1">
              <a:solidFill>
                <a:schemeClr val="tx1"/>
              </a:solidFill>
              <a:latin typeface="Roboto"/>
              <a:ea typeface="Roboto"/>
              <a:cs typeface="Roboto"/>
            </a:endParaRP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34842" y="3836533"/>
            <a:ext cx="3049016" cy="3116173"/>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Provider appointments</a:t>
            </a:r>
            <a:endParaRPr lang="en-US" sz="2150" dirty="0"/>
          </a:p>
          <a:p>
            <a:pPr marL="342900" indent="-342900">
              <a:lnSpc>
                <a:spcPct val="112999"/>
              </a:lnSpc>
              <a:buChar char="•"/>
            </a:pPr>
            <a:r>
              <a:rPr lang="en-US" sz="2150" dirty="0">
                <a:latin typeface="Roboto"/>
                <a:ea typeface="Roboto"/>
                <a:cs typeface="Roboto"/>
              </a:rPr>
              <a:t>Encourage entering new medications</a:t>
            </a:r>
          </a:p>
          <a:p>
            <a:pPr marL="342900" indent="-342900">
              <a:lnSpc>
                <a:spcPct val="112999"/>
              </a:lnSpc>
              <a:buChar char="•"/>
            </a:pPr>
            <a:r>
              <a:rPr lang="en-US" sz="2150" dirty="0">
                <a:latin typeface="Roboto"/>
                <a:ea typeface="Roboto"/>
                <a:cs typeface="Roboto"/>
              </a:rPr>
              <a:t>Enter weight goals</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828379" y="3802030"/>
            <a:ext cx="2943515" cy="2546831"/>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Asthma Program</a:t>
            </a:r>
            <a:endParaRPr lang="en-US" sz="2150" dirty="0"/>
          </a:p>
          <a:p>
            <a:pPr marL="342900" lvl="0" indent="-342900">
              <a:lnSpc>
                <a:spcPct val="112999"/>
              </a:lnSpc>
              <a:spcBef>
                <a:spcPts val="0"/>
              </a:spcBef>
              <a:spcAft>
                <a:spcPts val="0"/>
              </a:spcAft>
              <a:buFont typeface="Arial"/>
              <a:buChar char="•"/>
            </a:pPr>
            <a:endParaRPr lang="en-US" sz="2150" dirty="0">
              <a:latin typeface="Roboto"/>
              <a:ea typeface="Roboto"/>
              <a:cs typeface="Roboto"/>
            </a:endParaRPr>
          </a:p>
          <a:p>
            <a:pPr marL="342900" indent="-342900">
              <a:lnSpc>
                <a:spcPct val="112999"/>
              </a:lnSpc>
              <a:buChar char="•"/>
            </a:pPr>
            <a:r>
              <a:rPr lang="en-US" sz="2150" dirty="0">
                <a:latin typeface="Roboto"/>
                <a:ea typeface="Roboto"/>
                <a:cs typeface="Roboto"/>
              </a:rPr>
              <a:t>Lifestyle: Physical activity, weight management.</a:t>
            </a:r>
            <a:r>
              <a:rPr lang="en-US" sz="2150" b="1" dirty="0">
                <a:latin typeface="Roboto"/>
                <a:ea typeface="Roboto"/>
                <a:cs typeface="Roboto"/>
              </a:rPr>
              <a:t> </a:t>
            </a:r>
          </a:p>
          <a:p>
            <a:pPr algn="ctr">
              <a:lnSpc>
                <a:spcPct val="112999"/>
              </a:lnSpc>
            </a:pPr>
            <a:endParaRPr lang="en-US" sz="2160" b="1">
              <a:solidFill>
                <a:srgbClr val="1F2327"/>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32735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p:txBody>
          <a:bodyPr vert="horz" lIns="91440" tIns="45720" rIns="91440" bIns="45720" rtlCol="0" anchor="t">
            <a:spAutoFit/>
          </a:bodyPr>
          <a:lstStyle/>
          <a:p>
            <a:r>
              <a:rPr lang="en-US">
                <a:latin typeface="Arial Nova Light"/>
              </a:rPr>
              <a:t>Questions?</a:t>
            </a:r>
            <a:endParaRPr lang="en-US"/>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26</a:t>
            </a:fld>
            <a:endParaRPr lang="en-US"/>
          </a:p>
        </p:txBody>
      </p:sp>
    </p:spTree>
    <p:extLst>
      <p:ext uri="{BB962C8B-B14F-4D97-AF65-F5344CB8AC3E}">
        <p14:creationId xmlns:p14="http://schemas.microsoft.com/office/powerpoint/2010/main" val="240093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83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cxnSp>
        <p:nvCxnSpPr>
          <p:cNvPr id="218" name="Google Shape;218;p40"/>
          <p:cNvCxnSpPr/>
          <p:nvPr/>
        </p:nvCxnSpPr>
        <p:spPr>
          <a:xfrm>
            <a:off x="-38760" y="5522061"/>
            <a:ext cx="14669280" cy="480"/>
          </a:xfrm>
          <a:prstGeom prst="straightConnector1">
            <a:avLst/>
          </a:prstGeom>
          <a:noFill/>
          <a:ln w="38100" cap="flat" cmpd="sng">
            <a:solidFill>
              <a:srgbClr val="D9E3E7"/>
            </a:solidFill>
            <a:prstDash val="solid"/>
            <a:round/>
            <a:headEnd type="none" w="sm" len="sm"/>
            <a:tailEnd type="none" w="sm" len="sm"/>
          </a:ln>
        </p:spPr>
      </p:cxnSp>
      <p:cxnSp>
        <p:nvCxnSpPr>
          <p:cNvPr id="219" name="Google Shape;219;p40"/>
          <p:cNvCxnSpPr/>
          <p:nvPr/>
        </p:nvCxnSpPr>
        <p:spPr>
          <a:xfrm flipH="1">
            <a:off x="2304000" y="3336098"/>
            <a:ext cx="1920" cy="2134560"/>
          </a:xfrm>
          <a:prstGeom prst="straightConnector1">
            <a:avLst/>
          </a:prstGeom>
          <a:noFill/>
          <a:ln w="38100" cap="flat" cmpd="sng">
            <a:solidFill>
              <a:srgbClr val="D9E3E7"/>
            </a:solidFill>
            <a:prstDash val="solid"/>
            <a:round/>
            <a:headEnd type="none" w="sm" len="sm"/>
            <a:tailEnd type="none" w="sm" len="sm"/>
          </a:ln>
        </p:spPr>
      </p:cxnSp>
      <p:sp>
        <p:nvSpPr>
          <p:cNvPr id="220" name="Google Shape;220;p40"/>
          <p:cNvSpPr txBox="1">
            <a:spLocks noGrp="1"/>
          </p:cNvSpPr>
          <p:nvPr>
            <p:ph type="body" idx="4294967295"/>
          </p:nvPr>
        </p:nvSpPr>
        <p:spPr>
          <a:xfrm>
            <a:off x="3094892" y="2426921"/>
            <a:ext cx="2776538" cy="83502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900"/>
              <a:buFont typeface="Arial"/>
              <a:buNone/>
            </a:pPr>
            <a:r>
              <a:rPr lang="en" sz="1440">
                <a:solidFill>
                  <a:schemeClr val="accent1"/>
                </a:solidFill>
                <a:latin typeface="Roboto"/>
                <a:ea typeface="Roboto"/>
                <a:cs typeface="Roboto"/>
                <a:sym typeface="Roboto"/>
              </a:rPr>
              <a:t>Provide members with a personalized value story for digital care management. </a:t>
            </a:r>
            <a:endParaRPr sz="1440" b="0" i="0" u="none" strike="noStrike" cap="none">
              <a:solidFill>
                <a:srgbClr val="0080A3"/>
              </a:solidFill>
              <a:latin typeface="Roboto"/>
              <a:ea typeface="Roboto"/>
              <a:cs typeface="Roboto"/>
              <a:sym typeface="Roboto"/>
            </a:endParaRPr>
          </a:p>
        </p:txBody>
      </p:sp>
      <p:sp>
        <p:nvSpPr>
          <p:cNvPr id="221" name="Google Shape;221;p40"/>
          <p:cNvSpPr txBox="1">
            <a:spLocks noGrp="1"/>
          </p:cNvSpPr>
          <p:nvPr>
            <p:ph type="body" idx="4294967295"/>
          </p:nvPr>
        </p:nvSpPr>
        <p:spPr>
          <a:xfrm>
            <a:off x="3938954" y="3970826"/>
            <a:ext cx="2776538" cy="1284287"/>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900"/>
              <a:buFont typeface="Arial"/>
              <a:buNone/>
            </a:pPr>
            <a:r>
              <a:rPr lang="en" sz="1440">
                <a:solidFill>
                  <a:schemeClr val="accent1"/>
                </a:solidFill>
                <a:latin typeface="Roboto"/>
                <a:ea typeface="Roboto"/>
                <a:cs typeface="Roboto"/>
                <a:sym typeface="Roboto"/>
              </a:rPr>
              <a:t>Facilitate timely member onboarding, including downloading the app and setting up their account.</a:t>
            </a:r>
            <a:endParaRPr sz="1440">
              <a:solidFill>
                <a:srgbClr val="0080A3"/>
              </a:solidFill>
              <a:latin typeface="Roboto"/>
              <a:ea typeface="Roboto"/>
              <a:cs typeface="Roboto"/>
              <a:sym typeface="Roboto"/>
            </a:endParaRPr>
          </a:p>
        </p:txBody>
      </p:sp>
      <p:sp>
        <p:nvSpPr>
          <p:cNvPr id="227" name="Google Shape;227;p40"/>
          <p:cNvSpPr txBox="1">
            <a:spLocks noGrp="1"/>
          </p:cNvSpPr>
          <p:nvPr>
            <p:ph type="body" idx="4294967295"/>
          </p:nvPr>
        </p:nvSpPr>
        <p:spPr>
          <a:xfrm>
            <a:off x="7315078" y="2129326"/>
            <a:ext cx="3868737" cy="150177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Welcome the member and curate their profile using app features and care programs to drive member engagement and retention. </a:t>
            </a:r>
            <a:endParaRPr sz="1440">
              <a:solidFill>
                <a:schemeClr val="accent1"/>
              </a:solidFill>
              <a:latin typeface="Roboto"/>
              <a:ea typeface="Roboto"/>
              <a:cs typeface="Roboto"/>
              <a:sym typeface="Roboto"/>
            </a:endParaRPr>
          </a:p>
        </p:txBody>
      </p:sp>
      <p:sp>
        <p:nvSpPr>
          <p:cNvPr id="228" name="Google Shape;228;p40"/>
          <p:cNvSpPr txBox="1">
            <a:spLocks noGrp="1"/>
          </p:cNvSpPr>
          <p:nvPr>
            <p:ph type="body" idx="4294967295"/>
          </p:nvPr>
        </p:nvSpPr>
        <p:spPr>
          <a:xfrm>
            <a:off x="8369544" y="3964842"/>
            <a:ext cx="3197225" cy="1935163"/>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Continue to engage </a:t>
            </a:r>
            <a:endParaRPr sz="1440">
              <a:solidFill>
                <a:schemeClr val="accent1"/>
              </a:solidFill>
              <a:latin typeface="Roboto"/>
              <a:ea typeface="Roboto"/>
              <a:cs typeface="Roboto"/>
              <a:sym typeface="Roboto"/>
            </a:endParaRPr>
          </a:p>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your members regularly. Address their needs through messaging, reviewing insights and updating care plan as needed.</a:t>
            </a:r>
            <a:endParaRPr sz="1440">
              <a:solidFill>
                <a:schemeClr val="accent1"/>
              </a:solidFill>
              <a:latin typeface="Roboto"/>
              <a:ea typeface="Roboto"/>
              <a:cs typeface="Roboto"/>
              <a:sym typeface="Roboto"/>
            </a:endParaRPr>
          </a:p>
        </p:txBody>
      </p:sp>
      <p:sp>
        <p:nvSpPr>
          <p:cNvPr id="230" name="Google Shape;230;p40"/>
          <p:cNvSpPr txBox="1">
            <a:spLocks noGrp="1"/>
          </p:cNvSpPr>
          <p:nvPr>
            <p:ph type="body" idx="4294967295"/>
          </p:nvPr>
        </p:nvSpPr>
        <p:spPr>
          <a:xfrm>
            <a:off x="12419013" y="2945790"/>
            <a:ext cx="2211387" cy="2106612"/>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Track and manage your overall caseload activity and engagement using the app efficiency features. </a:t>
            </a:r>
            <a:endParaRPr sz="1440">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endParaRPr sz="1440">
              <a:solidFill>
                <a:schemeClr val="accent1"/>
              </a:solidFill>
              <a:latin typeface="Roboto"/>
              <a:ea typeface="Roboto"/>
              <a:cs typeface="Roboto"/>
              <a:sym typeface="Roboto"/>
            </a:endParaRPr>
          </a:p>
        </p:txBody>
      </p:sp>
      <p:sp>
        <p:nvSpPr>
          <p:cNvPr id="232" name="Google Shape;232;p40"/>
          <p:cNvSpPr txBox="1">
            <a:spLocks noGrp="1"/>
          </p:cNvSpPr>
          <p:nvPr>
            <p:ph type="title" idx="4294967295"/>
          </p:nvPr>
        </p:nvSpPr>
        <p:spPr>
          <a:xfrm>
            <a:off x="996950" y="471488"/>
            <a:ext cx="13633450" cy="917575"/>
          </a:xfrm>
          <a:prstGeom prst="rect">
            <a:avLst/>
          </a:prstGeom>
          <a:noFill/>
          <a:ln>
            <a:noFill/>
          </a:ln>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1400"/>
              <a:buNone/>
            </a:pPr>
            <a:r>
              <a:rPr lang="en"/>
              <a:t>Care Manager Journey</a:t>
            </a:r>
            <a:endParaRPr/>
          </a:p>
        </p:txBody>
      </p:sp>
      <p:cxnSp>
        <p:nvCxnSpPr>
          <p:cNvPr id="222" name="Google Shape;222;p40"/>
          <p:cNvCxnSpPr/>
          <p:nvPr/>
        </p:nvCxnSpPr>
        <p:spPr>
          <a:xfrm>
            <a:off x="3512541" y="4694779"/>
            <a:ext cx="8160" cy="821280"/>
          </a:xfrm>
          <a:prstGeom prst="straightConnector1">
            <a:avLst/>
          </a:prstGeom>
          <a:noFill/>
          <a:ln w="38100" cap="flat" cmpd="sng">
            <a:solidFill>
              <a:srgbClr val="D9E3E7"/>
            </a:solidFill>
            <a:prstDash val="solid"/>
            <a:round/>
            <a:headEnd type="none" w="sm" len="sm"/>
            <a:tailEnd type="none" w="sm" len="sm"/>
          </a:ln>
        </p:spPr>
      </p:cxnSp>
      <p:sp>
        <p:nvSpPr>
          <p:cNvPr id="223" name="Google Shape;223;p40"/>
          <p:cNvSpPr txBox="1"/>
          <p:nvPr/>
        </p:nvSpPr>
        <p:spPr>
          <a:xfrm>
            <a:off x="0" y="4774205"/>
            <a:ext cx="2127840" cy="271200"/>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000"/>
              <a:buFont typeface="Arial"/>
              <a:buNone/>
            </a:pPr>
            <a:r>
              <a:rPr lang="en" sz="1600" b="1" i="0" u="none" strike="noStrike" cap="none">
                <a:solidFill>
                  <a:srgbClr val="000000"/>
                </a:solidFill>
                <a:latin typeface="Roboto"/>
                <a:ea typeface="Roboto"/>
                <a:cs typeface="Roboto"/>
                <a:sym typeface="Roboto"/>
              </a:rPr>
              <a:t>CARE MANAGER</a:t>
            </a:r>
            <a:endParaRPr sz="1600" b="1" i="0" u="none" strike="noStrike" cap="none">
              <a:solidFill>
                <a:srgbClr val="000000"/>
              </a:solidFill>
              <a:latin typeface="Roboto"/>
              <a:ea typeface="Roboto"/>
              <a:cs typeface="Roboto"/>
              <a:sym typeface="Roboto"/>
            </a:endParaRPr>
          </a:p>
        </p:txBody>
      </p:sp>
      <p:cxnSp>
        <p:nvCxnSpPr>
          <p:cNvPr id="224" name="Google Shape;224;p40"/>
          <p:cNvCxnSpPr/>
          <p:nvPr/>
        </p:nvCxnSpPr>
        <p:spPr>
          <a:xfrm flipH="1">
            <a:off x="6817880" y="3020451"/>
            <a:ext cx="7680" cy="2495520"/>
          </a:xfrm>
          <a:prstGeom prst="straightConnector1">
            <a:avLst/>
          </a:prstGeom>
          <a:noFill/>
          <a:ln w="38100" cap="flat" cmpd="sng">
            <a:solidFill>
              <a:srgbClr val="D9E3E7"/>
            </a:solidFill>
            <a:prstDash val="solid"/>
            <a:round/>
            <a:headEnd type="none" w="sm" len="sm"/>
            <a:tailEnd type="none" w="sm" len="sm"/>
          </a:ln>
        </p:spPr>
      </p:cxnSp>
      <p:cxnSp>
        <p:nvCxnSpPr>
          <p:cNvPr id="225" name="Google Shape;225;p40"/>
          <p:cNvCxnSpPr/>
          <p:nvPr/>
        </p:nvCxnSpPr>
        <p:spPr>
          <a:xfrm>
            <a:off x="-12920" y="5528541"/>
            <a:ext cx="14643360" cy="23520"/>
          </a:xfrm>
          <a:prstGeom prst="straightConnector1">
            <a:avLst/>
          </a:prstGeom>
          <a:noFill/>
          <a:ln w="38100" cap="flat" cmpd="sng">
            <a:solidFill>
              <a:srgbClr val="D9E3E7"/>
            </a:solidFill>
            <a:prstDash val="solid"/>
            <a:round/>
            <a:headEnd type="none" w="sm" len="sm"/>
            <a:tailEnd type="none" w="sm" len="sm"/>
          </a:ln>
        </p:spPr>
      </p:cxnSp>
      <p:cxnSp>
        <p:nvCxnSpPr>
          <p:cNvPr id="226" name="Google Shape;226;p40"/>
          <p:cNvCxnSpPr/>
          <p:nvPr/>
        </p:nvCxnSpPr>
        <p:spPr>
          <a:xfrm flipH="1">
            <a:off x="7984440" y="4496886"/>
            <a:ext cx="11040" cy="1019040"/>
          </a:xfrm>
          <a:prstGeom prst="straightConnector1">
            <a:avLst/>
          </a:prstGeom>
          <a:noFill/>
          <a:ln w="38100" cap="flat" cmpd="sng">
            <a:solidFill>
              <a:srgbClr val="D9E3E7"/>
            </a:solidFill>
            <a:prstDash val="solid"/>
            <a:round/>
            <a:headEnd type="none" w="sm" len="sm"/>
            <a:tailEnd type="none" w="sm" len="sm"/>
          </a:ln>
        </p:spPr>
      </p:cxnSp>
      <p:cxnSp>
        <p:nvCxnSpPr>
          <p:cNvPr id="229" name="Google Shape;229;p40"/>
          <p:cNvCxnSpPr/>
          <p:nvPr/>
        </p:nvCxnSpPr>
        <p:spPr>
          <a:xfrm flipH="1">
            <a:off x="11988520" y="3512597"/>
            <a:ext cx="2400" cy="2003520"/>
          </a:xfrm>
          <a:prstGeom prst="straightConnector1">
            <a:avLst/>
          </a:prstGeom>
          <a:noFill/>
          <a:ln w="38100" cap="flat" cmpd="sng">
            <a:solidFill>
              <a:srgbClr val="D9E3E7"/>
            </a:solidFill>
            <a:prstDash val="solid"/>
            <a:round/>
            <a:headEnd type="none" w="sm" len="sm"/>
            <a:tailEnd type="none" w="sm" len="sm"/>
          </a:ln>
        </p:spPr>
      </p:cxnSp>
      <p:pic>
        <p:nvPicPr>
          <p:cNvPr id="231" name="Google Shape;231;p40"/>
          <p:cNvPicPr preferRelativeResize="0"/>
          <p:nvPr/>
        </p:nvPicPr>
        <p:blipFill rotWithShape="1">
          <a:blip r:embed="rId3">
            <a:alphaModFix/>
          </a:blip>
          <a:srcRect/>
          <a:stretch/>
        </p:blipFill>
        <p:spPr>
          <a:xfrm>
            <a:off x="490781" y="3541834"/>
            <a:ext cx="1143210" cy="1284149"/>
          </a:xfrm>
          <a:prstGeom prst="rect">
            <a:avLst/>
          </a:prstGeom>
          <a:noFill/>
          <a:ln>
            <a:noFill/>
          </a:ln>
        </p:spPr>
      </p:pic>
      <p:sp>
        <p:nvSpPr>
          <p:cNvPr id="233" name="Google Shape;233;p40"/>
          <p:cNvSpPr txBox="1"/>
          <p:nvPr/>
        </p:nvSpPr>
        <p:spPr>
          <a:xfrm>
            <a:off x="3993480" y="3461563"/>
            <a:ext cx="16387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FB9259"/>
                </a:solidFill>
                <a:latin typeface="Roboto"/>
                <a:ea typeface="Roboto"/>
                <a:cs typeface="Roboto"/>
                <a:sym typeface="Roboto"/>
              </a:rPr>
              <a:t>ONBOARD</a:t>
            </a:r>
            <a:endParaRPr sz="1600">
              <a:latin typeface="Roboto"/>
              <a:ea typeface="Roboto"/>
              <a:cs typeface="Roboto"/>
              <a:sym typeface="Roboto"/>
            </a:endParaRPr>
          </a:p>
        </p:txBody>
      </p:sp>
      <p:sp>
        <p:nvSpPr>
          <p:cNvPr id="234" name="Google Shape;234;p40"/>
          <p:cNvSpPr txBox="1"/>
          <p:nvPr/>
        </p:nvSpPr>
        <p:spPr>
          <a:xfrm>
            <a:off x="12462800" y="2525109"/>
            <a:ext cx="149040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CC61AD"/>
                </a:solidFill>
                <a:latin typeface="Roboto"/>
                <a:ea typeface="Roboto"/>
                <a:cs typeface="Roboto"/>
                <a:sym typeface="Roboto"/>
              </a:rPr>
              <a:t>OPTIMIZE</a:t>
            </a:r>
            <a:endParaRPr sz="3584"/>
          </a:p>
        </p:txBody>
      </p:sp>
      <p:sp>
        <p:nvSpPr>
          <p:cNvPr id="235" name="Google Shape;235;p40"/>
          <p:cNvSpPr txBox="1"/>
          <p:nvPr/>
        </p:nvSpPr>
        <p:spPr>
          <a:xfrm>
            <a:off x="2734720" y="2044672"/>
            <a:ext cx="11083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chemeClr val="accent4"/>
                </a:solidFill>
                <a:latin typeface="Roboto"/>
                <a:ea typeface="Roboto"/>
                <a:cs typeface="Roboto"/>
                <a:sym typeface="Roboto"/>
              </a:rPr>
              <a:t>INVITE </a:t>
            </a:r>
            <a:endParaRPr sz="1600">
              <a:latin typeface="Roboto"/>
              <a:ea typeface="Roboto"/>
              <a:cs typeface="Roboto"/>
              <a:sym typeface="Roboto"/>
            </a:endParaRPr>
          </a:p>
        </p:txBody>
      </p:sp>
      <p:pic>
        <p:nvPicPr>
          <p:cNvPr id="236" name="Google Shape;236;p40"/>
          <p:cNvPicPr preferRelativeResize="0"/>
          <p:nvPr/>
        </p:nvPicPr>
        <p:blipFill>
          <a:blip r:embed="rId4">
            <a:alphaModFix/>
          </a:blip>
          <a:stretch>
            <a:fillRect/>
          </a:stretch>
        </p:blipFill>
        <p:spPr>
          <a:xfrm>
            <a:off x="1875207" y="2359343"/>
            <a:ext cx="857909" cy="857909"/>
          </a:xfrm>
          <a:prstGeom prst="rect">
            <a:avLst/>
          </a:prstGeom>
          <a:noFill/>
          <a:ln>
            <a:noFill/>
          </a:ln>
        </p:spPr>
      </p:pic>
      <p:sp>
        <p:nvSpPr>
          <p:cNvPr id="237" name="Google Shape;237;p40"/>
          <p:cNvSpPr txBox="1"/>
          <p:nvPr/>
        </p:nvSpPr>
        <p:spPr>
          <a:xfrm>
            <a:off x="7239680" y="1914832"/>
            <a:ext cx="149040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09BFB1"/>
                </a:solidFill>
                <a:latin typeface="Roboto"/>
                <a:ea typeface="Roboto"/>
                <a:cs typeface="Roboto"/>
                <a:sym typeface="Roboto"/>
              </a:rPr>
              <a:t>ACTIVATE</a:t>
            </a:r>
            <a:endParaRPr sz="1600">
              <a:solidFill>
                <a:srgbClr val="09BFB1"/>
              </a:solidFill>
              <a:latin typeface="Roboto"/>
              <a:ea typeface="Roboto"/>
              <a:cs typeface="Roboto"/>
              <a:sym typeface="Roboto"/>
            </a:endParaRPr>
          </a:p>
        </p:txBody>
      </p:sp>
      <p:pic>
        <p:nvPicPr>
          <p:cNvPr id="238" name="Google Shape;238;p40"/>
          <p:cNvPicPr preferRelativeResize="0"/>
          <p:nvPr/>
        </p:nvPicPr>
        <p:blipFill>
          <a:blip r:embed="rId5">
            <a:alphaModFix/>
          </a:blip>
          <a:stretch>
            <a:fillRect/>
          </a:stretch>
        </p:blipFill>
        <p:spPr>
          <a:xfrm>
            <a:off x="3092321" y="3755154"/>
            <a:ext cx="847050" cy="857909"/>
          </a:xfrm>
          <a:prstGeom prst="rect">
            <a:avLst/>
          </a:prstGeom>
          <a:noFill/>
          <a:ln>
            <a:noFill/>
          </a:ln>
        </p:spPr>
      </p:pic>
      <p:pic>
        <p:nvPicPr>
          <p:cNvPr id="239" name="Google Shape;239;p40"/>
          <p:cNvPicPr preferRelativeResize="0"/>
          <p:nvPr/>
        </p:nvPicPr>
        <p:blipFill>
          <a:blip r:embed="rId6">
            <a:alphaModFix/>
          </a:blip>
          <a:stretch>
            <a:fillRect/>
          </a:stretch>
        </p:blipFill>
        <p:spPr>
          <a:xfrm>
            <a:off x="6344177" y="1998063"/>
            <a:ext cx="857909" cy="857909"/>
          </a:xfrm>
          <a:prstGeom prst="rect">
            <a:avLst/>
          </a:prstGeom>
          <a:noFill/>
          <a:ln>
            <a:noFill/>
          </a:ln>
        </p:spPr>
      </p:pic>
      <p:pic>
        <p:nvPicPr>
          <p:cNvPr id="240" name="Google Shape;240;p40"/>
          <p:cNvPicPr preferRelativeResize="0"/>
          <p:nvPr/>
        </p:nvPicPr>
        <p:blipFill>
          <a:blip r:embed="rId7">
            <a:alphaModFix/>
          </a:blip>
          <a:stretch>
            <a:fillRect/>
          </a:stretch>
        </p:blipFill>
        <p:spPr>
          <a:xfrm>
            <a:off x="7560577" y="3541838"/>
            <a:ext cx="847050" cy="847050"/>
          </a:xfrm>
          <a:prstGeom prst="rect">
            <a:avLst/>
          </a:prstGeom>
          <a:noFill/>
          <a:ln>
            <a:noFill/>
          </a:ln>
        </p:spPr>
      </p:pic>
      <p:sp>
        <p:nvSpPr>
          <p:cNvPr id="241" name="Google Shape;241;p40"/>
          <p:cNvSpPr txBox="1"/>
          <p:nvPr/>
        </p:nvSpPr>
        <p:spPr>
          <a:xfrm>
            <a:off x="8409200" y="3799331"/>
            <a:ext cx="13915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976FC1"/>
                </a:solidFill>
                <a:latin typeface="Roboto"/>
                <a:ea typeface="Roboto"/>
                <a:cs typeface="Roboto"/>
                <a:sym typeface="Roboto"/>
              </a:rPr>
              <a:t>ENGAGE</a:t>
            </a:r>
            <a:endParaRPr sz="1600">
              <a:latin typeface="Roboto"/>
              <a:ea typeface="Roboto"/>
              <a:cs typeface="Roboto"/>
              <a:sym typeface="Roboto"/>
            </a:endParaRPr>
          </a:p>
        </p:txBody>
      </p:sp>
      <p:pic>
        <p:nvPicPr>
          <p:cNvPr id="242" name="Google Shape;242;p40"/>
          <p:cNvPicPr preferRelativeResize="0"/>
          <p:nvPr/>
        </p:nvPicPr>
        <p:blipFill>
          <a:blip r:embed="rId8">
            <a:alphaModFix/>
          </a:blip>
          <a:stretch>
            <a:fillRect/>
          </a:stretch>
        </p:blipFill>
        <p:spPr>
          <a:xfrm>
            <a:off x="11564398" y="2525095"/>
            <a:ext cx="857909" cy="8579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466D-A179-BC21-653C-43A562998B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1017F2-19F2-A119-A08E-1EBB37C0D34E}"/>
              </a:ext>
            </a:extLst>
          </p:cNvPr>
          <p:cNvSpPr>
            <a:spLocks noGrp="1"/>
          </p:cNvSpPr>
          <p:nvPr>
            <p:ph type="body" sz="quarter" idx="10"/>
          </p:nvPr>
        </p:nvSpPr>
        <p:spPr>
          <a:xfrm>
            <a:off x="6644546" y="2638133"/>
            <a:ext cx="7185753" cy="784830"/>
          </a:xfrm>
        </p:spPr>
        <p:txBody>
          <a:bodyPr vert="horz" wrap="square" lIns="91440" tIns="45720" rIns="91440" bIns="45720" rtlCol="0" anchor="t">
            <a:spAutoFit/>
          </a:bodyPr>
          <a:lstStyle/>
          <a:p>
            <a:r>
              <a:rPr lang="en-US" dirty="0">
                <a:latin typeface="Arial Nova Light"/>
              </a:rPr>
              <a:t>Activate Best Practices</a:t>
            </a:r>
            <a:endParaRPr lang="en-US" dirty="0"/>
          </a:p>
        </p:txBody>
      </p:sp>
      <p:sp>
        <p:nvSpPr>
          <p:cNvPr id="3" name="Text Placeholder 2">
            <a:extLst>
              <a:ext uri="{FF2B5EF4-FFF2-40B4-BE49-F238E27FC236}">
                <a16:creationId xmlns:a16="http://schemas.microsoft.com/office/drawing/2014/main" id="{141EE36F-FCB7-133E-7142-C0CEFABF1D8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FF3814F-7F82-EFBB-3419-345E78DBB17D}"/>
              </a:ext>
            </a:extLst>
          </p:cNvPr>
          <p:cNvSpPr>
            <a:spLocks noGrp="1"/>
          </p:cNvSpPr>
          <p:nvPr>
            <p:ph type="sldNum" sz="quarter" idx="14"/>
          </p:nvPr>
        </p:nvSpPr>
        <p:spPr/>
        <p:txBody>
          <a:bodyPr/>
          <a:lstStyle/>
          <a:p>
            <a:fld id="{C0D0E87D-399F-EB4E-BCA3-C2811CAA7645}" type="slidenum">
              <a:rPr lang="en-US" smtClean="0"/>
              <a:pPr/>
              <a:t>4</a:t>
            </a:fld>
            <a:endParaRPr lang="en-US"/>
          </a:p>
        </p:txBody>
      </p:sp>
    </p:spTree>
    <p:extLst>
      <p:ext uri="{BB962C8B-B14F-4D97-AF65-F5344CB8AC3E}">
        <p14:creationId xmlns:p14="http://schemas.microsoft.com/office/powerpoint/2010/main" val="160151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cxnSp>
        <p:nvCxnSpPr>
          <p:cNvPr id="2" name="Google Shape;1429;p193">
            <a:extLst>
              <a:ext uri="{FF2B5EF4-FFF2-40B4-BE49-F238E27FC236}">
                <a16:creationId xmlns:a16="http://schemas.microsoft.com/office/drawing/2014/main" id="{3F193DCE-70B9-E186-0D29-12616F945756}"/>
              </a:ext>
            </a:extLst>
          </p:cNvPr>
          <p:cNvCxnSpPr/>
          <p:nvPr/>
        </p:nvCxnSpPr>
        <p:spPr>
          <a:xfrm>
            <a:off x="-31952" y="4547589"/>
            <a:ext cx="14655709" cy="482"/>
          </a:xfrm>
          <a:prstGeom prst="straightConnector1">
            <a:avLst/>
          </a:prstGeom>
          <a:noFill/>
          <a:ln w="38103" cap="flat">
            <a:solidFill>
              <a:srgbClr val="D9E3E7"/>
            </a:solidFill>
            <a:prstDash val="solid"/>
            <a:round/>
          </a:ln>
        </p:spPr>
      </p:cxnSp>
      <p:sp>
        <p:nvSpPr>
          <p:cNvPr id="3" name="Google Shape;1430;p193">
            <a:extLst>
              <a:ext uri="{FF2B5EF4-FFF2-40B4-BE49-F238E27FC236}">
                <a16:creationId xmlns:a16="http://schemas.microsoft.com/office/drawing/2014/main" id="{9A530A8F-63CC-F809-97B7-D57E1FB9693B}"/>
              </a:ext>
            </a:extLst>
          </p:cNvPr>
          <p:cNvSpPr txBox="1">
            <a:spLocks noGrp="1"/>
          </p:cNvSpPr>
          <p:nvPr>
            <p:ph type="body" sz="quarter" idx="4294967295"/>
          </p:nvPr>
        </p:nvSpPr>
        <p:spPr>
          <a:xfrm>
            <a:off x="122774" y="5999290"/>
            <a:ext cx="3740057" cy="1771481"/>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Identify member priorities and goals. </a:t>
            </a:r>
            <a:endParaRPr lang="en-US" sz="1439" kern="0">
              <a:solidFill>
                <a:srgbClr val="0080A3"/>
              </a:solidFill>
              <a:latin typeface="Roboto"/>
              <a:ea typeface="Roboto"/>
              <a:cs typeface="Roboto"/>
            </a:endParaRPr>
          </a:p>
          <a:p>
            <a:pPr marL="0" lvl="0" indent="0">
              <a:lnSpc>
                <a:spcPct val="115000"/>
              </a:lnSpc>
              <a:spcBef>
                <a:spcPts val="0"/>
              </a:spcBef>
              <a:buNone/>
            </a:pPr>
            <a:r>
              <a:rPr lang="en-US" sz="1439" kern="0">
                <a:solidFill>
                  <a:srgbClr val="0080A3"/>
                </a:solidFill>
                <a:latin typeface="Roboto"/>
                <a:ea typeface="Roboto"/>
                <a:cs typeface="Roboto"/>
              </a:rPr>
              <a:t>Leverage the intake assessment (digital or telephonic) to develop your plan of care. Document your member's goals in the general notes section so you can always refer back to them. </a:t>
            </a:r>
          </a:p>
        </p:txBody>
      </p:sp>
      <p:cxnSp>
        <p:nvCxnSpPr>
          <p:cNvPr id="4" name="Google Shape;1431;p193">
            <a:extLst>
              <a:ext uri="{FF2B5EF4-FFF2-40B4-BE49-F238E27FC236}">
                <a16:creationId xmlns:a16="http://schemas.microsoft.com/office/drawing/2014/main" id="{2DEAA382-5EE7-3AA4-E062-175AB8244621}"/>
              </a:ext>
            </a:extLst>
          </p:cNvPr>
          <p:cNvCxnSpPr/>
          <p:nvPr/>
        </p:nvCxnSpPr>
        <p:spPr>
          <a:xfrm flipH="1">
            <a:off x="2674520" y="4583547"/>
            <a:ext cx="4313" cy="632538"/>
          </a:xfrm>
          <a:prstGeom prst="straightConnector1">
            <a:avLst/>
          </a:prstGeom>
          <a:noFill/>
          <a:ln w="38103" cap="flat">
            <a:solidFill>
              <a:srgbClr val="D9E3E7"/>
            </a:solidFill>
            <a:prstDash val="solid"/>
            <a:round/>
          </a:ln>
        </p:spPr>
      </p:cxnSp>
      <p:sp>
        <p:nvSpPr>
          <p:cNvPr id="5" name="Google Shape;1432;p193">
            <a:extLst>
              <a:ext uri="{FF2B5EF4-FFF2-40B4-BE49-F238E27FC236}">
                <a16:creationId xmlns:a16="http://schemas.microsoft.com/office/drawing/2014/main" id="{4B9EAC73-594F-0D49-F15C-B4F7B25E237A}"/>
              </a:ext>
            </a:extLst>
          </p:cNvPr>
          <p:cNvSpPr txBox="1"/>
          <p:nvPr/>
        </p:nvSpPr>
        <p:spPr>
          <a:xfrm>
            <a:off x="6769" y="3799738"/>
            <a:ext cx="2125870" cy="271434"/>
          </a:xfrm>
          <a:prstGeom prst="rect">
            <a:avLst/>
          </a:prstGeom>
          <a:noFill/>
          <a:ln cap="flat">
            <a:noFill/>
          </a:ln>
        </p:spPr>
        <p:txBody>
          <a:bodyPr vert="horz" wrap="square" lIns="146146" tIns="146146" rIns="146146" bIns="146146" anchor="t"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1" i="0" u="none" strike="noStrike" kern="1200" cap="none" spc="0" baseline="0">
                <a:solidFill>
                  <a:srgbClr val="000000"/>
                </a:solidFill>
                <a:uFillTx/>
                <a:latin typeface="Roboto"/>
                <a:ea typeface="Roboto"/>
                <a:cs typeface="Roboto"/>
              </a:rPr>
              <a:t>STAFF</a:t>
            </a:r>
          </a:p>
        </p:txBody>
      </p:sp>
      <p:cxnSp>
        <p:nvCxnSpPr>
          <p:cNvPr id="6" name="Google Shape;1433;p193">
            <a:extLst>
              <a:ext uri="{FF2B5EF4-FFF2-40B4-BE49-F238E27FC236}">
                <a16:creationId xmlns:a16="http://schemas.microsoft.com/office/drawing/2014/main" id="{86163228-3F69-83A6-A5C1-30A39B31EEC7}"/>
              </a:ext>
            </a:extLst>
          </p:cNvPr>
          <p:cNvCxnSpPr/>
          <p:nvPr/>
        </p:nvCxnSpPr>
        <p:spPr>
          <a:xfrm flipH="1">
            <a:off x="4352218" y="4541477"/>
            <a:ext cx="7681" cy="2495610"/>
          </a:xfrm>
          <a:prstGeom prst="straightConnector1">
            <a:avLst/>
          </a:prstGeom>
          <a:noFill/>
          <a:ln w="38103" cap="flat">
            <a:solidFill>
              <a:srgbClr val="D9E3E7"/>
            </a:solidFill>
            <a:prstDash val="solid"/>
            <a:round/>
          </a:ln>
        </p:spPr>
      </p:cxnSp>
      <p:cxnSp>
        <p:nvCxnSpPr>
          <p:cNvPr id="7" name="Google Shape;1434;p193">
            <a:extLst>
              <a:ext uri="{FF2B5EF4-FFF2-40B4-BE49-F238E27FC236}">
                <a16:creationId xmlns:a16="http://schemas.microsoft.com/office/drawing/2014/main" id="{9CFB96CE-A71F-A791-0712-5E4651FA9343}"/>
              </a:ext>
            </a:extLst>
          </p:cNvPr>
          <p:cNvCxnSpPr/>
          <p:nvPr/>
        </p:nvCxnSpPr>
        <p:spPr>
          <a:xfrm>
            <a:off x="-6143" y="4554073"/>
            <a:ext cx="14629813" cy="23494"/>
          </a:xfrm>
          <a:prstGeom prst="straightConnector1">
            <a:avLst/>
          </a:prstGeom>
          <a:noFill/>
          <a:ln w="38103" cap="flat">
            <a:solidFill>
              <a:srgbClr val="D9E3E7"/>
            </a:solidFill>
            <a:prstDash val="solid"/>
            <a:round/>
          </a:ln>
        </p:spPr>
      </p:cxnSp>
      <p:cxnSp>
        <p:nvCxnSpPr>
          <p:cNvPr id="8" name="Google Shape;1435;p193">
            <a:extLst>
              <a:ext uri="{FF2B5EF4-FFF2-40B4-BE49-F238E27FC236}">
                <a16:creationId xmlns:a16="http://schemas.microsoft.com/office/drawing/2014/main" id="{2484B875-A6E8-25CA-2132-DFE6FD1C2448}"/>
              </a:ext>
            </a:extLst>
          </p:cNvPr>
          <p:cNvCxnSpPr/>
          <p:nvPr/>
        </p:nvCxnSpPr>
        <p:spPr>
          <a:xfrm flipH="1">
            <a:off x="7929274" y="4583558"/>
            <a:ext cx="11028" cy="1019056"/>
          </a:xfrm>
          <a:prstGeom prst="straightConnector1">
            <a:avLst/>
          </a:prstGeom>
          <a:noFill/>
          <a:ln w="38103" cap="flat">
            <a:solidFill>
              <a:srgbClr val="D9E3E7"/>
            </a:solidFill>
            <a:prstDash val="solid"/>
            <a:round/>
          </a:ln>
        </p:spPr>
      </p:cxnSp>
      <p:sp>
        <p:nvSpPr>
          <p:cNvPr id="9" name="Google Shape;1436;p193">
            <a:extLst>
              <a:ext uri="{FF2B5EF4-FFF2-40B4-BE49-F238E27FC236}">
                <a16:creationId xmlns:a16="http://schemas.microsoft.com/office/drawing/2014/main" id="{7E33D50B-1F73-FCF4-4C52-643A88AAE13C}"/>
              </a:ext>
            </a:extLst>
          </p:cNvPr>
          <p:cNvSpPr txBox="1">
            <a:spLocks noGrp="1"/>
          </p:cNvSpPr>
          <p:nvPr>
            <p:ph type="body" sz="quarter" idx="4294967295"/>
          </p:nvPr>
        </p:nvSpPr>
        <p:spPr>
          <a:xfrm>
            <a:off x="4704160" y="5095077"/>
            <a:ext cx="2896523" cy="2460606"/>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Make a first impression. </a:t>
            </a:r>
          </a:p>
          <a:p>
            <a:pPr marL="0" lvl="0" indent="0">
              <a:lnSpc>
                <a:spcPct val="115000"/>
              </a:lnSpc>
              <a:spcBef>
                <a:spcPts val="0"/>
              </a:spcBef>
              <a:buNone/>
            </a:pPr>
            <a:r>
              <a:rPr lang="en-US" sz="1439" kern="0">
                <a:solidFill>
                  <a:srgbClr val="0080A3"/>
                </a:solidFill>
                <a:latin typeface="Roboto"/>
                <a:ea typeface="Roboto"/>
                <a:cs typeface="Roboto"/>
              </a:rPr>
              <a:t>Your welcome message is the first chance to set the tone with your member and start building your relationship. Use this message to align on goals and set expectations around how using different features in the app will help guide how you support them. </a:t>
            </a:r>
          </a:p>
        </p:txBody>
      </p:sp>
      <p:sp>
        <p:nvSpPr>
          <p:cNvPr id="10" name="Google Shape;1437;p193">
            <a:extLst>
              <a:ext uri="{FF2B5EF4-FFF2-40B4-BE49-F238E27FC236}">
                <a16:creationId xmlns:a16="http://schemas.microsoft.com/office/drawing/2014/main" id="{355E1163-FAA2-C900-D93F-209B4130B6BD}"/>
              </a:ext>
            </a:extLst>
          </p:cNvPr>
          <p:cNvSpPr txBox="1">
            <a:spLocks noGrp="1"/>
          </p:cNvSpPr>
          <p:nvPr>
            <p:ph type="body" sz="quarter" idx="4294967295"/>
          </p:nvPr>
        </p:nvSpPr>
        <p:spPr>
          <a:xfrm>
            <a:off x="8418859" y="5050320"/>
            <a:ext cx="3192887" cy="1935008"/>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Set up your member's profile. </a:t>
            </a:r>
            <a:endParaRPr lang="en-US" sz="1439" kern="0">
              <a:solidFill>
                <a:srgbClr val="0080A3"/>
              </a:solidFill>
              <a:latin typeface="Roboto"/>
              <a:ea typeface="Roboto"/>
              <a:cs typeface="Roboto"/>
            </a:endParaRPr>
          </a:p>
          <a:p>
            <a:pPr marL="0" lvl="0" indent="0">
              <a:lnSpc>
                <a:spcPct val="115000"/>
              </a:lnSpc>
              <a:spcBef>
                <a:spcPts val="0"/>
              </a:spcBef>
              <a:buNone/>
            </a:pPr>
            <a:r>
              <a:rPr lang="en-US" sz="1439" kern="0">
                <a:solidFill>
                  <a:srgbClr val="0080A3"/>
                </a:solidFill>
                <a:latin typeface="Roboto"/>
                <a:ea typeface="Roboto"/>
                <a:cs typeface="Roboto"/>
              </a:rPr>
              <a:t>Consider the member's goals and priorities to guide how you personalize the app for your member. Use of biometric programs, medication reminders, supplemental care programs, and patient instructions can lead to increased member engagement and retention. </a:t>
            </a:r>
          </a:p>
        </p:txBody>
      </p:sp>
      <p:cxnSp>
        <p:nvCxnSpPr>
          <p:cNvPr id="11" name="Google Shape;1438;p193">
            <a:extLst>
              <a:ext uri="{FF2B5EF4-FFF2-40B4-BE49-F238E27FC236}">
                <a16:creationId xmlns:a16="http://schemas.microsoft.com/office/drawing/2014/main" id="{4B93DFE9-BC95-72FD-FBB8-4501F2408F0F}"/>
              </a:ext>
            </a:extLst>
          </p:cNvPr>
          <p:cNvCxnSpPr/>
          <p:nvPr/>
        </p:nvCxnSpPr>
        <p:spPr>
          <a:xfrm flipH="1">
            <a:off x="11816695" y="4621040"/>
            <a:ext cx="2393" cy="2003590"/>
          </a:xfrm>
          <a:prstGeom prst="straightConnector1">
            <a:avLst/>
          </a:prstGeom>
          <a:noFill/>
          <a:ln w="38103" cap="flat">
            <a:solidFill>
              <a:srgbClr val="D9E3E7"/>
            </a:solidFill>
            <a:prstDash val="solid"/>
            <a:round/>
          </a:ln>
        </p:spPr>
      </p:cxnSp>
      <p:sp>
        <p:nvSpPr>
          <p:cNvPr id="12" name="Google Shape;1439;p193">
            <a:extLst>
              <a:ext uri="{FF2B5EF4-FFF2-40B4-BE49-F238E27FC236}">
                <a16:creationId xmlns:a16="http://schemas.microsoft.com/office/drawing/2014/main" id="{6C148D67-795D-530B-4028-1C29D12BE7B8}"/>
              </a:ext>
            </a:extLst>
          </p:cNvPr>
          <p:cNvSpPr txBox="1">
            <a:spLocks noGrp="1"/>
          </p:cNvSpPr>
          <p:nvPr>
            <p:ph type="body" sz="quarter" idx="4294967295"/>
          </p:nvPr>
        </p:nvSpPr>
        <p:spPr>
          <a:xfrm>
            <a:off x="12190331" y="5330981"/>
            <a:ext cx="2433262" cy="2179099"/>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Timing matters. </a:t>
            </a:r>
            <a:endParaRPr lang="en-US" sz="1439" kern="0">
              <a:solidFill>
                <a:srgbClr val="0080A3"/>
              </a:solidFill>
              <a:latin typeface="Roboto"/>
              <a:ea typeface="Roboto"/>
              <a:cs typeface="Roboto"/>
            </a:endParaRPr>
          </a:p>
          <a:p>
            <a:pPr marL="0" lvl="0" indent="0">
              <a:lnSpc>
                <a:spcPct val="115000"/>
              </a:lnSpc>
              <a:spcBef>
                <a:spcPts val="0"/>
              </a:spcBef>
              <a:buNone/>
            </a:pPr>
            <a:r>
              <a:rPr lang="en-US" sz="1439" kern="0">
                <a:solidFill>
                  <a:srgbClr val="0080A3"/>
                </a:solidFill>
                <a:latin typeface="Roboto"/>
                <a:ea typeface="Roboto"/>
                <a:cs typeface="Roboto"/>
              </a:rPr>
              <a:t>Set up your member's profile as soon as they onboard to ensure that the app is as personalized and relevant as possible. Data shows that they greatest drop off of members is in the first few days on the app. This is your window to make an impact. </a:t>
            </a:r>
            <a:endParaRPr lang="en-US" sz="1439" b="1" kern="0">
              <a:solidFill>
                <a:srgbClr val="0080A3"/>
              </a:solidFill>
              <a:latin typeface="Roboto"/>
              <a:ea typeface="Roboto"/>
              <a:cs typeface="Roboto"/>
            </a:endParaRPr>
          </a:p>
        </p:txBody>
      </p:sp>
      <p:pic>
        <p:nvPicPr>
          <p:cNvPr id="13" name="Google Shape;1440;p193">
            <a:extLst>
              <a:ext uri="{FF2B5EF4-FFF2-40B4-BE49-F238E27FC236}">
                <a16:creationId xmlns:a16="http://schemas.microsoft.com/office/drawing/2014/main" id="{7314A0F3-9334-44D3-48C2-1A91D9C50BA8}"/>
              </a:ext>
            </a:extLst>
          </p:cNvPr>
          <p:cNvPicPr>
            <a:picLocks noChangeAspect="1"/>
          </p:cNvPicPr>
          <p:nvPr/>
        </p:nvPicPr>
        <p:blipFill>
          <a:blip r:embed="rId3">
            <a:alphaModFix/>
          </a:blip>
          <a:srcRect/>
          <a:stretch>
            <a:fillRect/>
          </a:stretch>
        </p:blipFill>
        <p:spPr>
          <a:xfrm>
            <a:off x="497089" y="2567372"/>
            <a:ext cx="1144265" cy="1285331"/>
          </a:xfrm>
          <a:prstGeom prst="rect">
            <a:avLst/>
          </a:prstGeom>
          <a:noFill/>
          <a:ln cap="flat">
            <a:noFill/>
          </a:ln>
        </p:spPr>
      </p:pic>
      <p:sp>
        <p:nvSpPr>
          <p:cNvPr id="14" name="Google Shape;1441;p193">
            <a:extLst>
              <a:ext uri="{FF2B5EF4-FFF2-40B4-BE49-F238E27FC236}">
                <a16:creationId xmlns:a16="http://schemas.microsoft.com/office/drawing/2014/main" id="{A53DE5D3-3CAD-5DAC-C329-1152FE663ACF}"/>
              </a:ext>
            </a:extLst>
          </p:cNvPr>
          <p:cNvSpPr txBox="1">
            <a:spLocks noGrp="1"/>
          </p:cNvSpPr>
          <p:nvPr>
            <p:ph type="title"/>
          </p:nvPr>
        </p:nvSpPr>
        <p:spPr>
          <a:xfrm>
            <a:off x="896588" y="349418"/>
            <a:ext cx="13620349" cy="917392"/>
          </a:xfrm>
          <a:prstGeom prst="rect">
            <a:avLst/>
          </a:prstGeom>
          <a:noFill/>
          <a:ln>
            <a:noFill/>
          </a:ln>
        </p:spPr>
        <p:txBody>
          <a:bodyPr vert="horz" wrap="square" lIns="146146" tIns="73056" rIns="146146" bIns="7305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a:t>Staff Journey </a:t>
            </a:r>
          </a:p>
        </p:txBody>
      </p:sp>
      <p:sp>
        <p:nvSpPr>
          <p:cNvPr id="15" name="Google Shape;1442;p193">
            <a:extLst>
              <a:ext uri="{FF2B5EF4-FFF2-40B4-BE49-F238E27FC236}">
                <a16:creationId xmlns:a16="http://schemas.microsoft.com/office/drawing/2014/main" id="{99D36205-DB3A-D89C-D2F6-F1D2B0F271E5}"/>
              </a:ext>
            </a:extLst>
          </p:cNvPr>
          <p:cNvSpPr/>
          <p:nvPr/>
        </p:nvSpPr>
        <p:spPr>
          <a:xfrm>
            <a:off x="11326245" y="0"/>
            <a:ext cx="3297227" cy="475999"/>
          </a:xfrm>
          <a:custGeom>
            <a:avLst/>
            <a:gdLst>
              <a:gd name="f0" fmla="val w"/>
              <a:gd name="f1" fmla="val h"/>
              <a:gd name="f2" fmla="val 0"/>
              <a:gd name="f3" fmla="val 82507"/>
              <a:gd name="f4" fmla="val 11911"/>
              <a:gd name="f5" fmla="val 11621"/>
              <a:gd name="f6" fmla="*/ f0 1 82507"/>
              <a:gd name="f7" fmla="*/ f1 1 11911"/>
              <a:gd name="f8" fmla="val f2"/>
              <a:gd name="f9" fmla="val f3"/>
              <a:gd name="f10" fmla="val f4"/>
              <a:gd name="f11" fmla="+- f10 0 f8"/>
              <a:gd name="f12" fmla="+- f9 0 f8"/>
              <a:gd name="f13" fmla="*/ f12 1 82507"/>
              <a:gd name="f14" fmla="*/ f11 1 119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2507" h="11911">
                <a:moveTo>
                  <a:pt x="f2" y="f2"/>
                </a:moveTo>
                <a:lnTo>
                  <a:pt x="f5" y="f4"/>
                </a:lnTo>
                <a:lnTo>
                  <a:pt x="f3" y="f4"/>
                </a:lnTo>
                <a:lnTo>
                  <a:pt x="f3" y="f2"/>
                </a:lnTo>
                <a:close/>
              </a:path>
            </a:pathLst>
          </a:custGeom>
          <a:solidFill>
            <a:srgbClr val="09BFB1"/>
          </a:solidFill>
          <a:ln cap="flat">
            <a:noFill/>
            <a:prstDash val="solid"/>
          </a:ln>
        </p:spPr>
        <p:txBody>
          <a:bodyPr vert="horz" wrap="square" lIns="109728" tIns="54864" rIns="109728" bIns="54864"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1F2327"/>
              </a:solidFill>
              <a:uFillTx/>
              <a:latin typeface="Arial"/>
            </a:endParaRPr>
          </a:p>
        </p:txBody>
      </p:sp>
      <p:sp>
        <p:nvSpPr>
          <p:cNvPr id="16" name="Google Shape;1443;p193">
            <a:extLst>
              <a:ext uri="{FF2B5EF4-FFF2-40B4-BE49-F238E27FC236}">
                <a16:creationId xmlns:a16="http://schemas.microsoft.com/office/drawing/2014/main" id="{EA0D10DF-790D-D2D8-1800-FFB81776DF9D}"/>
              </a:ext>
            </a:extLst>
          </p:cNvPr>
          <p:cNvSpPr/>
          <p:nvPr/>
        </p:nvSpPr>
        <p:spPr>
          <a:xfrm>
            <a:off x="11837248" y="18587"/>
            <a:ext cx="2786224" cy="438791"/>
          </a:xfrm>
          <a:prstGeom prst="rect">
            <a:avLst/>
          </a:prstGeom>
          <a:noFill/>
          <a:ln cap="flat">
            <a:noFill/>
            <a:prstDash val="solid"/>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58" b="1" i="0" u="none" strike="noStrike" kern="1200" cap="none" spc="0" baseline="0">
                <a:solidFill>
                  <a:srgbClr val="FFFFFF"/>
                </a:solidFill>
                <a:uFillTx/>
                <a:latin typeface="Roboto"/>
                <a:ea typeface="Roboto"/>
                <a:cs typeface="Roboto"/>
              </a:rPr>
              <a:t>ACTIVATE</a:t>
            </a:r>
            <a:endParaRPr lang="en-US" sz="1439" b="0" i="0" u="none" strike="noStrike" kern="1200" cap="none" spc="0" baseline="0">
              <a:solidFill>
                <a:srgbClr val="FFFFFF"/>
              </a:solidFill>
              <a:uFillTx/>
              <a:latin typeface="Roboto"/>
              <a:ea typeface="Roboto"/>
              <a:cs typeface="Roboto"/>
            </a:endParaRPr>
          </a:p>
        </p:txBody>
      </p:sp>
      <p:cxnSp>
        <p:nvCxnSpPr>
          <p:cNvPr id="17" name="Google Shape;1444;p193">
            <a:extLst>
              <a:ext uri="{FF2B5EF4-FFF2-40B4-BE49-F238E27FC236}">
                <a16:creationId xmlns:a16="http://schemas.microsoft.com/office/drawing/2014/main" id="{3274D1DD-46DF-B655-0219-B57F8B777D4E}"/>
              </a:ext>
            </a:extLst>
          </p:cNvPr>
          <p:cNvCxnSpPr/>
          <p:nvPr/>
        </p:nvCxnSpPr>
        <p:spPr>
          <a:xfrm flipH="1">
            <a:off x="6818344" y="2045989"/>
            <a:ext cx="7670" cy="2495610"/>
          </a:xfrm>
          <a:prstGeom prst="straightConnector1">
            <a:avLst/>
          </a:prstGeom>
          <a:noFill/>
          <a:ln w="38103" cap="flat">
            <a:solidFill>
              <a:srgbClr val="D9E3E7"/>
            </a:solidFill>
            <a:prstDash val="solid"/>
            <a:round/>
          </a:ln>
        </p:spPr>
      </p:cxnSp>
      <p:sp>
        <p:nvSpPr>
          <p:cNvPr id="18" name="Google Shape;1445;p193">
            <a:extLst>
              <a:ext uri="{FF2B5EF4-FFF2-40B4-BE49-F238E27FC236}">
                <a16:creationId xmlns:a16="http://schemas.microsoft.com/office/drawing/2014/main" id="{B60CC06B-9FA2-3663-5E54-DFB15E0BC240}"/>
              </a:ext>
            </a:extLst>
          </p:cNvPr>
          <p:cNvSpPr txBox="1">
            <a:spLocks noGrp="1"/>
          </p:cNvSpPr>
          <p:nvPr>
            <p:ph type="body" sz="quarter" idx="4294967295"/>
          </p:nvPr>
        </p:nvSpPr>
        <p:spPr>
          <a:xfrm>
            <a:off x="7239754" y="1186236"/>
            <a:ext cx="3865223" cy="1501013"/>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kern="0">
                <a:solidFill>
                  <a:srgbClr val="0080A3"/>
                </a:solidFill>
                <a:latin typeface="Roboto"/>
                <a:ea typeface="Roboto"/>
                <a:cs typeface="Roboto"/>
              </a:rPr>
              <a:t>Welcome the member and curate their profile using app features and care programs to drive member engagement and retention. </a:t>
            </a:r>
          </a:p>
        </p:txBody>
      </p:sp>
      <p:sp>
        <p:nvSpPr>
          <p:cNvPr id="19" name="Google Shape;1446;p193">
            <a:extLst>
              <a:ext uri="{FF2B5EF4-FFF2-40B4-BE49-F238E27FC236}">
                <a16:creationId xmlns:a16="http://schemas.microsoft.com/office/drawing/2014/main" id="{DB29BAA2-0F66-9223-22CA-B2518D29A773}"/>
              </a:ext>
            </a:extLst>
          </p:cNvPr>
          <p:cNvSpPr txBox="1"/>
          <p:nvPr/>
        </p:nvSpPr>
        <p:spPr>
          <a:xfrm>
            <a:off x="7239754" y="940368"/>
            <a:ext cx="1489019" cy="611451"/>
          </a:xfrm>
          <a:prstGeom prst="rect">
            <a:avLst/>
          </a:prstGeom>
          <a:noFill/>
          <a:ln cap="flat">
            <a:noFill/>
          </a:ln>
        </p:spPr>
        <p:txBody>
          <a:bodyPr vert="horz" wrap="square" lIns="146146" tIns="146146" rIns="146146" bIns="146146" anchor="t" anchorCtr="0" compatLnSpc="1">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5000"/>
              </a:lnSpc>
              <a:spcBef>
                <a:spcPts val="0"/>
              </a:spcBef>
              <a:spcAft>
                <a:spcPts val="1596"/>
              </a:spcAft>
              <a:buNone/>
              <a:tabLst/>
              <a:defRPr sz="1800" b="0" i="0" u="none" strike="noStrike" kern="0" cap="none" spc="0" baseline="0">
                <a:solidFill>
                  <a:srgbClr val="000000"/>
                </a:solidFill>
                <a:uFillTx/>
              </a:defRPr>
            </a:pPr>
            <a:r>
              <a:rPr lang="en-US" sz="1919" b="1" i="0" u="none" strike="noStrike" kern="1200" cap="none" spc="0" baseline="0">
                <a:solidFill>
                  <a:srgbClr val="09BFB1"/>
                </a:solidFill>
                <a:uFillTx/>
                <a:latin typeface="Roboto"/>
                <a:ea typeface="Roboto"/>
                <a:cs typeface="Roboto"/>
              </a:rPr>
              <a:t>ACTIVATE</a:t>
            </a:r>
            <a:endParaRPr lang="en-US" sz="1598" b="0" i="0" u="none" strike="noStrike" kern="1200" cap="none" spc="0" baseline="0">
              <a:solidFill>
                <a:srgbClr val="09BFB1"/>
              </a:solidFill>
              <a:uFillTx/>
              <a:latin typeface="Roboto"/>
              <a:ea typeface="Roboto"/>
              <a:cs typeface="Roboto"/>
            </a:endParaRPr>
          </a:p>
        </p:txBody>
      </p:sp>
      <p:pic>
        <p:nvPicPr>
          <p:cNvPr id="20" name="Google Shape;1447;p193">
            <a:extLst>
              <a:ext uri="{FF2B5EF4-FFF2-40B4-BE49-F238E27FC236}">
                <a16:creationId xmlns:a16="http://schemas.microsoft.com/office/drawing/2014/main" id="{566DAB5F-929F-31BB-A0CB-B53F930CA606}"/>
              </a:ext>
            </a:extLst>
          </p:cNvPr>
          <p:cNvPicPr>
            <a:picLocks noChangeAspect="1"/>
          </p:cNvPicPr>
          <p:nvPr/>
        </p:nvPicPr>
        <p:blipFill>
          <a:blip r:embed="rId4">
            <a:alphaModFix/>
          </a:blip>
          <a:stretch>
            <a:fillRect/>
          </a:stretch>
        </p:blipFill>
        <p:spPr>
          <a:xfrm>
            <a:off x="6345076" y="1023598"/>
            <a:ext cx="858698" cy="858698"/>
          </a:xfrm>
          <a:prstGeom prst="rect">
            <a:avLst/>
          </a:prstGeom>
          <a:noFill/>
          <a:ln cap="flat">
            <a:noFill/>
          </a:ln>
        </p:spPr>
      </p:pic>
      <p:pic>
        <p:nvPicPr>
          <p:cNvPr id="21" name="Google Shape;1448;p193">
            <a:extLst>
              <a:ext uri="{FF2B5EF4-FFF2-40B4-BE49-F238E27FC236}">
                <a16:creationId xmlns:a16="http://schemas.microsoft.com/office/drawing/2014/main" id="{1703DDE1-311E-903E-2D02-078027B9594D}"/>
              </a:ext>
            </a:extLst>
          </p:cNvPr>
          <p:cNvPicPr>
            <a:picLocks noChangeAspect="1"/>
          </p:cNvPicPr>
          <p:nvPr/>
        </p:nvPicPr>
        <p:blipFill>
          <a:blip r:embed="rId5">
            <a:alphaModFix/>
          </a:blip>
          <a:stretch>
            <a:fillRect/>
          </a:stretch>
        </p:blipFill>
        <p:spPr>
          <a:xfrm>
            <a:off x="11388526" y="6697600"/>
            <a:ext cx="858698" cy="858698"/>
          </a:xfrm>
          <a:prstGeom prst="rect">
            <a:avLst/>
          </a:prstGeom>
          <a:noFill/>
          <a:ln cap="flat">
            <a:noFill/>
          </a:ln>
        </p:spPr>
      </p:pic>
      <p:pic>
        <p:nvPicPr>
          <p:cNvPr id="22" name="Google Shape;1449;p193">
            <a:extLst>
              <a:ext uri="{FF2B5EF4-FFF2-40B4-BE49-F238E27FC236}">
                <a16:creationId xmlns:a16="http://schemas.microsoft.com/office/drawing/2014/main" id="{7081D9E4-6936-990B-0855-285FC36558C7}"/>
              </a:ext>
            </a:extLst>
          </p:cNvPr>
          <p:cNvPicPr>
            <a:picLocks noChangeAspect="1"/>
          </p:cNvPicPr>
          <p:nvPr/>
        </p:nvPicPr>
        <p:blipFill>
          <a:blip r:embed="rId6">
            <a:alphaModFix/>
          </a:blip>
          <a:stretch>
            <a:fillRect/>
          </a:stretch>
        </p:blipFill>
        <p:spPr>
          <a:xfrm>
            <a:off x="2247339" y="5251571"/>
            <a:ext cx="858698" cy="858698"/>
          </a:xfrm>
          <a:prstGeom prst="rect">
            <a:avLst/>
          </a:prstGeom>
          <a:noFill/>
          <a:ln cap="flat">
            <a:noFill/>
          </a:ln>
        </p:spPr>
      </p:pic>
      <p:pic>
        <p:nvPicPr>
          <p:cNvPr id="23" name="Google Shape;1450;p193">
            <a:extLst>
              <a:ext uri="{FF2B5EF4-FFF2-40B4-BE49-F238E27FC236}">
                <a16:creationId xmlns:a16="http://schemas.microsoft.com/office/drawing/2014/main" id="{D9882BAB-0BC8-CF6B-CA68-D989B3AB92B5}"/>
              </a:ext>
            </a:extLst>
          </p:cNvPr>
          <p:cNvPicPr>
            <a:picLocks noChangeAspect="1"/>
          </p:cNvPicPr>
          <p:nvPr/>
        </p:nvPicPr>
        <p:blipFill>
          <a:blip r:embed="rId7">
            <a:alphaModFix/>
          </a:blip>
          <a:stretch>
            <a:fillRect/>
          </a:stretch>
        </p:blipFill>
        <p:spPr>
          <a:xfrm>
            <a:off x="3926704" y="7125330"/>
            <a:ext cx="858698" cy="847824"/>
          </a:xfrm>
          <a:prstGeom prst="rect">
            <a:avLst/>
          </a:prstGeom>
          <a:noFill/>
          <a:ln cap="flat">
            <a:noFill/>
          </a:ln>
        </p:spPr>
      </p:pic>
      <p:pic>
        <p:nvPicPr>
          <p:cNvPr id="24" name="Google Shape;1451;p193">
            <a:extLst>
              <a:ext uri="{FF2B5EF4-FFF2-40B4-BE49-F238E27FC236}">
                <a16:creationId xmlns:a16="http://schemas.microsoft.com/office/drawing/2014/main" id="{D191BAF7-37D0-5494-5418-1F851300F046}"/>
              </a:ext>
            </a:extLst>
          </p:cNvPr>
          <p:cNvPicPr>
            <a:picLocks noChangeAspect="1"/>
          </p:cNvPicPr>
          <p:nvPr/>
        </p:nvPicPr>
        <p:blipFill>
          <a:blip r:embed="rId8">
            <a:alphaModFix/>
          </a:blip>
          <a:stretch>
            <a:fillRect/>
          </a:stretch>
        </p:blipFill>
        <p:spPr>
          <a:xfrm>
            <a:off x="7510859" y="5691657"/>
            <a:ext cx="847824" cy="858698"/>
          </a:xfrm>
          <a:prstGeom prst="rect">
            <a:avLst/>
          </a:prstGeom>
          <a:noFill/>
          <a:ln cap="flat">
            <a:noFill/>
          </a:ln>
        </p:spPr>
      </p:pic>
    </p:spTree>
    <p:extLst>
      <p:ext uri="{BB962C8B-B14F-4D97-AF65-F5344CB8AC3E}">
        <p14:creationId xmlns:p14="http://schemas.microsoft.com/office/powerpoint/2010/main" val="20447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91"/>
        <p:cNvGrpSpPr/>
        <p:nvPr/>
      </p:nvGrpSpPr>
      <p:grpSpPr>
        <a:xfrm>
          <a:off x="0" y="0"/>
          <a:ext cx="0" cy="0"/>
          <a:chOff x="0" y="0"/>
          <a:chExt cx="0" cy="0"/>
        </a:xfrm>
      </p:grpSpPr>
      <p:sp>
        <p:nvSpPr>
          <p:cNvPr id="492" name="Google Shape;492;p85"/>
          <p:cNvSpPr txBox="1">
            <a:spLocks noGrp="1"/>
          </p:cNvSpPr>
          <p:nvPr>
            <p:ph type="title"/>
          </p:nvPr>
        </p:nvSpPr>
        <p:spPr>
          <a:xfrm>
            <a:off x="498723" y="468208"/>
            <a:ext cx="13710491" cy="91632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a:t>Personalization of the health checklist is driven by staff actions </a:t>
            </a:r>
          </a:p>
        </p:txBody>
      </p:sp>
      <p:sp>
        <p:nvSpPr>
          <p:cNvPr id="493" name="Google Shape;493;p85"/>
          <p:cNvSpPr txBox="1">
            <a:spLocks noGrp="1"/>
          </p:cNvSpPr>
          <p:nvPr>
            <p:ph type="sldNum" idx="12"/>
          </p:nvPr>
        </p:nvSpPr>
        <p:spPr>
          <a:xfrm>
            <a:off x="13086600" y="7776150"/>
            <a:ext cx="1370880" cy="158400"/>
          </a:xfrm>
          <a:prstGeom prst="rect">
            <a:avLst/>
          </a:prstGeom>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9pPr>
          </a:lstStyle>
          <a:p>
            <a:endParaRPr lang="en" sz="1800"/>
          </a:p>
        </p:txBody>
      </p:sp>
      <p:sp>
        <p:nvSpPr>
          <p:cNvPr id="494" name="Google Shape;494;p85"/>
          <p:cNvSpPr txBox="1"/>
          <p:nvPr/>
        </p:nvSpPr>
        <p:spPr>
          <a:xfrm>
            <a:off x="245471" y="2704698"/>
            <a:ext cx="4799891" cy="1393896"/>
          </a:xfrm>
          <a:prstGeom prst="rect">
            <a:avLst/>
          </a:prstGeom>
          <a:noFill/>
          <a:ln>
            <a:noFill/>
          </a:ln>
        </p:spPr>
        <p:txBody>
          <a:bodyPr spcFirstLastPara="1" wrap="square" lIns="146280" tIns="0" rIns="146280" bIns="14628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nSpc>
                <a:spcPct val="115000"/>
              </a:lnSpc>
            </a:pPr>
            <a:r>
              <a:rPr lang="en" sz="1760" b="1">
                <a:solidFill>
                  <a:schemeClr val="accent3"/>
                </a:solidFill>
                <a:latin typeface="Roboto"/>
                <a:ea typeface="Roboto"/>
                <a:cs typeface="Roboto"/>
                <a:sym typeface="Roboto"/>
              </a:rPr>
              <a:t>Care Programs </a:t>
            </a:r>
            <a:endParaRPr lang="en-US" sz="1760">
              <a:solidFill>
                <a:schemeClr val="accent3"/>
              </a:solidFill>
              <a:latin typeface="Roboto"/>
              <a:ea typeface="Roboto"/>
              <a:cs typeface="Roboto"/>
              <a:sym typeface="Roboto"/>
            </a:endParaRPr>
          </a:p>
          <a:p>
            <a:pPr>
              <a:lnSpc>
                <a:spcPct val="114999"/>
              </a:lnSpc>
            </a:pPr>
            <a:r>
              <a:rPr lang="en" sz="1760">
                <a:latin typeface="Roboto"/>
                <a:ea typeface="Roboto"/>
                <a:cs typeface="Roboto"/>
              </a:rPr>
              <a:t>Added by staff based on the members needs; each program has a curriculum of daily articles and surveys.</a:t>
            </a:r>
          </a:p>
        </p:txBody>
      </p:sp>
      <p:sp>
        <p:nvSpPr>
          <p:cNvPr id="495" name="Google Shape;495;p85"/>
          <p:cNvSpPr txBox="1"/>
          <p:nvPr/>
        </p:nvSpPr>
        <p:spPr>
          <a:xfrm>
            <a:off x="250623" y="4889343"/>
            <a:ext cx="4839219" cy="1441832"/>
          </a:xfrm>
          <a:prstGeom prst="rect">
            <a:avLst/>
          </a:prstGeom>
          <a:noFill/>
          <a:ln>
            <a:noFill/>
          </a:ln>
        </p:spPr>
        <p:txBody>
          <a:bodyPr spcFirstLastPara="1" wrap="square" lIns="146280" tIns="0" rIns="146280" bIns="14628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sz="1760" b="1">
                <a:solidFill>
                  <a:schemeClr val="accent5"/>
                </a:solidFill>
                <a:latin typeface="Roboto"/>
                <a:ea typeface="Roboto"/>
                <a:cs typeface="Roboto"/>
                <a:sym typeface="Roboto"/>
              </a:rPr>
              <a:t>Medication or General Reminders</a:t>
            </a:r>
            <a:endParaRPr sz="1760" b="1">
              <a:solidFill>
                <a:schemeClr val="accent5"/>
              </a:solidFill>
              <a:latin typeface="Roboto"/>
              <a:ea typeface="Roboto"/>
              <a:cs typeface="Roboto"/>
              <a:sym typeface="Roboto"/>
            </a:endParaRPr>
          </a:p>
          <a:p>
            <a:pPr>
              <a:lnSpc>
                <a:spcPct val="115000"/>
              </a:lnSpc>
              <a:spcBef>
                <a:spcPts val="1600"/>
              </a:spcBef>
              <a:spcAft>
                <a:spcPts val="1600"/>
              </a:spcAft>
            </a:pPr>
            <a:r>
              <a:rPr lang="en" sz="1760">
                <a:latin typeface="Roboto"/>
                <a:ea typeface="Roboto"/>
                <a:cs typeface="Roboto"/>
                <a:sym typeface="Roboto"/>
              </a:rPr>
              <a:t>Daily or 1-time reminders that can be set up </a:t>
            </a:r>
            <a:br>
              <a:rPr lang="en" sz="1760">
                <a:latin typeface="Roboto"/>
                <a:ea typeface="Roboto"/>
                <a:cs typeface="Roboto"/>
              </a:rPr>
            </a:br>
            <a:r>
              <a:rPr lang="en" sz="1760">
                <a:latin typeface="Roboto"/>
                <a:ea typeface="Roboto"/>
                <a:cs typeface="Roboto"/>
                <a:sym typeface="Roboto"/>
              </a:rPr>
              <a:t>by the member or staff. </a:t>
            </a:r>
            <a:endParaRPr sz="1760">
              <a:latin typeface="Roboto"/>
              <a:ea typeface="Roboto"/>
              <a:cs typeface="Roboto"/>
              <a:sym typeface="Roboto"/>
            </a:endParaRPr>
          </a:p>
        </p:txBody>
      </p:sp>
      <p:sp>
        <p:nvSpPr>
          <p:cNvPr id="496" name="Google Shape;496;p85"/>
          <p:cNvSpPr txBox="1"/>
          <p:nvPr/>
        </p:nvSpPr>
        <p:spPr>
          <a:xfrm>
            <a:off x="9472480" y="3912364"/>
            <a:ext cx="4901946" cy="1794005"/>
          </a:xfrm>
          <a:prstGeom prst="rect">
            <a:avLst/>
          </a:prstGeom>
          <a:noFill/>
          <a:ln>
            <a:noFill/>
          </a:ln>
        </p:spPr>
        <p:txBody>
          <a:bodyPr spcFirstLastPara="1" wrap="square" lIns="146280" tIns="0" rIns="146280" bIns="14628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nSpc>
                <a:spcPct val="115000"/>
              </a:lnSpc>
            </a:pPr>
            <a:r>
              <a:rPr lang="en" sz="1760" b="1">
                <a:solidFill>
                  <a:schemeClr val="accent6"/>
                </a:solidFill>
                <a:latin typeface="Roboto"/>
                <a:ea typeface="Roboto"/>
                <a:cs typeface="Roboto"/>
                <a:sym typeface="Roboto"/>
              </a:rPr>
              <a:t>Biometric Monitoring Programs</a:t>
            </a:r>
            <a:endParaRPr lang="en" sz="1760" b="1">
              <a:solidFill>
                <a:schemeClr val="accent6"/>
              </a:solidFill>
              <a:latin typeface="Roboto"/>
              <a:ea typeface="Roboto"/>
              <a:cs typeface="Roboto"/>
            </a:endParaRPr>
          </a:p>
          <a:p>
            <a:pPr>
              <a:lnSpc>
                <a:spcPct val="114999"/>
              </a:lnSpc>
              <a:spcBef>
                <a:spcPts val="1600"/>
              </a:spcBef>
              <a:spcAft>
                <a:spcPts val="1600"/>
              </a:spcAft>
            </a:pPr>
            <a:r>
              <a:rPr lang="en" sz="1760">
                <a:latin typeface="Roboto"/>
                <a:ea typeface="Roboto"/>
                <a:cs typeface="Roboto"/>
                <a:sym typeface="Roboto"/>
              </a:rPr>
              <a:t>Added by staff, these survey programs ask members to input key biometric data on a recurring basis.</a:t>
            </a:r>
            <a:endParaRPr lang="en" sz="1760">
              <a:latin typeface="Roboto"/>
              <a:ea typeface="Roboto"/>
              <a:cs typeface="Roboto"/>
            </a:endParaRPr>
          </a:p>
        </p:txBody>
      </p:sp>
      <p:pic>
        <p:nvPicPr>
          <p:cNvPr id="497" name="Google Shape;497;p85"/>
          <p:cNvPicPr preferRelativeResize="0"/>
          <p:nvPr/>
        </p:nvPicPr>
        <p:blipFill>
          <a:blip r:embed="rId3">
            <a:alphaModFix/>
          </a:blip>
          <a:stretch>
            <a:fillRect/>
          </a:stretch>
        </p:blipFill>
        <p:spPr>
          <a:xfrm>
            <a:off x="5767362" y="1752034"/>
            <a:ext cx="3092824" cy="6172038"/>
          </a:xfrm>
          <a:prstGeom prst="rect">
            <a:avLst/>
          </a:prstGeom>
          <a:noFill/>
          <a:ln>
            <a:noFill/>
          </a:ln>
        </p:spPr>
      </p:pic>
      <p:sp>
        <p:nvSpPr>
          <p:cNvPr id="498" name="Google Shape;498;p85"/>
          <p:cNvSpPr/>
          <p:nvPr/>
        </p:nvSpPr>
        <p:spPr>
          <a:xfrm>
            <a:off x="6020405" y="2732119"/>
            <a:ext cx="2580717" cy="1474670"/>
          </a:xfrm>
          <a:prstGeom prst="rect">
            <a:avLst/>
          </a:prstGeom>
          <a:solidFill>
            <a:srgbClr val="976FC1">
              <a:alpha val="27770"/>
            </a:srgbClr>
          </a:solid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80"/>
          </a:p>
        </p:txBody>
      </p:sp>
      <p:sp>
        <p:nvSpPr>
          <p:cNvPr id="499" name="Google Shape;499;p85"/>
          <p:cNvSpPr/>
          <p:nvPr/>
        </p:nvSpPr>
        <p:spPr>
          <a:xfrm>
            <a:off x="6011527" y="4206839"/>
            <a:ext cx="2589595" cy="498130"/>
          </a:xfrm>
          <a:prstGeom prst="rect">
            <a:avLst/>
          </a:prstGeom>
          <a:solidFill>
            <a:srgbClr val="CC61AD">
              <a:alpha val="20110"/>
            </a:srgbClr>
          </a:solid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80"/>
          </a:p>
        </p:txBody>
      </p:sp>
      <p:sp>
        <p:nvSpPr>
          <p:cNvPr id="500" name="Google Shape;500;p85"/>
          <p:cNvSpPr/>
          <p:nvPr/>
        </p:nvSpPr>
        <p:spPr>
          <a:xfrm>
            <a:off x="6029280" y="4705014"/>
            <a:ext cx="2571840" cy="986400"/>
          </a:xfrm>
          <a:prstGeom prst="rect">
            <a:avLst/>
          </a:prstGeom>
          <a:solidFill>
            <a:srgbClr val="09BFB1">
              <a:alpha val="15639"/>
            </a:srgbClr>
          </a:solid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80"/>
          </a:p>
        </p:txBody>
      </p:sp>
      <p:cxnSp>
        <p:nvCxnSpPr>
          <p:cNvPr id="501" name="Google Shape;501;p85"/>
          <p:cNvCxnSpPr/>
          <p:nvPr/>
        </p:nvCxnSpPr>
        <p:spPr>
          <a:xfrm rot="10800000">
            <a:off x="5325402" y="2959840"/>
            <a:ext cx="423840" cy="0"/>
          </a:xfrm>
          <a:prstGeom prst="straightConnector1">
            <a:avLst/>
          </a:prstGeom>
          <a:solidFill>
            <a:srgbClr val="FF8845"/>
          </a:solidFill>
          <a:ln w="9525" cap="flat" cmpd="sng">
            <a:solidFill>
              <a:srgbClr val="78909C"/>
            </a:solidFill>
            <a:prstDash val="solid"/>
            <a:miter lim="400000"/>
            <a:headEnd type="none" w="sm" len="sm"/>
            <a:tailEnd type="none" w="sm" len="sm"/>
          </a:ln>
        </p:spPr>
      </p:cxnSp>
      <p:cxnSp>
        <p:nvCxnSpPr>
          <p:cNvPr id="502" name="Google Shape;502;p85"/>
          <p:cNvCxnSpPr/>
          <p:nvPr/>
        </p:nvCxnSpPr>
        <p:spPr>
          <a:xfrm>
            <a:off x="5303184" y="2466592"/>
            <a:ext cx="0" cy="986400"/>
          </a:xfrm>
          <a:prstGeom prst="straightConnector1">
            <a:avLst/>
          </a:prstGeom>
          <a:noFill/>
          <a:ln w="38100" cap="flat" cmpd="sng">
            <a:solidFill>
              <a:schemeClr val="accent3"/>
            </a:solidFill>
            <a:prstDash val="solid"/>
            <a:miter lim="400000"/>
            <a:headEnd type="none" w="sm" len="sm"/>
            <a:tailEnd type="none" w="sm" len="sm"/>
          </a:ln>
        </p:spPr>
      </p:cxnSp>
      <p:sp>
        <p:nvSpPr>
          <p:cNvPr id="503" name="Google Shape;503;p85"/>
          <p:cNvSpPr/>
          <p:nvPr/>
        </p:nvSpPr>
        <p:spPr>
          <a:xfrm rot="10800000" flipH="1">
            <a:off x="5714144" y="2868642"/>
            <a:ext cx="186240" cy="182400"/>
          </a:xfrm>
          <a:prstGeom prst="ellipse">
            <a:avLst/>
          </a:prstGeom>
          <a:solidFill>
            <a:srgbClr val="FFFFFF"/>
          </a:solidFill>
          <a:ln w="9525" cap="flat" cmpd="sng">
            <a:solidFill>
              <a:schemeClr val="accent3"/>
            </a:solidFill>
            <a:prstDash val="solid"/>
            <a:miter lim="400000"/>
            <a:headEnd type="none" w="sm" len="sm"/>
            <a:tailEnd type="none" w="sm" len="sm"/>
          </a:ln>
        </p:spPr>
        <p:txBody>
          <a:bodyPr spcFirstLastPara="1" wrap="square" lIns="76200" tIns="76200" rIns="76200" bIns="762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lnSpc>
                <a:spcPct val="140000"/>
              </a:lnSpc>
              <a:buClr>
                <a:srgbClr val="3A3E41"/>
              </a:buClr>
              <a:buSzPts val="2000"/>
            </a:pPr>
            <a:endParaRPr sz="3200">
              <a:solidFill>
                <a:srgbClr val="3A3E41"/>
              </a:solidFill>
              <a:latin typeface="Roboto"/>
              <a:ea typeface="Roboto"/>
              <a:cs typeface="Roboto"/>
              <a:sym typeface="Roboto"/>
            </a:endParaRPr>
          </a:p>
        </p:txBody>
      </p:sp>
      <p:cxnSp>
        <p:nvCxnSpPr>
          <p:cNvPr id="504" name="Google Shape;504;p85"/>
          <p:cNvCxnSpPr/>
          <p:nvPr/>
        </p:nvCxnSpPr>
        <p:spPr>
          <a:xfrm>
            <a:off x="8874586" y="4211757"/>
            <a:ext cx="423840" cy="0"/>
          </a:xfrm>
          <a:prstGeom prst="straightConnector1">
            <a:avLst/>
          </a:prstGeom>
          <a:solidFill>
            <a:srgbClr val="FF8845"/>
          </a:solidFill>
          <a:ln w="9525" cap="flat" cmpd="sng">
            <a:solidFill>
              <a:srgbClr val="78909C"/>
            </a:solidFill>
            <a:prstDash val="solid"/>
            <a:miter lim="400000"/>
            <a:headEnd type="none" w="sm" len="sm"/>
            <a:tailEnd type="none" w="sm" len="sm"/>
          </a:ln>
        </p:spPr>
      </p:cxnSp>
      <p:cxnSp>
        <p:nvCxnSpPr>
          <p:cNvPr id="505" name="Google Shape;505;p85"/>
          <p:cNvCxnSpPr/>
          <p:nvPr/>
        </p:nvCxnSpPr>
        <p:spPr>
          <a:xfrm rot="10800000">
            <a:off x="9320645" y="3718605"/>
            <a:ext cx="0" cy="986400"/>
          </a:xfrm>
          <a:prstGeom prst="straightConnector1">
            <a:avLst/>
          </a:prstGeom>
          <a:noFill/>
          <a:ln w="38100" cap="flat" cmpd="sng">
            <a:solidFill>
              <a:schemeClr val="accent6"/>
            </a:solidFill>
            <a:prstDash val="solid"/>
            <a:miter lim="400000"/>
            <a:headEnd type="none" w="sm" len="sm"/>
            <a:tailEnd type="none" w="sm" len="sm"/>
          </a:ln>
        </p:spPr>
      </p:cxnSp>
      <p:sp>
        <p:nvSpPr>
          <p:cNvPr id="506" name="Google Shape;506;p85"/>
          <p:cNvSpPr/>
          <p:nvPr/>
        </p:nvSpPr>
        <p:spPr>
          <a:xfrm flipH="1">
            <a:off x="8723445" y="4120555"/>
            <a:ext cx="186240" cy="182400"/>
          </a:xfrm>
          <a:prstGeom prst="ellipse">
            <a:avLst/>
          </a:prstGeom>
          <a:solidFill>
            <a:srgbClr val="FFFFFF"/>
          </a:solidFill>
          <a:ln w="9525" cap="flat" cmpd="sng">
            <a:solidFill>
              <a:schemeClr val="accent6"/>
            </a:solidFill>
            <a:prstDash val="solid"/>
            <a:miter lim="400000"/>
            <a:headEnd type="none" w="sm" len="sm"/>
            <a:tailEnd type="none" w="sm" len="sm"/>
          </a:ln>
        </p:spPr>
        <p:txBody>
          <a:bodyPr spcFirstLastPara="1" wrap="square" lIns="76200" tIns="76200" rIns="76200" bIns="762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lnSpc>
                <a:spcPct val="140000"/>
              </a:lnSpc>
              <a:buClr>
                <a:srgbClr val="3A3E41"/>
              </a:buClr>
              <a:buSzPts val="2000"/>
            </a:pPr>
            <a:endParaRPr sz="3200">
              <a:solidFill>
                <a:srgbClr val="3A3E41"/>
              </a:solidFill>
              <a:latin typeface="Roboto"/>
              <a:ea typeface="Roboto"/>
              <a:cs typeface="Roboto"/>
              <a:sym typeface="Roboto"/>
            </a:endParaRPr>
          </a:p>
        </p:txBody>
      </p:sp>
      <p:cxnSp>
        <p:nvCxnSpPr>
          <p:cNvPr id="507" name="Google Shape;507;p85"/>
          <p:cNvCxnSpPr/>
          <p:nvPr/>
        </p:nvCxnSpPr>
        <p:spPr>
          <a:xfrm rot="10800000">
            <a:off x="5347622" y="5500373"/>
            <a:ext cx="423840" cy="0"/>
          </a:xfrm>
          <a:prstGeom prst="straightConnector1">
            <a:avLst/>
          </a:prstGeom>
          <a:solidFill>
            <a:srgbClr val="FF8845"/>
          </a:solidFill>
          <a:ln w="9525" cap="flat" cmpd="sng">
            <a:solidFill>
              <a:srgbClr val="78909C"/>
            </a:solidFill>
            <a:prstDash val="solid"/>
            <a:miter lim="400000"/>
            <a:headEnd type="none" w="sm" len="sm"/>
            <a:tailEnd type="none" w="sm" len="sm"/>
          </a:ln>
        </p:spPr>
      </p:cxnSp>
      <p:cxnSp>
        <p:nvCxnSpPr>
          <p:cNvPr id="508" name="Google Shape;508;p85"/>
          <p:cNvCxnSpPr/>
          <p:nvPr/>
        </p:nvCxnSpPr>
        <p:spPr>
          <a:xfrm>
            <a:off x="5325405" y="5007126"/>
            <a:ext cx="0" cy="986400"/>
          </a:xfrm>
          <a:prstGeom prst="straightConnector1">
            <a:avLst/>
          </a:prstGeom>
          <a:noFill/>
          <a:ln w="38100" cap="flat" cmpd="sng">
            <a:solidFill>
              <a:schemeClr val="accent5"/>
            </a:solidFill>
            <a:prstDash val="solid"/>
            <a:miter lim="400000"/>
            <a:headEnd type="none" w="sm" len="sm"/>
            <a:tailEnd type="none" w="sm" len="sm"/>
          </a:ln>
        </p:spPr>
      </p:cxnSp>
      <p:sp>
        <p:nvSpPr>
          <p:cNvPr id="509" name="Google Shape;509;p85"/>
          <p:cNvSpPr/>
          <p:nvPr/>
        </p:nvSpPr>
        <p:spPr>
          <a:xfrm rot="10800000" flipH="1">
            <a:off x="5736365" y="5409174"/>
            <a:ext cx="186240" cy="182400"/>
          </a:xfrm>
          <a:prstGeom prst="ellipse">
            <a:avLst/>
          </a:prstGeom>
          <a:solidFill>
            <a:srgbClr val="FFFFFF"/>
          </a:solidFill>
          <a:ln w="9525" cap="flat" cmpd="sng">
            <a:solidFill>
              <a:schemeClr val="accent5"/>
            </a:solidFill>
            <a:prstDash val="solid"/>
            <a:miter lim="400000"/>
            <a:headEnd type="none" w="sm" len="sm"/>
            <a:tailEnd type="none" w="sm" len="sm"/>
          </a:ln>
        </p:spPr>
        <p:txBody>
          <a:bodyPr spcFirstLastPara="1" wrap="square" lIns="76200" tIns="76200" rIns="76200" bIns="762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lnSpc>
                <a:spcPct val="140000"/>
              </a:lnSpc>
              <a:buClr>
                <a:srgbClr val="3A3E41"/>
              </a:buClr>
              <a:buSzPts val="2000"/>
            </a:pPr>
            <a:endParaRPr sz="3200">
              <a:solidFill>
                <a:srgbClr val="3A3E41"/>
              </a:solidFill>
              <a:latin typeface="Roboto"/>
              <a:ea typeface="Roboto"/>
              <a:cs typeface="Roboto"/>
              <a:sym typeface="Roboto"/>
            </a:endParaRPr>
          </a:p>
        </p:txBody>
      </p:sp>
    </p:spTree>
    <p:extLst>
      <p:ext uri="{BB962C8B-B14F-4D97-AF65-F5344CB8AC3E}">
        <p14:creationId xmlns:p14="http://schemas.microsoft.com/office/powerpoint/2010/main" val="72327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a:xfrm>
            <a:off x="6644546" y="2638133"/>
            <a:ext cx="7185753" cy="1477328"/>
          </a:xfrm>
        </p:spPr>
        <p:txBody>
          <a:bodyPr vert="horz" wrap="square" lIns="91440" tIns="45720" rIns="91440" bIns="45720" rtlCol="0" anchor="t">
            <a:spAutoFit/>
          </a:bodyPr>
          <a:lstStyle/>
          <a:p>
            <a:r>
              <a:rPr lang="en-US" dirty="0">
                <a:latin typeface="Arial Nova Light"/>
              </a:rPr>
              <a:t>Activation &amp; Engagement Framework</a:t>
            </a:r>
            <a:endParaRPr lang="en-US" dirty="0"/>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7</a:t>
            </a:fld>
            <a:endParaRPr lang="en-US"/>
          </a:p>
        </p:txBody>
      </p:sp>
    </p:spTree>
    <p:extLst>
      <p:ext uri="{BB962C8B-B14F-4D97-AF65-F5344CB8AC3E}">
        <p14:creationId xmlns:p14="http://schemas.microsoft.com/office/powerpoint/2010/main" val="159235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CB08B2-ECAD-ACB2-17DC-56C68AA64335}"/>
              </a:ext>
            </a:extLst>
          </p:cNvPr>
          <p:cNvSpPr>
            <a:spLocks noGrp="1"/>
          </p:cNvSpPr>
          <p:nvPr>
            <p:ph type="sldNum" idx="12"/>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00000000-1234-1234-1234-123412341234}" type="slidenum">
              <a:rPr lang="en" smtClean="0"/>
              <a:pPr/>
              <a:t>8</a:t>
            </a:fld>
            <a:endParaRPr lang="en">
              <a:latin typeface="Roboto"/>
              <a:ea typeface="Roboto"/>
              <a:cs typeface="Roboto"/>
              <a:sym typeface="Roboto"/>
            </a:endParaRPr>
          </a:p>
        </p:txBody>
      </p:sp>
      <p:sp>
        <p:nvSpPr>
          <p:cNvPr id="2" name="TextBox 1">
            <a:extLst>
              <a:ext uri="{FF2B5EF4-FFF2-40B4-BE49-F238E27FC236}">
                <a16:creationId xmlns:a16="http://schemas.microsoft.com/office/drawing/2014/main" id="{163E0166-A4BF-687B-750E-7F5DE110846F}"/>
              </a:ext>
            </a:extLst>
          </p:cNvPr>
          <p:cNvSpPr txBox="1"/>
          <p:nvPr/>
        </p:nvSpPr>
        <p:spPr>
          <a:xfrm>
            <a:off x="519526" y="2312375"/>
            <a:ext cx="13256245" cy="1525205"/>
          </a:xfrm>
          <a:prstGeom prst="rect">
            <a:avLst/>
          </a:prstGeom>
          <a:noFill/>
        </p:spPr>
        <p:txBody>
          <a:bodyPr rot="0" spcFirstLastPara="0" vertOverflow="overflow" horzOverflow="overflow" vert="horz" wrap="square" lIns="146168" tIns="73085" rIns="146168" bIns="73085"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38">
                <a:latin typeface="Roboto"/>
                <a:ea typeface="Roboto"/>
                <a:cs typeface="Roboto"/>
              </a:rPr>
              <a:t>Members who are enrolled into programs more tailored to their needs (maternity, chronic disease, lifestyle management, behavioral health) by Day 14 have much lower abandonment rates and a much higher likelihood of being highly engaged (5+ days) within the first 30 days than members in more generic programs like Wellness or Welcome.* </a:t>
            </a:r>
            <a:endParaRPr lang="en-US" sz="2238">
              <a:latin typeface="Roboto" panose="02000000000000000000" pitchFamily="2" charset="0"/>
              <a:ea typeface="Roboto" panose="02000000000000000000" pitchFamily="2" charset="0"/>
              <a:cs typeface="Roboto" panose="02000000000000000000" pitchFamily="2" charset="0"/>
            </a:endParaRPr>
          </a:p>
        </p:txBody>
      </p:sp>
      <p:sp>
        <p:nvSpPr>
          <p:cNvPr id="6" name="Google Shape;480;p81">
            <a:extLst>
              <a:ext uri="{FF2B5EF4-FFF2-40B4-BE49-F238E27FC236}">
                <a16:creationId xmlns:a16="http://schemas.microsoft.com/office/drawing/2014/main" id="{30A09242-136F-1F42-57FB-F7569AD26A0A}"/>
              </a:ext>
            </a:extLst>
          </p:cNvPr>
          <p:cNvSpPr txBox="1">
            <a:spLocks/>
          </p:cNvSpPr>
          <p:nvPr/>
        </p:nvSpPr>
        <p:spPr>
          <a:xfrm>
            <a:off x="518355" y="494988"/>
            <a:ext cx="13622747" cy="918829"/>
          </a:xfrm>
          <a:prstGeom prst="rect">
            <a:avLst/>
          </a:prstGeom>
          <a:noFill/>
          <a:ln>
            <a:noFill/>
          </a:ln>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br>
              <a:rPr lang="en-US" sz="2238">
                <a:solidFill>
                  <a:schemeClr val="accent4"/>
                </a:solidFill>
                <a:latin typeface="Roboto"/>
                <a:ea typeface="Roboto"/>
                <a:cs typeface="Roboto"/>
                <a:sym typeface="Roboto"/>
              </a:rPr>
            </a:br>
            <a:r>
              <a:rPr lang="en-US" sz="3197"/>
              <a:t>Why it matters</a:t>
            </a:r>
          </a:p>
        </p:txBody>
      </p:sp>
      <p:sp>
        <p:nvSpPr>
          <p:cNvPr id="7" name="TextBox 6">
            <a:extLst>
              <a:ext uri="{FF2B5EF4-FFF2-40B4-BE49-F238E27FC236}">
                <a16:creationId xmlns:a16="http://schemas.microsoft.com/office/drawing/2014/main" id="{65116DD9-3B10-1DF1-EE15-8F8DE9471721}"/>
              </a:ext>
            </a:extLst>
          </p:cNvPr>
          <p:cNvSpPr txBox="1"/>
          <p:nvPr/>
        </p:nvSpPr>
        <p:spPr>
          <a:xfrm>
            <a:off x="518357" y="1538510"/>
            <a:ext cx="13647263" cy="517456"/>
          </a:xfrm>
          <a:prstGeom prst="rect">
            <a:avLst/>
          </a:prstGeom>
          <a:noFill/>
          <a:ln>
            <a:noFill/>
          </a:ln>
        </p:spPr>
        <p:txBody>
          <a:bodyPr spcFirstLastPara="1" vert="horz" wrap="square" lIns="146144" tIns="73052" rIns="146144" bIns="73052"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4999"/>
              </a:lnSpc>
            </a:pPr>
            <a:r>
              <a:rPr lang="en-US" sz="2238"/>
              <a:t>Personalized, relevant content significantly impacts app abandonment</a:t>
            </a:r>
            <a:endParaRPr lang="en-US" sz="1919"/>
          </a:p>
        </p:txBody>
      </p:sp>
      <p:graphicFrame>
        <p:nvGraphicFramePr>
          <p:cNvPr id="5" name="Chart 4">
            <a:extLst>
              <a:ext uri="{FF2B5EF4-FFF2-40B4-BE49-F238E27FC236}">
                <a16:creationId xmlns:a16="http://schemas.microsoft.com/office/drawing/2014/main" id="{9A1A40CB-AEF9-2E7F-588F-1465D1F2D988}"/>
              </a:ext>
            </a:extLst>
          </p:cNvPr>
          <p:cNvGraphicFramePr>
            <a:graphicFrameLocks/>
          </p:cNvGraphicFramePr>
          <p:nvPr/>
        </p:nvGraphicFramePr>
        <p:xfrm>
          <a:off x="3191" y="3977894"/>
          <a:ext cx="7558879" cy="3584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02B505F-EAAE-4EFD-B90F-5D297E941536}"/>
              </a:ext>
              <a:ext uri="{147F2762-F138-4A5C-976F-8EAC2B608ADB}">
                <a16:predDERef xmlns:a16="http://schemas.microsoft.com/office/drawing/2014/main" pred="{9A1A40CB-AEF9-2E7F-588F-1465D1F2D988}"/>
              </a:ext>
            </a:extLst>
          </p:cNvPr>
          <p:cNvGraphicFramePr>
            <a:graphicFrameLocks/>
          </p:cNvGraphicFramePr>
          <p:nvPr/>
        </p:nvGraphicFramePr>
        <p:xfrm>
          <a:off x="7349413" y="3834842"/>
          <a:ext cx="7291151" cy="37278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C1300C-A9B8-73AC-AC25-F253044CEA09}"/>
              </a:ext>
            </a:extLst>
          </p:cNvPr>
          <p:cNvSpPr txBox="1"/>
          <p:nvPr/>
        </p:nvSpPr>
        <p:spPr>
          <a:xfrm>
            <a:off x="1914330" y="7571167"/>
            <a:ext cx="11813134" cy="541243"/>
          </a:xfrm>
          <a:prstGeom prst="rect">
            <a:avLst/>
          </a:prstGeom>
          <a:noFill/>
        </p:spPr>
        <p:txBody>
          <a:bodyPr rot="0" spcFirstLastPara="0" vertOverflow="overflow" horzOverflow="overflow" vert="horz" wrap="square" lIns="146168" tIns="73085" rIns="146168" bIns="73085"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1279">
                <a:latin typeface="Roboto"/>
                <a:ea typeface="Roboto"/>
                <a:cs typeface="Roboto"/>
              </a:rPr>
              <a:t>*Data from across all members onboarded in 2023. Many factors impact Member activation, engagement and retention, and individual customer data will vary, nevertheless personalized value maximizes a positive first impression and increase the likelihood of stickiness.</a:t>
            </a:r>
            <a:endParaRPr lang="en-US" sz="2878"/>
          </a:p>
        </p:txBody>
      </p:sp>
    </p:spTree>
    <p:extLst>
      <p:ext uri="{BB962C8B-B14F-4D97-AF65-F5344CB8AC3E}">
        <p14:creationId xmlns:p14="http://schemas.microsoft.com/office/powerpoint/2010/main" val="278895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94"/>
          <p:cNvSpPr txBox="1">
            <a:spLocks noGrp="1"/>
          </p:cNvSpPr>
          <p:nvPr>
            <p:ph type="title"/>
          </p:nvPr>
        </p:nvSpPr>
        <p:spPr>
          <a:xfrm>
            <a:off x="505026" y="468633"/>
            <a:ext cx="13620349" cy="917390"/>
          </a:xfrm>
          <a:prstGeom prst="rect">
            <a:avLst/>
          </a:prstGeom>
        </p:spPr>
        <p:txBody>
          <a:bodyPr spcFirstLastPara="1" wrap="square" lIns="146144" tIns="73053" rIns="146144" bIns="7305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US"/>
              <a:t>Member Activation &amp; Engagement Framework</a:t>
            </a:r>
            <a:endParaRPr/>
          </a:p>
        </p:txBody>
      </p:sp>
      <p:sp>
        <p:nvSpPr>
          <p:cNvPr id="1457" name="Google Shape;1457;p194"/>
          <p:cNvSpPr txBox="1">
            <a:spLocks noGrp="1"/>
          </p:cNvSpPr>
          <p:nvPr>
            <p:ph type="sldNum" idx="12"/>
          </p:nvPr>
        </p:nvSpPr>
        <p:spPr>
          <a:xfrm>
            <a:off x="13177652" y="7776121"/>
            <a:ext cx="1260274" cy="158254"/>
          </a:xfrm>
          <a:prstGeom prst="rect">
            <a:avLst/>
          </a:prstGeom>
        </p:spPr>
        <p:txBody>
          <a:bodyPr spcFirstLastPara="1" wrap="square" lIns="146144" tIns="146144" rIns="146144" bIns="14614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9pPr>
          </a:lstStyle>
          <a:p>
            <a:endParaRPr lang="en-US" sz="1800"/>
          </a:p>
        </p:txBody>
      </p:sp>
      <p:sp>
        <p:nvSpPr>
          <p:cNvPr id="1458" name="Google Shape;1458;p194"/>
          <p:cNvSpPr/>
          <p:nvPr/>
        </p:nvSpPr>
        <p:spPr>
          <a:xfrm>
            <a:off x="6155714" y="4330799"/>
            <a:ext cx="1814160" cy="3561182"/>
          </a:xfrm>
          <a:prstGeom prst="bentArrow">
            <a:avLst>
              <a:gd name="adj1" fmla="val 25000"/>
              <a:gd name="adj2" fmla="val 24029"/>
              <a:gd name="adj3" fmla="val 25000"/>
              <a:gd name="adj4" fmla="val 42867"/>
            </a:avLst>
          </a:prstGeom>
          <a:gradFill>
            <a:gsLst>
              <a:gs pos="0">
                <a:schemeClr val="accent1"/>
              </a:gs>
              <a:gs pos="100000">
                <a:srgbClr val="FFFFFF"/>
              </a:gs>
            </a:gsLst>
            <a:lin ang="5400012" scaled="0"/>
          </a:gradFill>
          <a:ln>
            <a:noFill/>
          </a:ln>
        </p:spPr>
        <p:txBody>
          <a:bodyPr spcFirstLastPara="1" wrap="square" lIns="146144" tIns="146144" rIns="146144" bIns="14614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78"/>
          </a:p>
        </p:txBody>
      </p:sp>
      <p:sp>
        <p:nvSpPr>
          <p:cNvPr id="1460" name="Google Shape;1460;p194"/>
          <p:cNvSpPr/>
          <p:nvPr/>
        </p:nvSpPr>
        <p:spPr>
          <a:xfrm rot="10800000" flipH="1">
            <a:off x="6155714" y="1629638"/>
            <a:ext cx="1814160" cy="3561182"/>
          </a:xfrm>
          <a:prstGeom prst="bentArrow">
            <a:avLst>
              <a:gd name="adj1" fmla="val 25000"/>
              <a:gd name="adj2" fmla="val 24029"/>
              <a:gd name="adj3" fmla="val 25000"/>
              <a:gd name="adj4" fmla="val 42867"/>
            </a:avLst>
          </a:prstGeom>
          <a:gradFill>
            <a:gsLst>
              <a:gs pos="0">
                <a:schemeClr val="accent4"/>
              </a:gs>
              <a:gs pos="100000">
                <a:srgbClr val="FFFFFF"/>
              </a:gs>
            </a:gsLst>
            <a:lin ang="5400012" scaled="0"/>
          </a:gradFill>
          <a:ln>
            <a:noFill/>
          </a:ln>
        </p:spPr>
        <p:txBody>
          <a:bodyPr spcFirstLastPara="1" wrap="square" lIns="146144" tIns="146144" rIns="146144" bIns="14614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78"/>
          </a:p>
        </p:txBody>
      </p:sp>
      <p:pic>
        <p:nvPicPr>
          <p:cNvPr id="3" name="Google Shape;258;p44">
            <a:extLst>
              <a:ext uri="{FF2B5EF4-FFF2-40B4-BE49-F238E27FC236}">
                <a16:creationId xmlns:a16="http://schemas.microsoft.com/office/drawing/2014/main" id="{DAF671EB-10BD-C2EF-D561-397D9C97962F}"/>
              </a:ext>
            </a:extLst>
          </p:cNvPr>
          <p:cNvPicPr preferRelativeResize="0"/>
          <p:nvPr/>
        </p:nvPicPr>
        <p:blipFill>
          <a:blip r:embed="rId3">
            <a:alphaModFix/>
          </a:blip>
          <a:stretch>
            <a:fillRect/>
          </a:stretch>
        </p:blipFill>
        <p:spPr>
          <a:xfrm>
            <a:off x="600620" y="4172974"/>
            <a:ext cx="822254" cy="809758"/>
          </a:xfrm>
          <a:prstGeom prst="rect">
            <a:avLst/>
          </a:prstGeom>
          <a:noFill/>
          <a:ln>
            <a:noFill/>
          </a:ln>
        </p:spPr>
      </p:pic>
      <p:pic>
        <p:nvPicPr>
          <p:cNvPr id="4" name="Google Shape;259;p44">
            <a:extLst>
              <a:ext uri="{FF2B5EF4-FFF2-40B4-BE49-F238E27FC236}">
                <a16:creationId xmlns:a16="http://schemas.microsoft.com/office/drawing/2014/main" id="{42BD445C-5B70-FBBF-F113-B47AE1DD766F}"/>
              </a:ext>
            </a:extLst>
          </p:cNvPr>
          <p:cNvPicPr preferRelativeResize="0"/>
          <p:nvPr/>
        </p:nvPicPr>
        <p:blipFill>
          <a:blip r:embed="rId4">
            <a:alphaModFix/>
          </a:blip>
          <a:stretch>
            <a:fillRect/>
          </a:stretch>
        </p:blipFill>
        <p:spPr>
          <a:xfrm>
            <a:off x="292906" y="1677014"/>
            <a:ext cx="1144178" cy="735771"/>
          </a:xfrm>
          <a:prstGeom prst="rect">
            <a:avLst/>
          </a:prstGeom>
          <a:noFill/>
          <a:ln>
            <a:noFill/>
          </a:ln>
        </p:spPr>
      </p:pic>
      <p:pic>
        <p:nvPicPr>
          <p:cNvPr id="5" name="Google Shape;262;p44">
            <a:extLst>
              <a:ext uri="{FF2B5EF4-FFF2-40B4-BE49-F238E27FC236}">
                <a16:creationId xmlns:a16="http://schemas.microsoft.com/office/drawing/2014/main" id="{246F17CB-FE63-85A8-146C-8FC7F286FADD}"/>
              </a:ext>
            </a:extLst>
          </p:cNvPr>
          <p:cNvPicPr preferRelativeResize="0"/>
          <p:nvPr/>
        </p:nvPicPr>
        <p:blipFill>
          <a:blip r:embed="rId5">
            <a:alphaModFix/>
          </a:blip>
          <a:stretch>
            <a:fillRect/>
          </a:stretch>
        </p:blipFill>
        <p:spPr>
          <a:xfrm>
            <a:off x="255813" y="5450037"/>
            <a:ext cx="1434704" cy="972963"/>
          </a:xfrm>
          <a:prstGeom prst="rect">
            <a:avLst/>
          </a:prstGeom>
          <a:noFill/>
          <a:ln>
            <a:noFill/>
          </a:ln>
        </p:spPr>
      </p:pic>
      <p:pic>
        <p:nvPicPr>
          <p:cNvPr id="6" name="Google Shape;856;p72">
            <a:extLst>
              <a:ext uri="{FF2B5EF4-FFF2-40B4-BE49-F238E27FC236}">
                <a16:creationId xmlns:a16="http://schemas.microsoft.com/office/drawing/2014/main" id="{C8E4EF27-CF35-1FA4-4896-C6EEC3EC2A74}"/>
              </a:ext>
            </a:extLst>
          </p:cNvPr>
          <p:cNvPicPr preferRelativeResize="0"/>
          <p:nvPr/>
        </p:nvPicPr>
        <p:blipFill>
          <a:blip r:embed="rId6">
            <a:alphaModFix/>
          </a:blip>
          <a:stretch>
            <a:fillRect/>
          </a:stretch>
        </p:blipFill>
        <p:spPr>
          <a:xfrm>
            <a:off x="353650" y="2665284"/>
            <a:ext cx="1392515" cy="1208514"/>
          </a:xfrm>
          <a:prstGeom prst="rect">
            <a:avLst/>
          </a:prstGeom>
          <a:noFill/>
          <a:ln>
            <a:noFill/>
          </a:ln>
        </p:spPr>
      </p:pic>
      <p:pic>
        <p:nvPicPr>
          <p:cNvPr id="7" name="Google Shape;853;p72">
            <a:extLst>
              <a:ext uri="{FF2B5EF4-FFF2-40B4-BE49-F238E27FC236}">
                <a16:creationId xmlns:a16="http://schemas.microsoft.com/office/drawing/2014/main" id="{C9683083-4B4A-7936-39DD-10DCFF7B9676}"/>
              </a:ext>
            </a:extLst>
          </p:cNvPr>
          <p:cNvPicPr preferRelativeResize="0"/>
          <p:nvPr/>
        </p:nvPicPr>
        <p:blipFill>
          <a:blip r:embed="rId7">
            <a:alphaModFix/>
          </a:blip>
          <a:stretch>
            <a:fillRect/>
          </a:stretch>
        </p:blipFill>
        <p:spPr>
          <a:xfrm>
            <a:off x="377831" y="6496317"/>
            <a:ext cx="1244626" cy="1244611"/>
          </a:xfrm>
          <a:prstGeom prst="rect">
            <a:avLst/>
          </a:prstGeom>
          <a:noFill/>
          <a:ln>
            <a:noFill/>
          </a:ln>
        </p:spPr>
      </p:pic>
      <p:sp>
        <p:nvSpPr>
          <p:cNvPr id="13" name="Google Shape;1462;p194">
            <a:extLst>
              <a:ext uri="{FF2B5EF4-FFF2-40B4-BE49-F238E27FC236}">
                <a16:creationId xmlns:a16="http://schemas.microsoft.com/office/drawing/2014/main" id="{F78BC979-8132-5193-069A-F90D9B596EA3}"/>
              </a:ext>
            </a:extLst>
          </p:cNvPr>
          <p:cNvSpPr txBox="1">
            <a:spLocks/>
          </p:cNvSpPr>
          <p:nvPr/>
        </p:nvSpPr>
        <p:spPr>
          <a:xfrm>
            <a:off x="8195148" y="4273430"/>
            <a:ext cx="5165778" cy="917390"/>
          </a:xfrm>
          <a:prstGeom prst="rect">
            <a:avLst/>
          </a:prstGeom>
          <a:noFill/>
          <a:ln>
            <a:noFill/>
          </a:ln>
        </p:spPr>
        <p:txBody>
          <a:bodyPr spcFirstLastPara="1" wrap="square" lIns="146144" tIns="146144" rIns="146144" bIns="14614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2878" b="1" kern="0">
                <a:solidFill>
                  <a:schemeClr val="accent4"/>
                </a:solidFill>
                <a:latin typeface="Roboto"/>
                <a:ea typeface="Roboto"/>
                <a:cs typeface="Roboto"/>
                <a:sym typeface="Roboto"/>
              </a:rPr>
              <a:t>Engagement &amp; Retention</a:t>
            </a:r>
            <a:endParaRPr lang="en-US" sz="1758" kern="0">
              <a:solidFill>
                <a:schemeClr val="dk1"/>
              </a:solidFill>
              <a:latin typeface="Roboto"/>
              <a:ea typeface="Roboto"/>
              <a:cs typeface="Roboto"/>
              <a:sym typeface="Roboto"/>
            </a:endParaRPr>
          </a:p>
        </p:txBody>
      </p:sp>
      <p:sp>
        <p:nvSpPr>
          <p:cNvPr id="14" name="Rounded Rectangle 13">
            <a:extLst>
              <a:ext uri="{FF2B5EF4-FFF2-40B4-BE49-F238E27FC236}">
                <a16:creationId xmlns:a16="http://schemas.microsoft.com/office/drawing/2014/main" id="{F369D202-75D9-AE33-9B47-2F2B688BA137}"/>
              </a:ext>
            </a:extLst>
          </p:cNvPr>
          <p:cNvSpPr/>
          <p:nvPr/>
        </p:nvSpPr>
        <p:spPr>
          <a:xfrm>
            <a:off x="1690519" y="6726822"/>
            <a:ext cx="4220706" cy="867867"/>
          </a:xfrm>
          <a:prstGeom prst="roundRect">
            <a:avLst/>
          </a:prstGeom>
          <a:solidFill>
            <a:srgbClr val="FB9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Messaging</a:t>
            </a:r>
          </a:p>
        </p:txBody>
      </p:sp>
      <p:sp>
        <p:nvSpPr>
          <p:cNvPr id="15" name="Rounded Rectangle 14">
            <a:extLst>
              <a:ext uri="{FF2B5EF4-FFF2-40B4-BE49-F238E27FC236}">
                <a16:creationId xmlns:a16="http://schemas.microsoft.com/office/drawing/2014/main" id="{937C8670-2E67-C648-2AF3-1EE007EF6761}"/>
              </a:ext>
            </a:extLst>
          </p:cNvPr>
          <p:cNvSpPr/>
          <p:nvPr/>
        </p:nvSpPr>
        <p:spPr>
          <a:xfrm>
            <a:off x="1605593" y="1629639"/>
            <a:ext cx="4220706" cy="86786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Care Programs</a:t>
            </a:r>
          </a:p>
        </p:txBody>
      </p:sp>
      <p:sp>
        <p:nvSpPr>
          <p:cNvPr id="16" name="Rounded Rectangle 15">
            <a:extLst>
              <a:ext uri="{FF2B5EF4-FFF2-40B4-BE49-F238E27FC236}">
                <a16:creationId xmlns:a16="http://schemas.microsoft.com/office/drawing/2014/main" id="{5BF4CEAE-1BC9-E347-5BB3-5D3508ABA5AA}"/>
              </a:ext>
            </a:extLst>
          </p:cNvPr>
          <p:cNvSpPr/>
          <p:nvPr/>
        </p:nvSpPr>
        <p:spPr>
          <a:xfrm>
            <a:off x="1648149" y="2889163"/>
            <a:ext cx="4220706" cy="86786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Biometric Monitoring Programs</a:t>
            </a:r>
          </a:p>
        </p:txBody>
      </p:sp>
      <p:sp>
        <p:nvSpPr>
          <p:cNvPr id="17" name="Rounded Rectangle 16">
            <a:extLst>
              <a:ext uri="{FF2B5EF4-FFF2-40B4-BE49-F238E27FC236}">
                <a16:creationId xmlns:a16="http://schemas.microsoft.com/office/drawing/2014/main" id="{188C30FA-C026-FFB1-BA35-6DBA71117BAE}"/>
              </a:ext>
            </a:extLst>
          </p:cNvPr>
          <p:cNvSpPr/>
          <p:nvPr/>
        </p:nvSpPr>
        <p:spPr>
          <a:xfrm>
            <a:off x="1648149" y="4246615"/>
            <a:ext cx="4220706" cy="86786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Medication &amp; General Reminders</a:t>
            </a:r>
          </a:p>
        </p:txBody>
      </p:sp>
      <p:sp>
        <p:nvSpPr>
          <p:cNvPr id="18" name="Rounded Rectangle 17">
            <a:extLst>
              <a:ext uri="{FF2B5EF4-FFF2-40B4-BE49-F238E27FC236}">
                <a16:creationId xmlns:a16="http://schemas.microsoft.com/office/drawing/2014/main" id="{75B4593D-3C19-9F63-DFA0-CF872A7AC9FF}"/>
              </a:ext>
            </a:extLst>
          </p:cNvPr>
          <p:cNvSpPr/>
          <p:nvPr/>
        </p:nvSpPr>
        <p:spPr>
          <a:xfrm>
            <a:off x="1709733" y="5524812"/>
            <a:ext cx="4220706" cy="86786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Instructions</a:t>
            </a:r>
          </a:p>
        </p:txBody>
      </p:sp>
    </p:spTree>
    <p:extLst>
      <p:ext uri="{BB962C8B-B14F-4D97-AF65-F5344CB8AC3E}">
        <p14:creationId xmlns:p14="http://schemas.microsoft.com/office/powerpoint/2010/main" val="10628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0"/>
                                        </p:tgtEl>
                                        <p:attrNameLst>
                                          <p:attrName>style.visibility</p:attrName>
                                        </p:attrNameLst>
                                      </p:cBhvr>
                                      <p:to>
                                        <p:strVal val="visible"/>
                                      </p:to>
                                    </p:set>
                                    <p:animEffect transition="in" filter="fade">
                                      <p:cBhvr>
                                        <p:cTn id="7" dur="1000"/>
                                        <p:tgtEl>
                                          <p:spTgt spid="1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8"/>
                                        </p:tgtEl>
                                        <p:attrNameLst>
                                          <p:attrName>style.visibility</p:attrName>
                                        </p:attrNameLst>
                                      </p:cBhvr>
                                      <p:to>
                                        <p:strVal val="visible"/>
                                      </p:to>
                                    </p:set>
                                    <p:animEffect transition="in" filter="fade">
                                      <p:cBhvr>
                                        <p:cTn id="12" dur="1000"/>
                                        <p:tgtEl>
                                          <p:spTgt spid="145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09213F"/>
      </a:dk1>
      <a:lt1>
        <a:srgbClr val="FFFFFF"/>
      </a:lt1>
      <a:dk2>
        <a:srgbClr val="44546A"/>
      </a:dk2>
      <a:lt2>
        <a:srgbClr val="E7E6E6"/>
      </a:lt2>
      <a:accent1>
        <a:srgbClr val="0192C6"/>
      </a:accent1>
      <a:accent2>
        <a:srgbClr val="09213F"/>
      </a:accent2>
      <a:accent3>
        <a:srgbClr val="BBBDBF"/>
      </a:accent3>
      <a:accent4>
        <a:srgbClr val="F3793B"/>
      </a:accent4>
      <a:accent5>
        <a:srgbClr val="611059"/>
      </a:accent5>
      <a:accent6>
        <a:srgbClr val="2C6C69"/>
      </a:accent6>
      <a:hlink>
        <a:srgbClr val="0563C1"/>
      </a:hlink>
      <a:folHlink>
        <a:srgbClr val="954F72"/>
      </a:folHlink>
    </a:clrScheme>
    <a:fontScheme name="Aventa Master Slides">
      <a:majorFont>
        <a:latin typeface="Aventa"/>
        <a:ea typeface=""/>
        <a:cs typeface=""/>
      </a:majorFont>
      <a:minorFont>
        <a:latin typeface="Avent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8">
      <a:dk1>
        <a:srgbClr val="1F2327"/>
      </a:dk1>
      <a:lt1>
        <a:srgbClr val="F2F5F7"/>
      </a:lt1>
      <a:dk2>
        <a:srgbClr val="595959"/>
      </a:dk2>
      <a:lt2>
        <a:srgbClr val="D9E3E7"/>
      </a:lt2>
      <a:accent1>
        <a:srgbClr val="0080A3"/>
      </a:accent1>
      <a:accent2>
        <a:srgbClr val="19566A"/>
      </a:accent2>
      <a:accent3>
        <a:srgbClr val="976FC1"/>
      </a:accent3>
      <a:accent4>
        <a:srgbClr val="00AAD5"/>
      </a:accent4>
      <a:accent5>
        <a:srgbClr val="09BFB1"/>
      </a:accent5>
      <a:accent6>
        <a:srgbClr val="CC61AD"/>
      </a:accent6>
      <a:hlink>
        <a:srgbClr val="00AA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Wellframe 2023">
      <a:dk1>
        <a:srgbClr val="1F2326"/>
      </a:dk1>
      <a:lt1>
        <a:srgbClr val="F2F5F6"/>
      </a:lt1>
      <a:dk2>
        <a:srgbClr val="595959"/>
      </a:dk2>
      <a:lt2>
        <a:srgbClr val="DAE2E6"/>
      </a:lt2>
      <a:accent1>
        <a:srgbClr val="057FA2"/>
      </a:accent1>
      <a:accent2>
        <a:srgbClr val="17556A"/>
      </a:accent2>
      <a:accent3>
        <a:srgbClr val="956FC1"/>
      </a:accent3>
      <a:accent4>
        <a:srgbClr val="00AAD4"/>
      </a:accent4>
      <a:accent5>
        <a:srgbClr val="08BEB1"/>
      </a:accent5>
      <a:accent6>
        <a:srgbClr val="CB62AC"/>
      </a:accent6>
      <a:hlink>
        <a:srgbClr val="00A9D5"/>
      </a:hlink>
      <a:folHlink>
        <a:srgbClr val="0497A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Custom 28">
      <a:dk1>
        <a:srgbClr val="1F2327"/>
      </a:dk1>
      <a:lt1>
        <a:srgbClr val="F2F5F7"/>
      </a:lt1>
      <a:dk2>
        <a:srgbClr val="595959"/>
      </a:dk2>
      <a:lt2>
        <a:srgbClr val="D9E3E7"/>
      </a:lt2>
      <a:accent1>
        <a:srgbClr val="0080A3"/>
      </a:accent1>
      <a:accent2>
        <a:srgbClr val="19566A"/>
      </a:accent2>
      <a:accent3>
        <a:srgbClr val="976FC1"/>
      </a:accent3>
      <a:accent4>
        <a:srgbClr val="00AAD5"/>
      </a:accent4>
      <a:accent5>
        <a:srgbClr val="09BFB1"/>
      </a:accent5>
      <a:accent6>
        <a:srgbClr val="CC61AD"/>
      </a:accent6>
      <a:hlink>
        <a:srgbClr val="00AA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ealthedge">
  <a:themeElements>
    <a:clrScheme name="Custom 3">
      <a:dk1>
        <a:srgbClr val="09213F"/>
      </a:dk1>
      <a:lt1>
        <a:srgbClr val="FFFFFF"/>
      </a:lt1>
      <a:dk2>
        <a:srgbClr val="44546A"/>
      </a:dk2>
      <a:lt2>
        <a:srgbClr val="E7E6E6"/>
      </a:lt2>
      <a:accent1>
        <a:srgbClr val="0192C6"/>
      </a:accent1>
      <a:accent2>
        <a:srgbClr val="09213F"/>
      </a:accent2>
      <a:accent3>
        <a:srgbClr val="BBBDBF"/>
      </a:accent3>
      <a:accent4>
        <a:srgbClr val="F3793B"/>
      </a:accent4>
      <a:accent5>
        <a:srgbClr val="611059"/>
      </a:accent5>
      <a:accent6>
        <a:srgbClr val="2C6C69"/>
      </a:accent6>
      <a:hlink>
        <a:srgbClr val="0563C1"/>
      </a:hlink>
      <a:folHlink>
        <a:srgbClr val="954F72"/>
      </a:folHlink>
    </a:clrScheme>
    <a:fontScheme name="Aventa Master Slides">
      <a:majorFont>
        <a:latin typeface="Aventa"/>
        <a:ea typeface=""/>
        <a:cs typeface=""/>
      </a:majorFont>
      <a:minorFont>
        <a:latin typeface="Avent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edge" id="{6A5F5283-C1E7-8746-8A5D-31EF5E095D9F}" vid="{229E27F4-9D62-4F42-82B6-E446E7C5CDC9}"/>
    </a:ext>
  </a:extLst>
</a:theme>
</file>

<file path=ppt/theme/theme6.xml><?xml version="1.0" encoding="utf-8"?>
<a:theme xmlns:a="http://schemas.openxmlformats.org/drawingml/2006/main" name="1_Office Theme">
  <a:themeElements>
    <a:clrScheme name="Wellframe 2023">
      <a:dk1>
        <a:srgbClr val="1F2326"/>
      </a:dk1>
      <a:lt1>
        <a:srgbClr val="F2F5F6"/>
      </a:lt1>
      <a:dk2>
        <a:srgbClr val="595959"/>
      </a:dk2>
      <a:lt2>
        <a:srgbClr val="DAE2E6"/>
      </a:lt2>
      <a:accent1>
        <a:srgbClr val="057FA2"/>
      </a:accent1>
      <a:accent2>
        <a:srgbClr val="17556A"/>
      </a:accent2>
      <a:accent3>
        <a:srgbClr val="956FC1"/>
      </a:accent3>
      <a:accent4>
        <a:srgbClr val="00AAD4"/>
      </a:accent4>
      <a:accent5>
        <a:srgbClr val="08BEB1"/>
      </a:accent5>
      <a:accent6>
        <a:srgbClr val="CB62AC"/>
      </a:accent6>
      <a:hlink>
        <a:srgbClr val="00A9D5"/>
      </a:hlink>
      <a:folHlink>
        <a:srgbClr val="0497A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E41"/>
        </a:solidFill>
        <a:ln w="9525" cap="flat" cmpd="sng">
          <a:solidFill>
            <a:srgbClr val="3A3E41"/>
          </a:solidFill>
          <a:prstDash val="solid"/>
          <a:round/>
          <a:headEnd type="none" w="sm" len="sm"/>
          <a:tailEnd type="none" w="sm" len="sm"/>
        </a:ln>
      </a:spPr>
      <a:bodyPr spcFirstLastPara="1" wrap="square" lIns="121787" tIns="121787" rIns="121787" bIns="121787" anchor="ctr" anchorCtr="0">
        <a:noAutofit/>
      </a:bodyPr>
      <a:lstStyle>
        <a:defPPr algn="l" defTabSz="609036">
          <a:defRPr sz="1865">
            <a:solidFill>
              <a:srgbClr val="1F2326"/>
            </a:solidFill>
            <a:latin typeface="Calibri" panose="020F0502020204030204"/>
          </a:defRPr>
        </a:defPPr>
      </a:lstStyle>
    </a:spDef>
    <a:txDef>
      <a:spPr>
        <a:noFill/>
      </a:spPr>
      <a:bodyPr wrap="square"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2e321be7-ab53-4d06-a2af-46791cc3c01c">SWUF73QZKTWT-542845596-3249</_dlc_DocId>
    <MigrationWizIdVersion xmlns="6dec0d7a-18f1-42ea-acf0-9d32704dd91d" xsi:nil="true"/>
    <MigrationWizId xmlns="6dec0d7a-18f1-42ea-acf0-9d32704dd91d" xsi:nil="true"/>
    <_dlc_DocIdUrl xmlns="2e321be7-ab53-4d06-a2af-46791cc3c01c">
      <Url>https://healthedgetrial.sharepoint.com/sites/WF_Digital_Adoption/_layouts/15/DocIdRedir.aspx?ID=SWUF73QZKTWT-542845596-3249</Url>
      <Description>SWUF73QZKTWT-542845596-3249</Description>
    </_dlc_DocIdUrl>
    <SharedWithUsers xmlns="2e321be7-ab53-4d06-a2af-46791cc3c01c">
      <UserInfo>
        <DisplayName/>
        <AccountId xsi:nil="true"/>
        <AccountType/>
      </UserInfo>
    </SharedWithUsers>
    <MigrationWizIdPermissions xmlns="6dec0d7a-18f1-42ea-acf0-9d32704dd91d" xsi:nil="true"/>
    <lcf76f155ced4ddcb4097134ff3c332f xmlns="6dec0d7a-18f1-42ea-acf0-9d32704dd91d">
      <Terms xmlns="http://schemas.microsoft.com/office/infopath/2007/PartnerControls"/>
    </lcf76f155ced4ddcb4097134ff3c332f>
    <TaxCatchAll xmlns="2e321be7-ab53-4d06-a2af-46791cc3c0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9837DE1626F5B49B0A32D7419EC33C2" ma:contentTypeVersion="17" ma:contentTypeDescription="Create a new document." ma:contentTypeScope="" ma:versionID="244b4cc4ccbe7be212958d446db7b8f8">
  <xsd:schema xmlns:xsd="http://www.w3.org/2001/XMLSchema" xmlns:xs="http://www.w3.org/2001/XMLSchema" xmlns:p="http://schemas.microsoft.com/office/2006/metadata/properties" xmlns:ns2="2e321be7-ab53-4d06-a2af-46791cc3c01c" xmlns:ns3="6dec0d7a-18f1-42ea-acf0-9d32704dd91d" targetNamespace="http://schemas.microsoft.com/office/2006/metadata/properties" ma:root="true" ma:fieldsID="e0d27df00eb3704d4e87c032030ac5a1" ns2:_="" ns3:_="">
    <xsd:import namespace="2e321be7-ab53-4d06-a2af-46791cc3c01c"/>
    <xsd:import namespace="6dec0d7a-18f1-42ea-acf0-9d32704dd91d"/>
    <xsd:element name="properties">
      <xsd:complexType>
        <xsd:sequence>
          <xsd:element name="documentManagement">
            <xsd:complexType>
              <xsd:all>
                <xsd:element ref="ns2:_dlc_DocId" minOccurs="0"/>
                <xsd:element ref="ns2:_dlc_DocIdUrl" minOccurs="0"/>
                <xsd:element ref="ns2:_dlc_DocIdPersistId" minOccurs="0"/>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21be7-ab53-4d06-a2af-46791cc3c0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4bf2767-a93c-4aef-83a2-6349ff71d8ef}" ma:internalName="TaxCatchAll" ma:showField="CatchAllData" ma:web="2e321be7-ab53-4d06-a2af-46791cc3c0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ec0d7a-18f1-42ea-acf0-9d32704dd91d" elementFormDefault="qualified">
    <xsd:import namespace="http://schemas.microsoft.com/office/2006/documentManagement/types"/>
    <xsd:import namespace="http://schemas.microsoft.com/office/infopath/2007/PartnerControls"/>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Version" ma:index="13" nillable="true" ma:displayName="MigrationWizIdVersion" ma:internalName="MigrationWizIdVersion">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c6ceea2-5bcf-4d11-a2ea-07cf4affacfd"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7CC59-2814-463C-85A3-072F6449E574}">
  <ds:schemaRefs>
    <ds:schemaRef ds:uri="http://schemas.microsoft.com/sharepoint/events"/>
  </ds:schemaRefs>
</ds:datastoreItem>
</file>

<file path=customXml/itemProps2.xml><?xml version="1.0" encoding="utf-8"?>
<ds:datastoreItem xmlns:ds="http://schemas.openxmlformats.org/officeDocument/2006/customXml" ds:itemID="{83D596C2-0F4C-4E5F-A14C-8BA25F94E4A3}">
  <ds:schemaRefs>
    <ds:schemaRef ds:uri="http://schemas.microsoft.com/office/2006/metadata/properties"/>
    <ds:schemaRef ds:uri="http://schemas.microsoft.com/office/infopath/2007/PartnerControls"/>
    <ds:schemaRef ds:uri="2e321be7-ab53-4d06-a2af-46791cc3c01c"/>
    <ds:schemaRef ds:uri="6dec0d7a-18f1-42ea-acf0-9d32704dd91d"/>
  </ds:schemaRefs>
</ds:datastoreItem>
</file>

<file path=customXml/itemProps3.xml><?xml version="1.0" encoding="utf-8"?>
<ds:datastoreItem xmlns:ds="http://schemas.openxmlformats.org/officeDocument/2006/customXml" ds:itemID="{B1C9C8B4-4121-4AA1-BA47-8BDBD6643067}">
  <ds:schemaRefs>
    <ds:schemaRef ds:uri="http://schemas.microsoft.com/sharepoint/v3/contenttype/forms"/>
  </ds:schemaRefs>
</ds:datastoreItem>
</file>

<file path=customXml/itemProps4.xml><?xml version="1.0" encoding="utf-8"?>
<ds:datastoreItem xmlns:ds="http://schemas.openxmlformats.org/officeDocument/2006/customXml" ds:itemID="{7228C53F-BC0C-41A7-83F0-2B9F70A75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21be7-ab53-4d06-a2af-46791cc3c01c"/>
    <ds:schemaRef ds:uri="6dec0d7a-18f1-42ea-acf0-9d32704dd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TotalTime>
  <Words>5236</Words>
  <Application>Microsoft Office PowerPoint</Application>
  <PresentationFormat>Custom</PresentationFormat>
  <Paragraphs>565</Paragraphs>
  <Slides>27</Slides>
  <Notes>19</Notes>
  <HiddenSlides>2</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Office Theme</vt:lpstr>
      <vt:lpstr>Office Theme</vt:lpstr>
      <vt:lpstr>1_Office Theme</vt:lpstr>
      <vt:lpstr>Office Theme</vt:lpstr>
      <vt:lpstr>Healthedge</vt:lpstr>
      <vt:lpstr>1_Office Theme</vt:lpstr>
      <vt:lpstr>Office Theme</vt:lpstr>
      <vt:lpstr>Office Theme</vt:lpstr>
      <vt:lpstr>PowerPoint Presentation</vt:lpstr>
      <vt:lpstr>PowerPoint Presentation</vt:lpstr>
      <vt:lpstr>Care Manager Journey</vt:lpstr>
      <vt:lpstr>PowerPoint Presentation</vt:lpstr>
      <vt:lpstr>Staff Journey </vt:lpstr>
      <vt:lpstr>Personalization of the health checklist is driven by staff actions </vt:lpstr>
      <vt:lpstr>PowerPoint Presentation</vt:lpstr>
      <vt:lpstr>PowerPoint Presentation</vt:lpstr>
      <vt:lpstr>Member Activation &amp; Engagement Framework</vt:lpstr>
      <vt:lpstr>PowerPoint Presentation</vt:lpstr>
      <vt:lpstr>ONBOARDING CARE PROGRAM FLEXIBILITY How to assign a care program prior to member onboarding</vt:lpstr>
      <vt:lpstr>Adding biometric monitoring programs to promote self-management and accountability</vt:lpstr>
      <vt:lpstr>Adding medication reminders and general reminders to improve adherence and track health events</vt:lpstr>
      <vt:lpstr>PowerPoint Presentation</vt:lpstr>
      <vt:lpstr>Use instructions to provide members with specific information and/or guidance </vt:lpstr>
      <vt:lpstr>PowerPoint Presentation</vt:lpstr>
      <vt:lpstr>PowerPoint Presentation</vt:lpstr>
      <vt:lpstr>Nancy is 69 and came in to the hospital after experiencing chest pain and extreme shortness of breath. She was diagnosed with complex empyema pneumonia with surgical intervention. She is very weak from her 7 day hospital stay and is now discharging on several antibiotics, physical therapy. She has new specialist appointments. </vt:lpstr>
      <vt:lpstr>Care Programs : Complex Case Management</vt:lpstr>
      <vt:lpstr>Roger, 63, is diabetic who doesn’t communicate his blood sugar readings. He expressed interest in setting some goals that he shared with you but says he’ll probably forget about them. He enjoys connecting with you but he says he’s so busy that he sometimes does not have the time for a call. </vt:lpstr>
      <vt:lpstr>Care Programs : Disease Management</vt:lpstr>
      <vt:lpstr>Lorena is 70 scheduled for an elective hip replacement. She has been given a lot of information about a care plan but is scared she won’t remember it all and losing the all the papers she was given.</vt:lpstr>
      <vt:lpstr>Care Programs : Care Transitions</vt:lpstr>
      <vt:lpstr>Ivan, 40, recently got diagnosed with asthma. He is motivated to make healthier choices. He started new medications. He wants to make healthier choices like walk every day, and lose weight.  </vt:lpstr>
      <vt:lpstr>Care Programs : Health Coaching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Caruso</dc:creator>
  <cp:lastModifiedBy>Norine Howard</cp:lastModifiedBy>
  <cp:revision>202</cp:revision>
  <dcterms:created xsi:type="dcterms:W3CDTF">2022-08-24T17:56:35Z</dcterms:created>
  <dcterms:modified xsi:type="dcterms:W3CDTF">2025-07-02T20:08:33Z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0x01010039837DE1626F5B49B0A32D7419EC33C2</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{"FileActivityType":"9","FileActivityTimeStamp":"2025-06-18T16:49:38.637Z","FileActivityUsersOnPage":[{"DisplayName":"Norine Howard","Id":"nhoward@healthedge.com"},{"DisplayName":"Samuel Wickham","Id":"swickham@healthedge.com"},{"DisplayName":"Eric Stevens","Id":"eric.stevens@healthedge.com"}],"FileActivityNavigationId":null}</vt:lpwstr>
  </property>
  <property fmtid="{D5CDD505-2E9C-101B-9397-08002B2CF9AE}" pid="9" name="TriggerFlowInfo">
    <vt:lpwstr/>
  </property>
  <property fmtid="{D5CDD505-2E9C-101B-9397-08002B2CF9AE}" pid="10" name="_dlc_DocIdItemGuid">
    <vt:lpwstr>56bfef8c-a41e-4cbb-8f40-eb7789ed6df0</vt:lpwstr>
  </property>
  <property fmtid="{D5CDD505-2E9C-101B-9397-08002B2CF9AE}" pid="11" name="Order">
    <vt:r8>66700</vt:r8>
  </property>
</Properties>
</file>